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1"/>
  </p:notesMasterIdLst>
  <p:sldIdLst>
    <p:sldId id="256" r:id="rId2"/>
    <p:sldId id="257" r:id="rId3"/>
    <p:sldId id="259" r:id="rId4"/>
    <p:sldId id="261" r:id="rId5"/>
    <p:sldId id="267" r:id="rId6"/>
    <p:sldId id="286" r:id="rId7"/>
    <p:sldId id="287" r:id="rId8"/>
    <p:sldId id="288" r:id="rId9"/>
    <p:sldId id="263" r:id="rId10"/>
    <p:sldId id="271" r:id="rId11"/>
    <p:sldId id="269" r:id="rId12"/>
    <p:sldId id="291" r:id="rId13"/>
    <p:sldId id="292" r:id="rId14"/>
    <p:sldId id="278" r:id="rId15"/>
    <p:sldId id="274" r:id="rId16"/>
    <p:sldId id="266" r:id="rId17"/>
    <p:sldId id="289" r:id="rId18"/>
    <p:sldId id="260" r:id="rId19"/>
    <p:sldId id="264" r:id="rId20"/>
    <p:sldId id="265" r:id="rId21"/>
    <p:sldId id="270" r:id="rId22"/>
    <p:sldId id="272" r:id="rId23"/>
    <p:sldId id="273" r:id="rId24"/>
    <p:sldId id="275" r:id="rId25"/>
    <p:sldId id="276" r:id="rId26"/>
    <p:sldId id="277" r:id="rId27"/>
    <p:sldId id="281" r:id="rId28"/>
    <p:sldId id="282" r:id="rId29"/>
    <p:sldId id="283" r:id="rId30"/>
  </p:sldIdLst>
  <p:sldSz cx="9144000" cy="5143500" type="screen16x9"/>
  <p:notesSz cx="6858000" cy="9144000"/>
  <p:embeddedFontLst>
    <p:embeddedFont>
      <p:font typeface="Barlow" pitchFamily="2" charset="77"/>
      <p:regular r:id="rId32"/>
      <p:bold r:id="rId33"/>
      <p:italic r:id="rId34"/>
      <p:boldItalic r:id="rId35"/>
    </p:embeddedFont>
    <p:embeddedFont>
      <p:font typeface="Barlow Light" pitchFamily="2" charset="77"/>
      <p:regular r:id="rId36"/>
      <p:bold r:id="rId37"/>
      <p:italic r:id="rId38"/>
      <p:boldItalic r:id="rId39"/>
    </p:embeddedFont>
    <p:embeddedFont>
      <p:font typeface="Barlow SemiBold" pitchFamily="2" charset="77"/>
      <p:regular r:id="rId40"/>
      <p:bold r:id="rId41"/>
      <p:italic r:id="rId42"/>
      <p:boldItalic r:id="rId43"/>
    </p:embeddedFont>
    <p:embeddedFont>
      <p:font typeface="Calibri" panose="020F0502020204030204" pitchFamily="34" charset="0"/>
      <p:regular r:id="rId44"/>
      <p:bold r:id="rId45"/>
      <p:italic r:id="rId46"/>
      <p:boldItalic r:id="rId47"/>
    </p:embeddedFont>
    <p:embeddedFont>
      <p:font typeface="Muli" pitchFamily="2" charset="77"/>
      <p:regular r:id="rId48"/>
      <p:bold r:id="rId49"/>
      <p:italic r:id="rId50"/>
      <p:boldItalic r:id="rId51"/>
    </p:embeddedFont>
    <p:embeddedFont>
      <p:font typeface="Muli Light" pitchFamily="2" charset="77"/>
      <p:regular r:id="rId52"/>
      <p:bold r:id="rId53"/>
      <p:italic r:id="rId54"/>
      <p:boldItalic r:id="rId55"/>
    </p:embeddedFont>
    <p:embeddedFont>
      <p:font typeface="Raleway" panose="020B0503030101060003" pitchFamily="34" charset="77"/>
      <p:regular r:id="rId56"/>
      <p:bold r:id="rId57"/>
      <p:italic r:id="rId58"/>
      <p:boldItalic r:id="rId59"/>
    </p:embeddedFont>
    <p:embeddedFont>
      <p:font typeface="Raleway SemiBold" panose="020B0503030101060003" pitchFamily="34" charset="77"/>
      <p:regular r:id="rId60"/>
      <p:bold r:id="rId61"/>
      <p:italic r:id="rId62"/>
      <p:boldItalic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B5DD"/>
    <a:srgbClr val="87E3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F7FB1B0-15E2-483C-BBFB-CCC959D4BFA0}">
  <a:tblStyle styleId="{DF7FB1B0-15E2-483C-BBFB-CCC959D4BF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65"/>
    <p:restoredTop sz="94662"/>
  </p:normalViewPr>
  <p:slideViewPr>
    <p:cSldViewPr snapToGrid="0" snapToObjects="1">
      <p:cViewPr>
        <p:scale>
          <a:sx n="97" d="100"/>
          <a:sy n="97" d="100"/>
        </p:scale>
        <p:origin x="153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font" Target="fonts/font19.fntdata"/><Relationship Id="rId55" Type="http://schemas.openxmlformats.org/officeDocument/2006/relationships/font" Target="fonts/font24.fntdata"/><Relationship Id="rId63" Type="http://schemas.openxmlformats.org/officeDocument/2006/relationships/font" Target="fonts/font3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font" Target="fonts/font22.fntdata"/><Relationship Id="rId58" Type="http://schemas.openxmlformats.org/officeDocument/2006/relationships/font" Target="fonts/font27.fntdata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30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56" Type="http://schemas.openxmlformats.org/officeDocument/2006/relationships/font" Target="fonts/font25.fntdata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20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59" Type="http://schemas.openxmlformats.org/officeDocument/2006/relationships/font" Target="fonts/font28.fntdata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0.fntdata"/><Relationship Id="rId54" Type="http://schemas.openxmlformats.org/officeDocument/2006/relationships/font" Target="fonts/font23.fntdata"/><Relationship Id="rId62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49" Type="http://schemas.openxmlformats.org/officeDocument/2006/relationships/font" Target="fonts/font18.fntdata"/><Relationship Id="rId57" Type="http://schemas.openxmlformats.org/officeDocument/2006/relationships/font" Target="fonts/font26.fntdata"/><Relationship Id="rId10" Type="http://schemas.openxmlformats.org/officeDocument/2006/relationships/slide" Target="slides/slide9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font" Target="fonts/font21.fntdata"/><Relationship Id="rId60" Type="http://schemas.openxmlformats.org/officeDocument/2006/relationships/font" Target="fonts/font29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font" Target="fonts/font8.fntdata"/></Relationships>
</file>

<file path=ppt/media/hdphoto1.wdp>
</file>

<file path=ppt/media/image1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95689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Google Shape;205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7" name="Google Shape;205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1" name="Google Shape;10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2" name="Google Shape;10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5" name="Google Shape;99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4" name="Google Shape;100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8" name="Google Shape;1158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7" name="Google Shape;169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8" name="Google Shape;169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2" name="Google Shape;173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8" name="Google Shape;195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9" name="Google Shape;195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" name="Google Shape;1987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8" name="Google Shape;1988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7" name="Google Shape;201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4" name="Google Shape;2224;g70b9f856d4_0_4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5" name="Google Shape;2225;g70b9f856d4_0_4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4" name="Google Shape;3514;g70b9f856d4_0_38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5" name="Google Shape;3515;g70b9f856d4_0_38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5" name="Google Shape;4405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6" name="Google Shape;4406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8" name="Google Shape;101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5" name="Google Shape;116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6" name="Google Shape;116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2" name="Google Shape;1142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3" name="Google Shape;1143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9090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2"/>
          <p:cNvGrpSpPr/>
          <p:nvPr/>
        </p:nvGrpSpPr>
        <p:grpSpPr>
          <a:xfrm>
            <a:off x="5172531" y="379902"/>
            <a:ext cx="3841143" cy="3893303"/>
            <a:chOff x="5122427" y="668001"/>
            <a:chExt cx="3841143" cy="3893303"/>
          </a:xfrm>
        </p:grpSpPr>
        <p:grpSp>
          <p:nvGrpSpPr>
            <p:cNvPr id="64" name="Google Shape;64;p12"/>
            <p:cNvGrpSpPr/>
            <p:nvPr/>
          </p:nvGrpSpPr>
          <p:grpSpPr>
            <a:xfrm>
              <a:off x="5144045" y="893590"/>
              <a:ext cx="2833667" cy="2964311"/>
              <a:chOff x="3860721" y="1330073"/>
              <a:chExt cx="3544299" cy="3707706"/>
            </a:xfrm>
          </p:grpSpPr>
          <p:sp>
            <p:nvSpPr>
              <p:cNvPr id="65" name="Google Shape;65;p12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Google Shape;66;p12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" name="Google Shape;67;p12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Google Shape;68;p12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Google Shape;69;p12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Google Shape;70;p12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" name="Google Shape;71;p12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12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12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12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Google Shape;75;p12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6" name="Google Shape;76;p12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Google Shape;77;p12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8" name="Google Shape;78;p12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Google Shape;79;p12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12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" name="Google Shape;81;p12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" name="Google Shape;82;p12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" name="Google Shape;83;p12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" name="Google Shape;84;p12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" name="Google Shape;85;p12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6" name="Google Shape;86;p12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7" name="Google Shape;87;p12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8" name="Google Shape;88;p12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9" name="Google Shape;89;p12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0" name="Google Shape;90;p12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1" name="Google Shape;91;p12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2" name="Google Shape;92;p12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3" name="Google Shape;93;p12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" name="Google Shape;94;p12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5" name="Google Shape;95;p12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6" name="Google Shape;96;p12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7" name="Google Shape;97;p12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" name="Google Shape;98;p12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" name="Google Shape;99;p12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" name="Google Shape;100;p12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" name="Google Shape;101;p12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102;p12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103;p12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104;p12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105;p12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" name="Google Shape;106;p12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107;p12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108;p12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12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10;p12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11;p12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12;p12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13;p12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14;p12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15;p12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16;p12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17;p12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18;p12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19;p12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20;p12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21;p12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22;p12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23;p12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24;p12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" name="Google Shape;125;p12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26;p12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27;p12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28;p12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29;p12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30;p12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31;p12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32;p12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33;p12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34;p12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35;p12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36;p12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37;p12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38;p12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39;p12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40;p12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12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42;p12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43;p12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12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45;p12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46;p12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12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48;p12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49;p12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50;p12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51;p12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52;p12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53;p12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54;p12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" name="Google Shape;155;p12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12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12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12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" name="Google Shape;161;p12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" name="Google Shape;162;p12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163;p12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164;p12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165;p12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166;p12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" name="Google Shape;167;p12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" name="Google Shape;168;p12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" name="Google Shape;169;p12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0" name="Google Shape;170;p12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1" name="Google Shape;171;p12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72" name="Google Shape;172;p12"/>
            <p:cNvSpPr/>
            <p:nvPr/>
          </p:nvSpPr>
          <p:spPr>
            <a:xfrm>
              <a:off x="6986665" y="3342725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2"/>
            <p:cNvSpPr/>
            <p:nvPr/>
          </p:nvSpPr>
          <p:spPr>
            <a:xfrm>
              <a:off x="7014156" y="3327342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2"/>
            <p:cNvSpPr/>
            <p:nvPr/>
          </p:nvSpPr>
          <p:spPr>
            <a:xfrm>
              <a:off x="7014156" y="3298709"/>
              <a:ext cx="1789199" cy="1033007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2"/>
            <p:cNvSpPr/>
            <p:nvPr/>
          </p:nvSpPr>
          <p:spPr>
            <a:xfrm>
              <a:off x="7976493" y="3396565"/>
              <a:ext cx="664277" cy="383503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2"/>
            <p:cNvSpPr/>
            <p:nvPr/>
          </p:nvSpPr>
          <p:spPr>
            <a:xfrm>
              <a:off x="7912754" y="3450709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2"/>
            <p:cNvSpPr/>
            <p:nvPr/>
          </p:nvSpPr>
          <p:spPr>
            <a:xfrm>
              <a:off x="7863331" y="3479190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2"/>
            <p:cNvSpPr/>
            <p:nvPr/>
          </p:nvSpPr>
          <p:spPr>
            <a:xfrm>
              <a:off x="7813984" y="3507747"/>
              <a:ext cx="634273" cy="36621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2"/>
            <p:cNvSpPr/>
            <p:nvPr/>
          </p:nvSpPr>
          <p:spPr>
            <a:xfrm>
              <a:off x="7451727" y="3699575"/>
              <a:ext cx="664201" cy="383503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2"/>
            <p:cNvSpPr/>
            <p:nvPr/>
          </p:nvSpPr>
          <p:spPr>
            <a:xfrm>
              <a:off x="7387988" y="3753643"/>
              <a:ext cx="592922" cy="342381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2"/>
            <p:cNvSpPr/>
            <p:nvPr/>
          </p:nvSpPr>
          <p:spPr>
            <a:xfrm>
              <a:off x="7338565" y="3782200"/>
              <a:ext cx="581727" cy="33583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2"/>
            <p:cNvSpPr/>
            <p:nvPr/>
          </p:nvSpPr>
          <p:spPr>
            <a:xfrm>
              <a:off x="7289218" y="3810681"/>
              <a:ext cx="496361" cy="286637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2"/>
            <p:cNvSpPr/>
            <p:nvPr/>
          </p:nvSpPr>
          <p:spPr>
            <a:xfrm>
              <a:off x="7582329" y="3561435"/>
              <a:ext cx="337202" cy="194645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2"/>
            <p:cNvSpPr/>
            <p:nvPr/>
          </p:nvSpPr>
          <p:spPr>
            <a:xfrm>
              <a:off x="7800200" y="3687162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2"/>
            <p:cNvSpPr/>
            <p:nvPr/>
          </p:nvSpPr>
          <p:spPr>
            <a:xfrm>
              <a:off x="8018073" y="3812966"/>
              <a:ext cx="337202" cy="194721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2"/>
            <p:cNvSpPr/>
            <p:nvPr/>
          </p:nvSpPr>
          <p:spPr>
            <a:xfrm>
              <a:off x="6687910" y="670084"/>
              <a:ext cx="163899" cy="239625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2"/>
            <p:cNvSpPr/>
            <p:nvPr/>
          </p:nvSpPr>
          <p:spPr>
            <a:xfrm>
              <a:off x="6700339" y="668001"/>
              <a:ext cx="78506" cy="96744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2"/>
            <p:cNvSpPr/>
            <p:nvPr/>
          </p:nvSpPr>
          <p:spPr>
            <a:xfrm>
              <a:off x="6715688" y="773039"/>
              <a:ext cx="96838" cy="10838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2"/>
            <p:cNvSpPr/>
            <p:nvPr/>
          </p:nvSpPr>
          <p:spPr>
            <a:xfrm>
              <a:off x="6550295" y="816287"/>
              <a:ext cx="182749" cy="260151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2"/>
            <p:cNvSpPr/>
            <p:nvPr/>
          </p:nvSpPr>
          <p:spPr>
            <a:xfrm>
              <a:off x="6687493" y="808527"/>
              <a:ext cx="141166" cy="186207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2"/>
            <p:cNvSpPr/>
            <p:nvPr/>
          </p:nvSpPr>
          <p:spPr>
            <a:xfrm>
              <a:off x="6712641" y="675415"/>
              <a:ext cx="103849" cy="127932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2"/>
            <p:cNvSpPr/>
            <p:nvPr/>
          </p:nvSpPr>
          <p:spPr>
            <a:xfrm>
              <a:off x="6716857" y="674913"/>
              <a:ext cx="104260" cy="98126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2"/>
            <p:cNvSpPr/>
            <p:nvPr/>
          </p:nvSpPr>
          <p:spPr>
            <a:xfrm>
              <a:off x="6591681" y="1319278"/>
              <a:ext cx="81988" cy="62539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2"/>
            <p:cNvSpPr/>
            <p:nvPr/>
          </p:nvSpPr>
          <p:spPr>
            <a:xfrm>
              <a:off x="6592043" y="1339232"/>
              <a:ext cx="81616" cy="42611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2"/>
            <p:cNvSpPr/>
            <p:nvPr/>
          </p:nvSpPr>
          <p:spPr>
            <a:xfrm>
              <a:off x="6550653" y="1292322"/>
              <a:ext cx="75049" cy="5813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2"/>
            <p:cNvSpPr/>
            <p:nvPr/>
          </p:nvSpPr>
          <p:spPr>
            <a:xfrm>
              <a:off x="6550998" y="1311512"/>
              <a:ext cx="74752" cy="39022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2"/>
            <p:cNvSpPr/>
            <p:nvPr/>
          </p:nvSpPr>
          <p:spPr>
            <a:xfrm>
              <a:off x="6578488" y="992358"/>
              <a:ext cx="178709" cy="30823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2"/>
            <p:cNvSpPr/>
            <p:nvPr/>
          </p:nvSpPr>
          <p:spPr>
            <a:xfrm>
              <a:off x="6627226" y="992967"/>
              <a:ext cx="177917" cy="333745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2"/>
            <p:cNvSpPr/>
            <p:nvPr/>
          </p:nvSpPr>
          <p:spPr>
            <a:xfrm>
              <a:off x="6560953" y="971949"/>
              <a:ext cx="266059" cy="244904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2"/>
            <p:cNvSpPr/>
            <p:nvPr/>
          </p:nvSpPr>
          <p:spPr>
            <a:xfrm>
              <a:off x="6774876" y="827227"/>
              <a:ext cx="92463" cy="32416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2"/>
            <p:cNvSpPr/>
            <p:nvPr/>
          </p:nvSpPr>
          <p:spPr>
            <a:xfrm>
              <a:off x="6792998" y="823141"/>
              <a:ext cx="55907" cy="7110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2"/>
            <p:cNvSpPr/>
            <p:nvPr/>
          </p:nvSpPr>
          <p:spPr>
            <a:xfrm>
              <a:off x="6683350" y="808424"/>
              <a:ext cx="47823" cy="5021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3" name="Google Shape;203;p12"/>
            <p:cNvGrpSpPr/>
            <p:nvPr/>
          </p:nvGrpSpPr>
          <p:grpSpPr>
            <a:xfrm flipH="1">
              <a:off x="5678143" y="1227582"/>
              <a:ext cx="345795" cy="1043508"/>
              <a:chOff x="5678143" y="1151382"/>
              <a:chExt cx="345795" cy="1043508"/>
            </a:xfrm>
          </p:grpSpPr>
          <p:sp>
            <p:nvSpPr>
              <p:cNvPr id="204" name="Google Shape;204;p12"/>
              <p:cNvSpPr/>
              <p:nvPr/>
            </p:nvSpPr>
            <p:spPr>
              <a:xfrm>
                <a:off x="5678143" y="199524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205;p12"/>
              <p:cNvSpPr/>
              <p:nvPr/>
            </p:nvSpPr>
            <p:spPr>
              <a:xfrm>
                <a:off x="5781662" y="1153715"/>
                <a:ext cx="174078" cy="254926"/>
              </a:xfrm>
              <a:custGeom>
                <a:avLst/>
                <a:gdLst/>
                <a:ahLst/>
                <a:cxnLst/>
                <a:rect l="l" t="t" r="r" b="b"/>
                <a:pathLst>
                  <a:path w="217597" h="318657" extrusionOk="0">
                    <a:moveTo>
                      <a:pt x="77117" y="10535"/>
                    </a:moveTo>
                    <a:cubicBezTo>
                      <a:pt x="85785" y="-3371"/>
                      <a:pt x="151983" y="-12515"/>
                      <a:pt x="173796" y="43587"/>
                    </a:cubicBezTo>
                    <a:cubicBezTo>
                      <a:pt x="181987" y="64828"/>
                      <a:pt x="180749" y="119216"/>
                      <a:pt x="187702" y="153315"/>
                    </a:cubicBezTo>
                    <a:cubicBezTo>
                      <a:pt x="194655" y="187415"/>
                      <a:pt x="210848" y="206846"/>
                      <a:pt x="216277" y="234563"/>
                    </a:cubicBezTo>
                    <a:cubicBezTo>
                      <a:pt x="221706" y="262281"/>
                      <a:pt x="212658" y="308668"/>
                      <a:pt x="145888" y="316954"/>
                    </a:cubicBezTo>
                    <a:cubicBezTo>
                      <a:pt x="79117" y="325241"/>
                      <a:pt x="27778" y="301715"/>
                      <a:pt x="11966" y="280379"/>
                    </a:cubicBezTo>
                    <a:cubicBezTo>
                      <a:pt x="-3845" y="259043"/>
                      <a:pt x="-4131" y="213704"/>
                      <a:pt x="11966" y="189605"/>
                    </a:cubicBezTo>
                    <a:cubicBezTo>
                      <a:pt x="28063" y="165507"/>
                      <a:pt x="40541" y="145505"/>
                      <a:pt x="40541" y="113405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206;p12"/>
              <p:cNvSpPr/>
              <p:nvPr/>
            </p:nvSpPr>
            <p:spPr>
              <a:xfrm>
                <a:off x="5776639" y="1337053"/>
                <a:ext cx="32518" cy="188360"/>
              </a:xfrm>
              <a:custGeom>
                <a:avLst/>
                <a:gdLst/>
                <a:ahLst/>
                <a:cxnLst/>
                <a:rect l="l" t="t" r="r" b="b"/>
                <a:pathLst>
                  <a:path w="40647" h="235450" extrusionOk="0">
                    <a:moveTo>
                      <a:pt x="4152" y="15917"/>
                    </a:moveTo>
                    <a:cubicBezTo>
                      <a:pt x="4152" y="15917"/>
                      <a:pt x="-11564" y="127074"/>
                      <a:pt x="18154" y="205274"/>
                    </a:cubicBezTo>
                    <a:cubicBezTo>
                      <a:pt x="47872" y="283474"/>
                      <a:pt x="39585" y="184986"/>
                      <a:pt x="39585" y="184986"/>
                    </a:cubicBezTo>
                    <a:lnTo>
                      <a:pt x="32442" y="161554"/>
                    </a:lnTo>
                    <a:cubicBezTo>
                      <a:pt x="32442" y="161554"/>
                      <a:pt x="26536" y="71067"/>
                      <a:pt x="29013" y="48873"/>
                    </a:cubicBezTo>
                    <a:cubicBezTo>
                      <a:pt x="31489" y="26680"/>
                      <a:pt x="30918" y="7630"/>
                      <a:pt x="32442" y="5820"/>
                    </a:cubicBezTo>
                    <a:cubicBezTo>
                      <a:pt x="33966" y="4011"/>
                      <a:pt x="26632" y="486"/>
                      <a:pt x="23488" y="10"/>
                    </a:cubicBezTo>
                    <a:cubicBezTo>
                      <a:pt x="20345" y="-466"/>
                      <a:pt x="4152" y="15917"/>
                      <a:pt x="4152" y="1591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207;p12"/>
              <p:cNvSpPr/>
              <p:nvPr/>
            </p:nvSpPr>
            <p:spPr>
              <a:xfrm>
                <a:off x="5795186" y="1151382"/>
                <a:ext cx="83137" cy="102663"/>
              </a:xfrm>
              <a:custGeom>
                <a:avLst/>
                <a:gdLst/>
                <a:ahLst/>
                <a:cxnLst/>
                <a:rect l="l" t="t" r="r" b="b"/>
                <a:pathLst>
                  <a:path w="103921" h="128329" extrusionOk="0">
                    <a:moveTo>
                      <a:pt x="103921" y="3833"/>
                    </a:moveTo>
                    <a:cubicBezTo>
                      <a:pt x="103921" y="3833"/>
                      <a:pt x="54105" y="-10550"/>
                      <a:pt x="23911" y="16406"/>
                    </a:cubicBezTo>
                    <a:cubicBezTo>
                      <a:pt x="3585" y="35104"/>
                      <a:pt x="-4645" y="63564"/>
                      <a:pt x="2575" y="90225"/>
                    </a:cubicBezTo>
                    <a:cubicBezTo>
                      <a:pt x="6576" y="105941"/>
                      <a:pt x="14672" y="127468"/>
                      <a:pt x="27150" y="128325"/>
                    </a:cubicBezTo>
                    <a:cubicBezTo>
                      <a:pt x="39627" y="129182"/>
                      <a:pt x="103921" y="3833"/>
                      <a:pt x="103921" y="3833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208;p12"/>
              <p:cNvSpPr/>
              <p:nvPr/>
            </p:nvSpPr>
            <p:spPr>
              <a:xfrm>
                <a:off x="5811517" y="1263498"/>
                <a:ext cx="102898" cy="115088"/>
              </a:xfrm>
              <a:custGeom>
                <a:avLst/>
                <a:gdLst/>
                <a:ahLst/>
                <a:cxnLst/>
                <a:rect l="l" t="t" r="r" b="b"/>
                <a:pathLst>
                  <a:path w="128622" h="143860" extrusionOk="0">
                    <a:moveTo>
                      <a:pt x="102545" y="0"/>
                    </a:moveTo>
                    <a:cubicBezTo>
                      <a:pt x="102545" y="0"/>
                      <a:pt x="99307" y="55531"/>
                      <a:pt x="100355" y="59627"/>
                    </a:cubicBezTo>
                    <a:cubicBezTo>
                      <a:pt x="101402" y="63722"/>
                      <a:pt x="122071" y="67628"/>
                      <a:pt x="127977" y="72485"/>
                    </a:cubicBezTo>
                    <a:cubicBezTo>
                      <a:pt x="133883" y="77343"/>
                      <a:pt x="97783" y="133636"/>
                      <a:pt x="79400" y="142018"/>
                    </a:cubicBezTo>
                    <a:cubicBezTo>
                      <a:pt x="61016" y="150400"/>
                      <a:pt x="4343" y="129064"/>
                      <a:pt x="437" y="100774"/>
                    </a:cubicBezTo>
                    <a:cubicBezTo>
                      <a:pt x="-3182" y="74866"/>
                      <a:pt x="16630" y="54673"/>
                      <a:pt x="24345" y="47625"/>
                    </a:cubicBezTo>
                    <a:cubicBezTo>
                      <a:pt x="29546" y="47282"/>
                      <a:pt x="34765" y="47282"/>
                      <a:pt x="39966" y="47625"/>
                    </a:cubicBezTo>
                    <a:lnTo>
                      <a:pt x="41585" y="20764"/>
                    </a:lnTo>
                    <a:cubicBezTo>
                      <a:pt x="66446" y="11906"/>
                      <a:pt x="102545" y="0"/>
                      <a:pt x="102545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209;p12"/>
              <p:cNvSpPr/>
              <p:nvPr/>
            </p:nvSpPr>
            <p:spPr>
              <a:xfrm>
                <a:off x="5781607" y="1300507"/>
                <a:ext cx="149918" cy="172167"/>
              </a:xfrm>
              <a:custGeom>
                <a:avLst/>
                <a:gdLst/>
                <a:ahLst/>
                <a:cxnLst/>
                <a:rect l="l" t="t" r="r" b="b"/>
                <a:pathLst>
                  <a:path w="187397" h="215209" extrusionOk="0">
                    <a:moveTo>
                      <a:pt x="147575" y="18193"/>
                    </a:moveTo>
                    <a:cubicBezTo>
                      <a:pt x="163196" y="20669"/>
                      <a:pt x="181008" y="28956"/>
                      <a:pt x="183485" y="37243"/>
                    </a:cubicBezTo>
                    <a:cubicBezTo>
                      <a:pt x="189933" y="68008"/>
                      <a:pt x="188390" y="99917"/>
                      <a:pt x="179008" y="129921"/>
                    </a:cubicBezTo>
                    <a:cubicBezTo>
                      <a:pt x="165482" y="165640"/>
                      <a:pt x="156434" y="188405"/>
                      <a:pt x="148623" y="203835"/>
                    </a:cubicBezTo>
                    <a:cubicBezTo>
                      <a:pt x="148623" y="203835"/>
                      <a:pt x="81091" y="232410"/>
                      <a:pt x="26703" y="198977"/>
                    </a:cubicBezTo>
                    <a:cubicBezTo>
                      <a:pt x="26703" y="198977"/>
                      <a:pt x="22893" y="160877"/>
                      <a:pt x="22703" y="140208"/>
                    </a:cubicBezTo>
                    <a:cubicBezTo>
                      <a:pt x="-27589" y="96393"/>
                      <a:pt x="15368" y="42291"/>
                      <a:pt x="57945" y="286"/>
                    </a:cubicBezTo>
                    <a:cubicBezTo>
                      <a:pt x="63050" y="-95"/>
                      <a:pt x="68175" y="-95"/>
                      <a:pt x="73280" y="286"/>
                    </a:cubicBezTo>
                    <a:cubicBezTo>
                      <a:pt x="73280" y="286"/>
                      <a:pt x="35180" y="45244"/>
                      <a:pt x="61755" y="70771"/>
                    </a:cubicBezTo>
                    <a:cubicBezTo>
                      <a:pt x="118238" y="53721"/>
                      <a:pt x="129478" y="28384"/>
                      <a:pt x="147575" y="18193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210;p12"/>
              <p:cNvSpPr/>
              <p:nvPr/>
            </p:nvSpPr>
            <p:spPr>
              <a:xfrm>
                <a:off x="5808246" y="1159602"/>
                <a:ext cx="110823" cy="136345"/>
              </a:xfrm>
              <a:custGeom>
                <a:avLst/>
                <a:gdLst/>
                <a:ahLst/>
                <a:cxnLst/>
                <a:rect l="l" t="t" r="r" b="b"/>
                <a:pathLst>
                  <a:path w="138529" h="170431" extrusionOk="0">
                    <a:moveTo>
                      <a:pt x="2908" y="60608"/>
                    </a:moveTo>
                    <a:lnTo>
                      <a:pt x="2908" y="60608"/>
                    </a:lnTo>
                    <a:cubicBezTo>
                      <a:pt x="8528" y="24890"/>
                      <a:pt x="34245" y="-2066"/>
                      <a:pt x="71107" y="125"/>
                    </a:cubicBezTo>
                    <a:cubicBezTo>
                      <a:pt x="110150" y="1972"/>
                      <a:pt x="140297" y="35129"/>
                      <a:pt x="138449" y="74172"/>
                    </a:cubicBezTo>
                    <a:cubicBezTo>
                      <a:pt x="137372" y="96775"/>
                      <a:pt x="125552" y="117511"/>
                      <a:pt x="106635" y="129950"/>
                    </a:cubicBezTo>
                    <a:cubicBezTo>
                      <a:pt x="105369" y="135322"/>
                      <a:pt x="103483" y="140533"/>
                      <a:pt x="101016" y="145476"/>
                    </a:cubicBezTo>
                    <a:cubicBezTo>
                      <a:pt x="87966" y="160716"/>
                      <a:pt x="53391" y="170336"/>
                      <a:pt x="41865" y="170432"/>
                    </a:cubicBezTo>
                    <a:cubicBezTo>
                      <a:pt x="32340" y="170432"/>
                      <a:pt x="23482" y="161383"/>
                      <a:pt x="14243" y="146048"/>
                    </a:cubicBezTo>
                    <a:cubicBezTo>
                      <a:pt x="-5093" y="113663"/>
                      <a:pt x="-140" y="78230"/>
                      <a:pt x="2908" y="60608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12"/>
              <p:cNvSpPr/>
              <p:nvPr/>
            </p:nvSpPr>
            <p:spPr>
              <a:xfrm>
                <a:off x="5812703" y="1158869"/>
                <a:ext cx="110779" cy="104694"/>
              </a:xfrm>
              <a:custGeom>
                <a:avLst/>
                <a:gdLst/>
                <a:ahLst/>
                <a:cxnLst/>
                <a:rect l="l" t="t" r="r" b="b"/>
                <a:pathLst>
                  <a:path w="138474" h="130867" extrusionOk="0">
                    <a:moveTo>
                      <a:pt x="76867" y="1709"/>
                    </a:moveTo>
                    <a:cubicBezTo>
                      <a:pt x="102679" y="6757"/>
                      <a:pt x="123920" y="13996"/>
                      <a:pt x="130969" y="39332"/>
                    </a:cubicBezTo>
                    <a:cubicBezTo>
                      <a:pt x="135731" y="56858"/>
                      <a:pt x="142018" y="90101"/>
                      <a:pt x="136017" y="104102"/>
                    </a:cubicBezTo>
                    <a:lnTo>
                      <a:pt x="132398" y="114294"/>
                    </a:lnTo>
                    <a:lnTo>
                      <a:pt x="101060" y="130868"/>
                    </a:lnTo>
                    <a:cubicBezTo>
                      <a:pt x="101060" y="130868"/>
                      <a:pt x="86487" y="118676"/>
                      <a:pt x="91059" y="83243"/>
                    </a:cubicBezTo>
                    <a:cubicBezTo>
                      <a:pt x="90850" y="78423"/>
                      <a:pt x="89335" y="73746"/>
                      <a:pt x="86678" y="69717"/>
                    </a:cubicBezTo>
                    <a:cubicBezTo>
                      <a:pt x="84687" y="66364"/>
                      <a:pt x="83211" y="62735"/>
                      <a:pt x="82296" y="58954"/>
                    </a:cubicBezTo>
                    <a:cubicBezTo>
                      <a:pt x="78591" y="49353"/>
                      <a:pt x="71371" y="41514"/>
                      <a:pt x="62103" y="37046"/>
                    </a:cubicBezTo>
                    <a:cubicBezTo>
                      <a:pt x="38767" y="23997"/>
                      <a:pt x="4953" y="35237"/>
                      <a:pt x="0" y="39999"/>
                    </a:cubicBezTo>
                    <a:cubicBezTo>
                      <a:pt x="13221" y="10548"/>
                      <a:pt x="45396" y="-5483"/>
                      <a:pt x="76867" y="1709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12"/>
              <p:cNvSpPr/>
              <p:nvPr/>
            </p:nvSpPr>
            <p:spPr>
              <a:xfrm>
                <a:off x="5898276" y="1323720"/>
                <a:ext cx="74471" cy="246223"/>
              </a:xfrm>
              <a:custGeom>
                <a:avLst/>
                <a:gdLst/>
                <a:ahLst/>
                <a:cxnLst/>
                <a:rect l="l" t="t" r="r" b="b"/>
                <a:pathLst>
                  <a:path w="93089" h="307779" extrusionOk="0">
                    <a:moveTo>
                      <a:pt x="39367" y="248524"/>
                    </a:moveTo>
                    <a:cubicBezTo>
                      <a:pt x="45177" y="212329"/>
                      <a:pt x="56036" y="188898"/>
                      <a:pt x="50988" y="168990"/>
                    </a:cubicBezTo>
                    <a:cubicBezTo>
                      <a:pt x="39739" y="128738"/>
                      <a:pt x="25013" y="89542"/>
                      <a:pt x="6982" y="51833"/>
                    </a:cubicBezTo>
                    <a:cubicBezTo>
                      <a:pt x="-4448" y="29354"/>
                      <a:pt x="-924" y="13733"/>
                      <a:pt x="10887" y="4779"/>
                    </a:cubicBezTo>
                    <a:cubicBezTo>
                      <a:pt x="24222" y="-4746"/>
                      <a:pt x="36891" y="-840"/>
                      <a:pt x="48987" y="23829"/>
                    </a:cubicBezTo>
                    <a:cubicBezTo>
                      <a:pt x="64132" y="55167"/>
                      <a:pt x="81086" y="87361"/>
                      <a:pt x="89373" y="134034"/>
                    </a:cubicBezTo>
                    <a:cubicBezTo>
                      <a:pt x="94688" y="164228"/>
                      <a:pt x="94298" y="195136"/>
                      <a:pt x="88230" y="225188"/>
                    </a:cubicBezTo>
                    <a:cubicBezTo>
                      <a:pt x="83087" y="257668"/>
                      <a:pt x="72800" y="275956"/>
                      <a:pt x="60513" y="306436"/>
                    </a:cubicBezTo>
                    <a:cubicBezTo>
                      <a:pt x="57084" y="315199"/>
                      <a:pt x="34414" y="279385"/>
                      <a:pt x="39367" y="248524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213;p12"/>
              <p:cNvSpPr/>
              <p:nvPr/>
            </p:nvSpPr>
            <p:spPr>
              <a:xfrm>
                <a:off x="5831068" y="2061801"/>
                <a:ext cx="86995" cy="66513"/>
              </a:xfrm>
              <a:custGeom>
                <a:avLst/>
                <a:gdLst/>
                <a:ahLst/>
                <a:cxnLst/>
                <a:rect l="l" t="t" r="r" b="b"/>
                <a:pathLst>
                  <a:path w="108744" h="83141" extrusionOk="0">
                    <a:moveTo>
                      <a:pt x="100855" y="2"/>
                    </a:moveTo>
                    <a:cubicBezTo>
                      <a:pt x="87806" y="10575"/>
                      <a:pt x="67423" y="3241"/>
                      <a:pt x="66470" y="4194"/>
                    </a:cubicBezTo>
                    <a:cubicBezTo>
                      <a:pt x="51297" y="17281"/>
                      <a:pt x="35400" y="29492"/>
                      <a:pt x="18845" y="40769"/>
                    </a:cubicBezTo>
                    <a:cubicBezTo>
                      <a:pt x="10654" y="47151"/>
                      <a:pt x="-2014" y="55724"/>
                      <a:pt x="271" y="68106"/>
                    </a:cubicBezTo>
                    <a:cubicBezTo>
                      <a:pt x="4367" y="90109"/>
                      <a:pt x="39610" y="83346"/>
                      <a:pt x="52945" y="76584"/>
                    </a:cubicBezTo>
                    <a:cubicBezTo>
                      <a:pt x="66280" y="69821"/>
                      <a:pt x="77043" y="58677"/>
                      <a:pt x="89616" y="50866"/>
                    </a:cubicBezTo>
                    <a:cubicBezTo>
                      <a:pt x="98665" y="45246"/>
                      <a:pt x="107428" y="42389"/>
                      <a:pt x="108666" y="31054"/>
                    </a:cubicBezTo>
                    <a:cubicBezTo>
                      <a:pt x="109523" y="24196"/>
                      <a:pt x="103142" y="-283"/>
                      <a:pt x="100855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214;p12"/>
              <p:cNvSpPr/>
              <p:nvPr/>
            </p:nvSpPr>
            <p:spPr>
              <a:xfrm>
                <a:off x="5831514" y="2082973"/>
                <a:ext cx="86563" cy="44990"/>
              </a:xfrm>
              <a:custGeom>
                <a:avLst/>
                <a:gdLst/>
                <a:ahLst/>
                <a:cxnLst/>
                <a:rect l="l" t="t" r="r" b="b"/>
                <a:pathLst>
                  <a:path w="108204" h="56238" extrusionOk="0">
                    <a:moveTo>
                      <a:pt x="107918" y="0"/>
                    </a:moveTo>
                    <a:cubicBezTo>
                      <a:pt x="106204" y="10859"/>
                      <a:pt x="97536" y="13907"/>
                      <a:pt x="88868" y="19050"/>
                    </a:cubicBezTo>
                    <a:cubicBezTo>
                      <a:pt x="76105" y="26956"/>
                      <a:pt x="64865" y="38100"/>
                      <a:pt x="51530" y="45149"/>
                    </a:cubicBezTo>
                    <a:cubicBezTo>
                      <a:pt x="38195" y="52197"/>
                      <a:pt x="8573" y="57531"/>
                      <a:pt x="0" y="41815"/>
                    </a:cubicBezTo>
                    <a:cubicBezTo>
                      <a:pt x="4667" y="63056"/>
                      <a:pt x="39338" y="56388"/>
                      <a:pt x="52483" y="49721"/>
                    </a:cubicBezTo>
                    <a:cubicBezTo>
                      <a:pt x="65627" y="43053"/>
                      <a:pt x="76581" y="31814"/>
                      <a:pt x="89154" y="24003"/>
                    </a:cubicBezTo>
                    <a:cubicBezTo>
                      <a:pt x="98203" y="18383"/>
                      <a:pt x="106966" y="15526"/>
                      <a:pt x="108204" y="4191"/>
                    </a:cubicBezTo>
                    <a:cubicBezTo>
                      <a:pt x="108214" y="2791"/>
                      <a:pt x="108118" y="1391"/>
                      <a:pt x="107918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12"/>
              <p:cNvSpPr/>
              <p:nvPr/>
            </p:nvSpPr>
            <p:spPr>
              <a:xfrm>
                <a:off x="5764925" y="2047104"/>
                <a:ext cx="79862" cy="61873"/>
              </a:xfrm>
              <a:custGeom>
                <a:avLst/>
                <a:gdLst/>
                <a:ahLst/>
                <a:cxnLst/>
                <a:rect l="l" t="t" r="r" b="b"/>
                <a:pathLst>
                  <a:path w="99827" h="77341" extrusionOk="0">
                    <a:moveTo>
                      <a:pt x="91860" y="1"/>
                    </a:moveTo>
                    <a:cubicBezTo>
                      <a:pt x="79954" y="9526"/>
                      <a:pt x="61856" y="4288"/>
                      <a:pt x="60999" y="5240"/>
                    </a:cubicBezTo>
                    <a:cubicBezTo>
                      <a:pt x="47045" y="17146"/>
                      <a:pt x="32453" y="28281"/>
                      <a:pt x="17279" y="38578"/>
                    </a:cubicBezTo>
                    <a:cubicBezTo>
                      <a:pt x="9754" y="44388"/>
                      <a:pt x="-1771" y="52294"/>
                      <a:pt x="229" y="63533"/>
                    </a:cubicBezTo>
                    <a:cubicBezTo>
                      <a:pt x="4040" y="83726"/>
                      <a:pt x="36329" y="77535"/>
                      <a:pt x="48521" y="71344"/>
                    </a:cubicBezTo>
                    <a:cubicBezTo>
                      <a:pt x="60713" y="65152"/>
                      <a:pt x="70619" y="54961"/>
                      <a:pt x="82145" y="47817"/>
                    </a:cubicBezTo>
                    <a:cubicBezTo>
                      <a:pt x="90336" y="42673"/>
                      <a:pt x="98433" y="40006"/>
                      <a:pt x="99766" y="29624"/>
                    </a:cubicBezTo>
                    <a:cubicBezTo>
                      <a:pt x="100528" y="23338"/>
                      <a:pt x="94051" y="-189"/>
                      <a:pt x="91860" y="1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12"/>
              <p:cNvSpPr/>
              <p:nvPr/>
            </p:nvSpPr>
            <p:spPr>
              <a:xfrm>
                <a:off x="5764880" y="2067438"/>
                <a:ext cx="79629" cy="41383"/>
              </a:xfrm>
              <a:custGeom>
                <a:avLst/>
                <a:gdLst/>
                <a:ahLst/>
                <a:cxnLst/>
                <a:rect l="l" t="t" r="r" b="b"/>
                <a:pathLst>
                  <a:path w="99536" h="51729" extrusionOk="0">
                    <a:moveTo>
                      <a:pt x="99536" y="0"/>
                    </a:moveTo>
                    <a:cubicBezTo>
                      <a:pt x="97917" y="10001"/>
                      <a:pt x="90011" y="12668"/>
                      <a:pt x="81820" y="17812"/>
                    </a:cubicBezTo>
                    <a:cubicBezTo>
                      <a:pt x="70104" y="25051"/>
                      <a:pt x="59817" y="35528"/>
                      <a:pt x="47625" y="41720"/>
                    </a:cubicBezTo>
                    <a:cubicBezTo>
                      <a:pt x="35433" y="47911"/>
                      <a:pt x="8287" y="53054"/>
                      <a:pt x="0" y="38671"/>
                    </a:cubicBezTo>
                    <a:cubicBezTo>
                      <a:pt x="4286" y="57721"/>
                      <a:pt x="36004" y="52006"/>
                      <a:pt x="47625" y="45911"/>
                    </a:cubicBezTo>
                    <a:cubicBezTo>
                      <a:pt x="59246" y="39814"/>
                      <a:pt x="69723" y="29528"/>
                      <a:pt x="81248" y="22384"/>
                    </a:cubicBezTo>
                    <a:cubicBezTo>
                      <a:pt x="89440" y="17240"/>
                      <a:pt x="97536" y="14573"/>
                      <a:pt x="98870" y="4191"/>
                    </a:cubicBezTo>
                    <a:cubicBezTo>
                      <a:pt x="99222" y="2819"/>
                      <a:pt x="99441" y="1419"/>
                      <a:pt x="9953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217;p12"/>
              <p:cNvSpPr/>
              <p:nvPr/>
            </p:nvSpPr>
            <p:spPr>
              <a:xfrm>
                <a:off x="5777722" y="1472916"/>
                <a:ext cx="170454" cy="595560"/>
              </a:xfrm>
              <a:custGeom>
                <a:avLst/>
                <a:gdLst/>
                <a:ahLst/>
                <a:cxnLst/>
                <a:rect l="l" t="t" r="r" b="b"/>
                <a:pathLst>
                  <a:path w="213068" h="744450" extrusionOk="0">
                    <a:moveTo>
                      <a:pt x="5465" y="110490"/>
                    </a:moveTo>
                    <a:cubicBezTo>
                      <a:pt x="11276" y="65437"/>
                      <a:pt x="27849" y="0"/>
                      <a:pt x="27849" y="0"/>
                    </a:cubicBezTo>
                    <a:cubicBezTo>
                      <a:pt x="43546" y="7372"/>
                      <a:pt x="60529" y="11611"/>
                      <a:pt x="77855" y="12478"/>
                    </a:cubicBezTo>
                    <a:cubicBezTo>
                      <a:pt x="103211" y="12316"/>
                      <a:pt x="128490" y="9830"/>
                      <a:pt x="153388" y="5048"/>
                    </a:cubicBezTo>
                    <a:cubicBezTo>
                      <a:pt x="161532" y="19269"/>
                      <a:pt x="170429" y="33033"/>
                      <a:pt x="180059" y="46291"/>
                    </a:cubicBezTo>
                    <a:cubicBezTo>
                      <a:pt x="193012" y="64294"/>
                      <a:pt x="218159" y="103441"/>
                      <a:pt x="212158" y="172879"/>
                    </a:cubicBezTo>
                    <a:cubicBezTo>
                      <a:pt x="208253" y="217932"/>
                      <a:pt x="182916" y="409480"/>
                      <a:pt x="182916" y="409480"/>
                    </a:cubicBezTo>
                    <a:cubicBezTo>
                      <a:pt x="192755" y="441693"/>
                      <a:pt x="197985" y="475145"/>
                      <a:pt x="198442" y="508826"/>
                    </a:cubicBezTo>
                    <a:cubicBezTo>
                      <a:pt x="196156" y="548821"/>
                      <a:pt x="190869" y="588588"/>
                      <a:pt x="182630" y="627793"/>
                    </a:cubicBezTo>
                    <a:lnTo>
                      <a:pt x="167581" y="736568"/>
                    </a:lnTo>
                    <a:cubicBezTo>
                      <a:pt x="167581" y="736568"/>
                      <a:pt x="147483" y="751046"/>
                      <a:pt x="133195" y="740759"/>
                    </a:cubicBezTo>
                    <a:lnTo>
                      <a:pt x="135005" y="634365"/>
                    </a:lnTo>
                    <a:cubicBezTo>
                      <a:pt x="133291" y="608362"/>
                      <a:pt x="130719" y="569976"/>
                      <a:pt x="129004" y="545402"/>
                    </a:cubicBezTo>
                    <a:cubicBezTo>
                      <a:pt x="126337" y="505492"/>
                      <a:pt x="119479" y="442055"/>
                      <a:pt x="117098" y="426148"/>
                    </a:cubicBezTo>
                    <a:cubicBezTo>
                      <a:pt x="114717" y="410242"/>
                      <a:pt x="109954" y="382619"/>
                      <a:pt x="107573" y="351568"/>
                    </a:cubicBezTo>
                    <a:cubicBezTo>
                      <a:pt x="105192" y="320516"/>
                      <a:pt x="93476" y="162973"/>
                      <a:pt x="93476" y="162973"/>
                    </a:cubicBezTo>
                    <a:lnTo>
                      <a:pt x="91857" y="192500"/>
                    </a:lnTo>
                    <a:cubicBezTo>
                      <a:pt x="91857" y="192500"/>
                      <a:pt x="90238" y="240125"/>
                      <a:pt x="83380" y="299561"/>
                    </a:cubicBezTo>
                    <a:cubicBezTo>
                      <a:pt x="76522" y="358997"/>
                      <a:pt x="73855" y="385286"/>
                      <a:pt x="73855" y="385286"/>
                    </a:cubicBezTo>
                    <a:cubicBezTo>
                      <a:pt x="80370" y="397183"/>
                      <a:pt x="84932" y="410042"/>
                      <a:pt x="87380" y="423386"/>
                    </a:cubicBezTo>
                    <a:cubicBezTo>
                      <a:pt x="88619" y="436150"/>
                      <a:pt x="103192" y="537686"/>
                      <a:pt x="94429" y="588740"/>
                    </a:cubicBezTo>
                    <a:lnTo>
                      <a:pt x="76712" y="719138"/>
                    </a:lnTo>
                    <a:cubicBezTo>
                      <a:pt x="67645" y="725376"/>
                      <a:pt x="56138" y="726900"/>
                      <a:pt x="45756" y="723233"/>
                    </a:cubicBezTo>
                    <a:lnTo>
                      <a:pt x="35183" y="591407"/>
                    </a:lnTo>
                    <a:cubicBezTo>
                      <a:pt x="28135" y="541211"/>
                      <a:pt x="13180" y="434912"/>
                      <a:pt x="10895" y="421100"/>
                    </a:cubicBezTo>
                    <a:cubicBezTo>
                      <a:pt x="5808" y="393268"/>
                      <a:pt x="2817" y="365084"/>
                      <a:pt x="1941" y="336804"/>
                    </a:cubicBezTo>
                    <a:cubicBezTo>
                      <a:pt x="-1583" y="279749"/>
                      <a:pt x="-250" y="155543"/>
                      <a:pt x="5465" y="11049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218;p12"/>
              <p:cNvSpPr/>
              <p:nvPr/>
            </p:nvSpPr>
            <p:spPr>
              <a:xfrm>
                <a:off x="5770564" y="1458904"/>
                <a:ext cx="181538" cy="396087"/>
              </a:xfrm>
              <a:custGeom>
                <a:avLst/>
                <a:gdLst/>
                <a:ahLst/>
                <a:cxnLst/>
                <a:rect l="l" t="t" r="r" b="b"/>
                <a:pathLst>
                  <a:path w="226922" h="495109" extrusionOk="0">
                    <a:moveTo>
                      <a:pt x="162435" y="6001"/>
                    </a:moveTo>
                    <a:lnTo>
                      <a:pt x="201202" y="83915"/>
                    </a:lnTo>
                    <a:cubicBezTo>
                      <a:pt x="201202" y="83915"/>
                      <a:pt x="260447" y="170593"/>
                      <a:pt x="199106" y="393287"/>
                    </a:cubicBezTo>
                    <a:lnTo>
                      <a:pt x="210631" y="461963"/>
                    </a:lnTo>
                    <a:cubicBezTo>
                      <a:pt x="210631" y="461963"/>
                      <a:pt x="94522" y="536543"/>
                      <a:pt x="16798" y="461963"/>
                    </a:cubicBezTo>
                    <a:cubicBezTo>
                      <a:pt x="16798" y="461963"/>
                      <a:pt x="-10158" y="256127"/>
                      <a:pt x="4224" y="161258"/>
                    </a:cubicBezTo>
                    <a:cubicBezTo>
                      <a:pt x="12149" y="106661"/>
                      <a:pt x="24246" y="52749"/>
                      <a:pt x="40420" y="0"/>
                    </a:cubicBezTo>
                    <a:cubicBezTo>
                      <a:pt x="40420" y="0"/>
                      <a:pt x="59470" y="21050"/>
                      <a:pt x="157291" y="714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9" name="Google Shape;219;p12"/>
              <p:cNvSpPr/>
              <p:nvPr/>
            </p:nvSpPr>
            <p:spPr>
              <a:xfrm>
                <a:off x="5895126" y="1321170"/>
                <a:ext cx="61010" cy="76023"/>
              </a:xfrm>
              <a:custGeom>
                <a:avLst/>
                <a:gdLst/>
                <a:ahLst/>
                <a:cxnLst/>
                <a:rect l="l" t="t" r="r" b="b"/>
                <a:pathLst>
                  <a:path w="76263" h="95029" extrusionOk="0">
                    <a:moveTo>
                      <a:pt x="76263" y="71216"/>
                    </a:moveTo>
                    <a:cubicBezTo>
                      <a:pt x="76263" y="71216"/>
                      <a:pt x="49307" y="98076"/>
                      <a:pt x="17303" y="94743"/>
                    </a:cubicBezTo>
                    <a:lnTo>
                      <a:pt x="1968" y="42165"/>
                    </a:lnTo>
                    <a:cubicBezTo>
                      <a:pt x="1968" y="42165"/>
                      <a:pt x="-7557" y="14828"/>
                      <a:pt x="15303" y="2826"/>
                    </a:cubicBezTo>
                    <a:cubicBezTo>
                      <a:pt x="38163" y="-9175"/>
                      <a:pt x="62833" y="17685"/>
                      <a:pt x="76263" y="7121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12"/>
              <p:cNvSpPr/>
              <p:nvPr/>
            </p:nvSpPr>
            <p:spPr>
              <a:xfrm>
                <a:off x="5777141" y="1300603"/>
                <a:ext cx="50825" cy="53396"/>
              </a:xfrm>
              <a:custGeom>
                <a:avLst/>
                <a:gdLst/>
                <a:ahLst/>
                <a:cxnLst/>
                <a:rect l="l" t="t" r="r" b="b"/>
                <a:pathLst>
                  <a:path w="63531" h="66745" extrusionOk="0">
                    <a:moveTo>
                      <a:pt x="63532" y="451"/>
                    </a:moveTo>
                    <a:cubicBezTo>
                      <a:pt x="63532" y="451"/>
                      <a:pt x="32671" y="-9074"/>
                      <a:pt x="0" y="59411"/>
                    </a:cubicBezTo>
                    <a:lnTo>
                      <a:pt x="12192" y="66745"/>
                    </a:lnTo>
                    <a:cubicBezTo>
                      <a:pt x="27499" y="43304"/>
                      <a:pt x="44663" y="21130"/>
                      <a:pt x="63532" y="45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12"/>
            <p:cNvGrpSpPr/>
            <p:nvPr/>
          </p:nvGrpSpPr>
          <p:grpSpPr>
            <a:xfrm>
              <a:off x="5122427" y="3292365"/>
              <a:ext cx="823270" cy="1268939"/>
              <a:chOff x="5490177" y="3555452"/>
              <a:chExt cx="823270" cy="1268939"/>
            </a:xfrm>
          </p:grpSpPr>
          <p:sp>
            <p:nvSpPr>
              <p:cNvPr id="222" name="Google Shape;222;p12"/>
              <p:cNvSpPr/>
              <p:nvPr/>
            </p:nvSpPr>
            <p:spPr>
              <a:xfrm>
                <a:off x="5967652" y="4624747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7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7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12"/>
              <p:cNvSpPr/>
              <p:nvPr/>
            </p:nvSpPr>
            <p:spPr>
              <a:xfrm>
                <a:off x="6225123" y="3957880"/>
                <a:ext cx="68002" cy="244678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224;p12"/>
              <p:cNvSpPr/>
              <p:nvPr/>
            </p:nvSpPr>
            <p:spPr>
              <a:xfrm>
                <a:off x="6014262" y="4720102"/>
                <a:ext cx="99120" cy="56094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225;p12"/>
              <p:cNvSpPr/>
              <p:nvPr/>
            </p:nvSpPr>
            <p:spPr>
              <a:xfrm>
                <a:off x="6014165" y="4729456"/>
                <a:ext cx="97551" cy="46733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12"/>
              <p:cNvSpPr/>
              <p:nvPr/>
            </p:nvSpPr>
            <p:spPr>
              <a:xfrm>
                <a:off x="6140412" y="4656810"/>
                <a:ext cx="95533" cy="53978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227;p12"/>
              <p:cNvSpPr/>
              <p:nvPr/>
            </p:nvSpPr>
            <p:spPr>
              <a:xfrm>
                <a:off x="6140448" y="4665717"/>
                <a:ext cx="93872" cy="45066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228;p12"/>
              <p:cNvSpPr/>
              <p:nvPr/>
            </p:nvSpPr>
            <p:spPr>
              <a:xfrm>
                <a:off x="6074259" y="4151308"/>
                <a:ext cx="190443" cy="586341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12"/>
              <p:cNvSpPr/>
              <p:nvPr/>
            </p:nvSpPr>
            <p:spPr>
              <a:xfrm>
                <a:off x="6075072" y="4151308"/>
                <a:ext cx="189540" cy="327893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230;p12"/>
              <p:cNvSpPr/>
              <p:nvPr/>
            </p:nvSpPr>
            <p:spPr>
              <a:xfrm>
                <a:off x="6112869" y="3797323"/>
                <a:ext cx="128417" cy="206862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231;p12"/>
              <p:cNvSpPr/>
              <p:nvPr/>
            </p:nvSpPr>
            <p:spPr>
              <a:xfrm>
                <a:off x="6244085" y="3981464"/>
                <a:ext cx="49073" cy="87044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232;p12"/>
              <p:cNvSpPr/>
              <p:nvPr/>
            </p:nvSpPr>
            <p:spPr>
              <a:xfrm>
                <a:off x="6106401" y="3956215"/>
                <a:ext cx="153237" cy="219092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233;p12"/>
              <p:cNvSpPr/>
              <p:nvPr/>
            </p:nvSpPr>
            <p:spPr>
              <a:xfrm>
                <a:off x="5856250" y="4001330"/>
                <a:ext cx="294998" cy="212364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FFCE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234;p12"/>
              <p:cNvSpPr/>
              <p:nvPr/>
            </p:nvSpPr>
            <p:spPr>
              <a:xfrm>
                <a:off x="6075027" y="3988967"/>
                <a:ext cx="80628" cy="83804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5" name="Google Shape;235;p12"/>
              <p:cNvSpPr/>
              <p:nvPr/>
            </p:nvSpPr>
            <p:spPr>
              <a:xfrm>
                <a:off x="6107459" y="3797280"/>
                <a:ext cx="160810" cy="262954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236;p12"/>
              <p:cNvSpPr/>
              <p:nvPr/>
            </p:nvSpPr>
            <p:spPr>
              <a:xfrm>
                <a:off x="5490177" y="4381136"/>
                <a:ext cx="345795" cy="199644"/>
              </a:xfrm>
              <a:custGeom>
                <a:avLst/>
                <a:gdLst/>
                <a:ahLst/>
                <a:cxnLst/>
                <a:rect l="l" t="t" r="r" b="b"/>
                <a:pathLst>
                  <a:path w="432244" h="249555" extrusionOk="0">
                    <a:moveTo>
                      <a:pt x="432245" y="124778"/>
                    </a:moveTo>
                    <a:cubicBezTo>
                      <a:pt x="432245" y="193690"/>
                      <a:pt x="335483" y="249555"/>
                      <a:pt x="216122" y="249555"/>
                    </a:cubicBezTo>
                    <a:cubicBezTo>
                      <a:pt x="96761" y="249555"/>
                      <a:pt x="0" y="193690"/>
                      <a:pt x="0" y="124778"/>
                    </a:cubicBezTo>
                    <a:cubicBezTo>
                      <a:pt x="0" y="55865"/>
                      <a:pt x="96761" y="0"/>
                      <a:pt x="216122" y="0"/>
                    </a:cubicBezTo>
                    <a:cubicBezTo>
                      <a:pt x="335483" y="0"/>
                      <a:pt x="432245" y="55865"/>
                      <a:pt x="432245" y="12477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237;p12"/>
              <p:cNvSpPr/>
              <p:nvPr/>
            </p:nvSpPr>
            <p:spPr>
              <a:xfrm>
                <a:off x="5573749" y="4455840"/>
                <a:ext cx="98301" cy="76095"/>
              </a:xfrm>
              <a:custGeom>
                <a:avLst/>
                <a:gdLst/>
                <a:ahLst/>
                <a:cxnLst/>
                <a:rect l="l" t="t" r="r" b="b"/>
                <a:pathLst>
                  <a:path w="122876" h="95119" extrusionOk="0">
                    <a:moveTo>
                      <a:pt x="9769" y="2"/>
                    </a:moveTo>
                    <a:cubicBezTo>
                      <a:pt x="24533" y="12004"/>
                      <a:pt x="46250" y="1050"/>
                      <a:pt x="47297" y="2193"/>
                    </a:cubicBezTo>
                    <a:cubicBezTo>
                      <a:pt x="64639" y="18195"/>
                      <a:pt x="82792" y="33302"/>
                      <a:pt x="101685" y="47437"/>
                    </a:cubicBezTo>
                    <a:cubicBezTo>
                      <a:pt x="111210" y="54676"/>
                      <a:pt x="125212" y="64296"/>
                      <a:pt x="122545" y="78202"/>
                    </a:cubicBezTo>
                    <a:cubicBezTo>
                      <a:pt x="117973" y="102967"/>
                      <a:pt x="78254" y="95347"/>
                      <a:pt x="63204" y="87727"/>
                    </a:cubicBezTo>
                    <a:cubicBezTo>
                      <a:pt x="48155" y="80107"/>
                      <a:pt x="35963" y="67630"/>
                      <a:pt x="21770" y="59152"/>
                    </a:cubicBezTo>
                    <a:cubicBezTo>
                      <a:pt x="11674" y="52866"/>
                      <a:pt x="1768" y="49627"/>
                      <a:pt x="149" y="36864"/>
                    </a:cubicBezTo>
                    <a:cubicBezTo>
                      <a:pt x="-1185" y="28768"/>
                      <a:pt x="6816" y="-284"/>
                      <a:pt x="9769" y="2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238;p12"/>
              <p:cNvSpPr/>
              <p:nvPr/>
            </p:nvSpPr>
            <p:spPr>
              <a:xfrm>
                <a:off x="5573762" y="4480895"/>
                <a:ext cx="97794" cy="51001"/>
              </a:xfrm>
              <a:custGeom>
                <a:avLst/>
                <a:gdLst/>
                <a:ahLst/>
                <a:cxnLst/>
                <a:rect l="l" t="t" r="r" b="b"/>
                <a:pathLst>
                  <a:path w="122242" h="63751" extrusionOk="0">
                    <a:moveTo>
                      <a:pt x="227" y="0"/>
                    </a:moveTo>
                    <a:cubicBezTo>
                      <a:pt x="2228" y="12192"/>
                      <a:pt x="12038" y="15621"/>
                      <a:pt x="22040" y="21812"/>
                    </a:cubicBezTo>
                    <a:cubicBezTo>
                      <a:pt x="36518" y="30766"/>
                      <a:pt x="49186" y="43720"/>
                      <a:pt x="64140" y="51245"/>
                    </a:cubicBezTo>
                    <a:cubicBezTo>
                      <a:pt x="79094" y="58769"/>
                      <a:pt x="112527" y="65246"/>
                      <a:pt x="122243" y="47530"/>
                    </a:cubicBezTo>
                    <a:cubicBezTo>
                      <a:pt x="117004" y="71438"/>
                      <a:pt x="77951" y="63913"/>
                      <a:pt x="63092" y="56388"/>
                    </a:cubicBezTo>
                    <a:cubicBezTo>
                      <a:pt x="48233" y="48863"/>
                      <a:pt x="35851" y="36290"/>
                      <a:pt x="21659" y="27813"/>
                    </a:cubicBezTo>
                    <a:cubicBezTo>
                      <a:pt x="11562" y="21527"/>
                      <a:pt x="1656" y="18288"/>
                      <a:pt x="37" y="5524"/>
                    </a:cubicBezTo>
                    <a:cubicBezTo>
                      <a:pt x="-49" y="3677"/>
                      <a:pt x="15" y="1829"/>
                      <a:pt x="227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239;p12"/>
              <p:cNvSpPr/>
              <p:nvPr/>
            </p:nvSpPr>
            <p:spPr>
              <a:xfrm>
                <a:off x="5674337" y="4417793"/>
                <a:ext cx="98217" cy="73323"/>
              </a:xfrm>
              <a:custGeom>
                <a:avLst/>
                <a:gdLst/>
                <a:ahLst/>
                <a:cxnLst/>
                <a:rect l="l" t="t" r="r" b="b"/>
                <a:pathLst>
                  <a:path w="122771" h="91654" extrusionOk="0">
                    <a:moveTo>
                      <a:pt x="11400" y="61"/>
                    </a:moveTo>
                    <a:cubicBezTo>
                      <a:pt x="26164" y="12062"/>
                      <a:pt x="51881" y="-987"/>
                      <a:pt x="53024" y="61"/>
                    </a:cubicBezTo>
                    <a:cubicBezTo>
                      <a:pt x="68334" y="15615"/>
                      <a:pt x="84521" y="30274"/>
                      <a:pt x="101507" y="43971"/>
                    </a:cubicBezTo>
                    <a:cubicBezTo>
                      <a:pt x="111032" y="51114"/>
                      <a:pt x="125033" y="60830"/>
                      <a:pt x="122462" y="74737"/>
                    </a:cubicBezTo>
                    <a:cubicBezTo>
                      <a:pt x="117794" y="99502"/>
                      <a:pt x="78075" y="91881"/>
                      <a:pt x="63121" y="84262"/>
                    </a:cubicBezTo>
                    <a:cubicBezTo>
                      <a:pt x="48167" y="76642"/>
                      <a:pt x="35879" y="64069"/>
                      <a:pt x="21687" y="55687"/>
                    </a:cubicBezTo>
                    <a:cubicBezTo>
                      <a:pt x="11591" y="49400"/>
                      <a:pt x="1589" y="46162"/>
                      <a:pt x="65" y="33398"/>
                    </a:cubicBezTo>
                    <a:cubicBezTo>
                      <a:pt x="-887" y="25302"/>
                      <a:pt x="8828" y="-225"/>
                      <a:pt x="11400" y="61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240;p12"/>
              <p:cNvSpPr/>
              <p:nvPr/>
            </p:nvSpPr>
            <p:spPr>
              <a:xfrm>
                <a:off x="5674522" y="4441449"/>
                <a:ext cx="97784" cy="51040"/>
              </a:xfrm>
              <a:custGeom>
                <a:avLst/>
                <a:gdLst/>
                <a:ahLst/>
                <a:cxnLst/>
                <a:rect l="l" t="t" r="r" b="b"/>
                <a:pathLst>
                  <a:path w="122230" h="63800" extrusionOk="0">
                    <a:moveTo>
                      <a:pt x="216" y="0"/>
                    </a:moveTo>
                    <a:cubicBezTo>
                      <a:pt x="2216" y="12192"/>
                      <a:pt x="12027" y="15621"/>
                      <a:pt x="22028" y="21812"/>
                    </a:cubicBezTo>
                    <a:cubicBezTo>
                      <a:pt x="36506" y="30766"/>
                      <a:pt x="49174" y="43720"/>
                      <a:pt x="64128" y="51340"/>
                    </a:cubicBezTo>
                    <a:cubicBezTo>
                      <a:pt x="79083" y="58960"/>
                      <a:pt x="112515" y="65246"/>
                      <a:pt x="122231" y="47530"/>
                    </a:cubicBezTo>
                    <a:cubicBezTo>
                      <a:pt x="116992" y="71438"/>
                      <a:pt x="77940" y="64008"/>
                      <a:pt x="63081" y="56483"/>
                    </a:cubicBezTo>
                    <a:cubicBezTo>
                      <a:pt x="48222" y="48958"/>
                      <a:pt x="35934" y="36290"/>
                      <a:pt x="21742" y="27432"/>
                    </a:cubicBezTo>
                    <a:cubicBezTo>
                      <a:pt x="11550" y="21146"/>
                      <a:pt x="1644" y="17907"/>
                      <a:pt x="25" y="5143"/>
                    </a:cubicBezTo>
                    <a:cubicBezTo>
                      <a:pt x="-41" y="3429"/>
                      <a:pt x="23" y="1705"/>
                      <a:pt x="216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241;p12"/>
              <p:cNvSpPr/>
              <p:nvPr/>
            </p:nvSpPr>
            <p:spPr>
              <a:xfrm>
                <a:off x="5578538" y="3979203"/>
                <a:ext cx="169290" cy="484803"/>
              </a:xfrm>
              <a:custGeom>
                <a:avLst/>
                <a:gdLst/>
                <a:ahLst/>
                <a:cxnLst/>
                <a:rect l="l" t="t" r="r" b="b"/>
                <a:pathLst>
                  <a:path w="211613" h="606004" extrusionOk="0">
                    <a:moveTo>
                      <a:pt x="2540" y="52483"/>
                    </a:moveTo>
                    <a:cubicBezTo>
                      <a:pt x="3302" y="74771"/>
                      <a:pt x="10160" y="171545"/>
                      <a:pt x="13303" y="222695"/>
                    </a:cubicBezTo>
                    <a:cubicBezTo>
                      <a:pt x="16446" y="273844"/>
                      <a:pt x="17113" y="336995"/>
                      <a:pt x="17113" y="336995"/>
                    </a:cubicBezTo>
                    <a:cubicBezTo>
                      <a:pt x="17113" y="336995"/>
                      <a:pt x="8255" y="374237"/>
                      <a:pt x="2540" y="418147"/>
                    </a:cubicBezTo>
                    <a:cubicBezTo>
                      <a:pt x="-3175" y="462058"/>
                      <a:pt x="2540" y="600361"/>
                      <a:pt x="2540" y="600361"/>
                    </a:cubicBezTo>
                    <a:cubicBezTo>
                      <a:pt x="14124" y="607886"/>
                      <a:pt x="29056" y="607886"/>
                      <a:pt x="40640" y="600361"/>
                    </a:cubicBezTo>
                    <a:cubicBezTo>
                      <a:pt x="40640" y="600361"/>
                      <a:pt x="64262" y="489585"/>
                      <a:pt x="75121" y="439674"/>
                    </a:cubicBezTo>
                    <a:cubicBezTo>
                      <a:pt x="85979" y="389763"/>
                      <a:pt x="87979" y="360997"/>
                      <a:pt x="93599" y="330137"/>
                    </a:cubicBezTo>
                    <a:cubicBezTo>
                      <a:pt x="100457" y="292703"/>
                      <a:pt x="115221" y="118110"/>
                      <a:pt x="115221" y="118110"/>
                    </a:cubicBezTo>
                    <a:lnTo>
                      <a:pt x="121126" y="118110"/>
                    </a:lnTo>
                    <a:lnTo>
                      <a:pt x="136938" y="315182"/>
                    </a:lnTo>
                    <a:cubicBezTo>
                      <a:pt x="132057" y="329717"/>
                      <a:pt x="128705" y="344719"/>
                      <a:pt x="126937" y="359950"/>
                    </a:cubicBezTo>
                    <a:cubicBezTo>
                      <a:pt x="122650" y="392049"/>
                      <a:pt x="131509" y="553593"/>
                      <a:pt x="131509" y="553593"/>
                    </a:cubicBezTo>
                    <a:cubicBezTo>
                      <a:pt x="144340" y="560727"/>
                      <a:pt x="160089" y="560070"/>
                      <a:pt x="172276" y="551879"/>
                    </a:cubicBezTo>
                    <a:cubicBezTo>
                      <a:pt x="172276" y="551879"/>
                      <a:pt x="211614" y="337947"/>
                      <a:pt x="211614" y="305467"/>
                    </a:cubicBezTo>
                    <a:cubicBezTo>
                      <a:pt x="211614" y="283845"/>
                      <a:pt x="207994" y="0"/>
                      <a:pt x="207994" y="0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242;p12"/>
              <p:cNvSpPr/>
              <p:nvPr/>
            </p:nvSpPr>
            <p:spPr>
              <a:xfrm>
                <a:off x="5601056" y="3677030"/>
                <a:ext cx="108255" cy="105706"/>
              </a:xfrm>
              <a:custGeom>
                <a:avLst/>
                <a:gdLst/>
                <a:ahLst/>
                <a:cxnLst/>
                <a:rect l="l" t="t" r="r" b="b"/>
                <a:pathLst>
                  <a:path w="135319" h="132132" extrusionOk="0">
                    <a:moveTo>
                      <a:pt x="27811" y="0"/>
                    </a:moveTo>
                    <a:cubicBezTo>
                      <a:pt x="27811" y="0"/>
                      <a:pt x="30287" y="48578"/>
                      <a:pt x="29239" y="52864"/>
                    </a:cubicBezTo>
                    <a:cubicBezTo>
                      <a:pt x="28192" y="57150"/>
                      <a:pt x="6951" y="71342"/>
                      <a:pt x="664" y="76486"/>
                    </a:cubicBezTo>
                    <a:cubicBezTo>
                      <a:pt x="-5622" y="81629"/>
                      <a:pt x="34288" y="120491"/>
                      <a:pt x="53623" y="130016"/>
                    </a:cubicBezTo>
                    <a:cubicBezTo>
                      <a:pt x="72959" y="139541"/>
                      <a:pt x="134205" y="115538"/>
                      <a:pt x="135253" y="85439"/>
                    </a:cubicBezTo>
                    <a:cubicBezTo>
                      <a:pt x="136300" y="55340"/>
                      <a:pt x="124775" y="30099"/>
                      <a:pt x="115441" y="28765"/>
                    </a:cubicBezTo>
                    <a:cubicBezTo>
                      <a:pt x="106106" y="27432"/>
                      <a:pt x="27811" y="0"/>
                      <a:pt x="27811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243;p12"/>
              <p:cNvSpPr/>
              <p:nvPr/>
            </p:nvSpPr>
            <p:spPr>
              <a:xfrm>
                <a:off x="5726677" y="3702009"/>
                <a:ext cx="153814" cy="302133"/>
              </a:xfrm>
              <a:custGeom>
                <a:avLst/>
                <a:gdLst/>
                <a:ahLst/>
                <a:cxnLst/>
                <a:rect l="l" t="t" r="r" b="b"/>
                <a:pathLst>
                  <a:path w="192267" h="377666" extrusionOk="0">
                    <a:moveTo>
                      <a:pt x="3655" y="58864"/>
                    </a:moveTo>
                    <a:cubicBezTo>
                      <a:pt x="6513" y="37433"/>
                      <a:pt x="-7584" y="17050"/>
                      <a:pt x="6037" y="0"/>
                    </a:cubicBezTo>
                    <a:cubicBezTo>
                      <a:pt x="53662" y="47054"/>
                      <a:pt x="47947" y="171450"/>
                      <a:pt x="58805" y="250984"/>
                    </a:cubicBezTo>
                    <a:cubicBezTo>
                      <a:pt x="94429" y="288131"/>
                      <a:pt x="165961" y="324803"/>
                      <a:pt x="186059" y="333851"/>
                    </a:cubicBezTo>
                    <a:cubicBezTo>
                      <a:pt x="189679" y="335566"/>
                      <a:pt x="192917" y="337375"/>
                      <a:pt x="192155" y="341281"/>
                    </a:cubicBezTo>
                    <a:cubicBezTo>
                      <a:pt x="189461" y="354530"/>
                      <a:pt x="183757" y="366979"/>
                      <a:pt x="175486" y="377666"/>
                    </a:cubicBezTo>
                    <a:cubicBezTo>
                      <a:pt x="127861" y="357283"/>
                      <a:pt x="94048" y="345567"/>
                      <a:pt x="34897" y="289370"/>
                    </a:cubicBezTo>
                    <a:cubicBezTo>
                      <a:pt x="29295" y="283293"/>
                      <a:pt x="24287" y="276692"/>
                      <a:pt x="19943" y="269653"/>
                    </a:cubicBezTo>
                    <a:cubicBezTo>
                      <a:pt x="3084" y="218980"/>
                      <a:pt x="-1202" y="95821"/>
                      <a:pt x="3655" y="588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244;p12"/>
              <p:cNvSpPr/>
              <p:nvPr/>
            </p:nvSpPr>
            <p:spPr>
              <a:xfrm>
                <a:off x="5572425" y="3691494"/>
                <a:ext cx="175494" cy="353954"/>
              </a:xfrm>
              <a:custGeom>
                <a:avLst/>
                <a:gdLst/>
                <a:ahLst/>
                <a:cxnLst/>
                <a:rect l="l" t="t" r="r" b="b"/>
                <a:pathLst>
                  <a:path w="219367" h="442443" extrusionOk="0">
                    <a:moveTo>
                      <a:pt x="58192" y="43155"/>
                    </a:moveTo>
                    <a:cubicBezTo>
                      <a:pt x="58192" y="43155"/>
                      <a:pt x="93434" y="95638"/>
                      <a:pt x="142583" y="100305"/>
                    </a:cubicBezTo>
                    <a:cubicBezTo>
                      <a:pt x="158109" y="85065"/>
                      <a:pt x="159443" y="30678"/>
                      <a:pt x="138011" y="13247"/>
                    </a:cubicBezTo>
                    <a:cubicBezTo>
                      <a:pt x="138011" y="13247"/>
                      <a:pt x="157728" y="-2660"/>
                      <a:pt x="171254" y="388"/>
                    </a:cubicBezTo>
                    <a:cubicBezTo>
                      <a:pt x="185905" y="9218"/>
                      <a:pt x="196816" y="23115"/>
                      <a:pt x="201924" y="39441"/>
                    </a:cubicBezTo>
                    <a:cubicBezTo>
                      <a:pt x="214382" y="75569"/>
                      <a:pt x="220254" y="113631"/>
                      <a:pt x="219260" y="151836"/>
                    </a:cubicBezTo>
                    <a:cubicBezTo>
                      <a:pt x="218402" y="203366"/>
                      <a:pt x="219260" y="360814"/>
                      <a:pt x="219260" y="360814"/>
                    </a:cubicBezTo>
                    <a:cubicBezTo>
                      <a:pt x="219260" y="360814"/>
                      <a:pt x="212402" y="394056"/>
                      <a:pt x="167920" y="418821"/>
                    </a:cubicBezTo>
                    <a:cubicBezTo>
                      <a:pt x="123438" y="443586"/>
                      <a:pt x="90386" y="446063"/>
                      <a:pt x="60192" y="439014"/>
                    </a:cubicBezTo>
                    <a:cubicBezTo>
                      <a:pt x="35332" y="433204"/>
                      <a:pt x="14758" y="424441"/>
                      <a:pt x="6185" y="406439"/>
                    </a:cubicBezTo>
                    <a:cubicBezTo>
                      <a:pt x="8471" y="370244"/>
                      <a:pt x="24569" y="276042"/>
                      <a:pt x="18568" y="230607"/>
                    </a:cubicBezTo>
                    <a:cubicBezTo>
                      <a:pt x="12567" y="185173"/>
                      <a:pt x="2947" y="151359"/>
                      <a:pt x="470" y="114593"/>
                    </a:cubicBezTo>
                    <a:cubicBezTo>
                      <a:pt x="-2006" y="77826"/>
                      <a:pt x="5233" y="78588"/>
                      <a:pt x="23711" y="65539"/>
                    </a:cubicBezTo>
                    <a:cubicBezTo>
                      <a:pt x="34645" y="57252"/>
                      <a:pt x="46169" y="49766"/>
                      <a:pt x="58192" y="4315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245;p12"/>
              <p:cNvSpPr/>
              <p:nvPr/>
            </p:nvSpPr>
            <p:spPr>
              <a:xfrm>
                <a:off x="5596900" y="3567776"/>
                <a:ext cx="116875" cy="142090"/>
              </a:xfrm>
              <a:custGeom>
                <a:avLst/>
                <a:gdLst/>
                <a:ahLst/>
                <a:cxnLst/>
                <a:rect l="l" t="t" r="r" b="b"/>
                <a:pathLst>
                  <a:path w="146094" h="177613" extrusionOk="0">
                    <a:moveTo>
                      <a:pt x="142737" y="64264"/>
                    </a:moveTo>
                    <a:lnTo>
                      <a:pt x="142737" y="64264"/>
                    </a:lnTo>
                    <a:cubicBezTo>
                      <a:pt x="136926" y="26164"/>
                      <a:pt x="109780" y="-2411"/>
                      <a:pt x="70823" y="161"/>
                    </a:cubicBezTo>
                    <a:cubicBezTo>
                      <a:pt x="29585" y="2342"/>
                      <a:pt x="-2076" y="37537"/>
                      <a:pt x="106" y="78780"/>
                    </a:cubicBezTo>
                    <a:cubicBezTo>
                      <a:pt x="1341" y="102107"/>
                      <a:pt x="13407" y="123519"/>
                      <a:pt x="32723" y="136654"/>
                    </a:cubicBezTo>
                    <a:cubicBezTo>
                      <a:pt x="34067" y="142360"/>
                      <a:pt x="36081" y="147894"/>
                      <a:pt x="38724" y="153132"/>
                    </a:cubicBezTo>
                    <a:cubicBezTo>
                      <a:pt x="52440" y="169230"/>
                      <a:pt x="94064" y="179136"/>
                      <a:pt x="105970" y="177421"/>
                    </a:cubicBezTo>
                    <a:cubicBezTo>
                      <a:pt x="120536" y="176269"/>
                      <a:pt x="132921" y="166334"/>
                      <a:pt x="137212" y="152370"/>
                    </a:cubicBezTo>
                    <a:cubicBezTo>
                      <a:pt x="150166" y="122462"/>
                      <a:pt x="146070" y="82838"/>
                      <a:pt x="142737" y="6426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246;p12"/>
              <p:cNvSpPr/>
              <p:nvPr/>
            </p:nvSpPr>
            <p:spPr>
              <a:xfrm>
                <a:off x="5586117" y="3555452"/>
                <a:ext cx="123225" cy="121654"/>
              </a:xfrm>
              <a:custGeom>
                <a:avLst/>
                <a:gdLst/>
                <a:ahLst/>
                <a:cxnLst/>
                <a:rect l="l" t="t" r="r" b="b"/>
                <a:pathLst>
                  <a:path w="154031" h="152067" extrusionOk="0">
                    <a:moveTo>
                      <a:pt x="46496" y="152068"/>
                    </a:moveTo>
                    <a:lnTo>
                      <a:pt x="46496" y="152068"/>
                    </a:lnTo>
                    <a:lnTo>
                      <a:pt x="50021" y="119112"/>
                    </a:lnTo>
                    <a:cubicBezTo>
                      <a:pt x="50021" y="119112"/>
                      <a:pt x="22874" y="49579"/>
                      <a:pt x="86692" y="63009"/>
                    </a:cubicBezTo>
                    <a:cubicBezTo>
                      <a:pt x="128602" y="71867"/>
                      <a:pt x="139079" y="75677"/>
                      <a:pt x="151843" y="47579"/>
                    </a:cubicBezTo>
                    <a:cubicBezTo>
                      <a:pt x="164606" y="19480"/>
                      <a:pt x="119648" y="-5857"/>
                      <a:pt x="66118" y="1192"/>
                    </a:cubicBezTo>
                    <a:cubicBezTo>
                      <a:pt x="27984" y="5192"/>
                      <a:pt x="-739" y="37720"/>
                      <a:pt x="14" y="76058"/>
                    </a:cubicBezTo>
                    <a:cubicBezTo>
                      <a:pt x="1538" y="96632"/>
                      <a:pt x="7063" y="138542"/>
                      <a:pt x="46496" y="152068"/>
                    </a:cubicBezTo>
                    <a:close/>
                  </a:path>
                </a:pathLst>
              </a:custGeom>
              <a:solidFill>
                <a:srgbClr val="2B2A30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12"/>
              <p:cNvSpPr/>
              <p:nvPr/>
            </p:nvSpPr>
            <p:spPr>
              <a:xfrm>
                <a:off x="5563193" y="3761560"/>
                <a:ext cx="157578" cy="270890"/>
              </a:xfrm>
              <a:custGeom>
                <a:avLst/>
                <a:gdLst/>
                <a:ahLst/>
                <a:cxnLst/>
                <a:rect l="l" t="t" r="r" b="b"/>
                <a:pathLst>
                  <a:path w="196972" h="338613" extrusionOk="0">
                    <a:moveTo>
                      <a:pt x="780" y="5239"/>
                    </a:moveTo>
                    <a:cubicBezTo>
                      <a:pt x="19163" y="0"/>
                      <a:pt x="5161" y="4286"/>
                      <a:pt x="19163" y="0"/>
                    </a:cubicBezTo>
                    <a:cubicBezTo>
                      <a:pt x="66788" y="46958"/>
                      <a:pt x="61168" y="127540"/>
                      <a:pt x="72027" y="207073"/>
                    </a:cubicBezTo>
                    <a:cubicBezTo>
                      <a:pt x="98506" y="250984"/>
                      <a:pt x="196709" y="310039"/>
                      <a:pt x="196709" y="310039"/>
                    </a:cubicBezTo>
                    <a:cubicBezTo>
                      <a:pt x="197947" y="318516"/>
                      <a:pt x="194994" y="320992"/>
                      <a:pt x="184326" y="338614"/>
                    </a:cubicBezTo>
                    <a:cubicBezTo>
                      <a:pt x="129661" y="317649"/>
                      <a:pt x="79941" y="285579"/>
                      <a:pt x="38308" y="244411"/>
                    </a:cubicBezTo>
                    <a:cubicBezTo>
                      <a:pt x="35927" y="242221"/>
                      <a:pt x="32498" y="241554"/>
                      <a:pt x="31545" y="238601"/>
                    </a:cubicBezTo>
                    <a:cubicBezTo>
                      <a:pt x="14686" y="187547"/>
                      <a:pt x="-4078" y="42291"/>
                      <a:pt x="780" y="5239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248;p12"/>
              <p:cNvSpPr/>
              <p:nvPr/>
            </p:nvSpPr>
            <p:spPr>
              <a:xfrm>
                <a:off x="5730894" y="3844261"/>
                <a:ext cx="182422" cy="245287"/>
              </a:xfrm>
              <a:custGeom>
                <a:avLst/>
                <a:gdLst/>
                <a:ahLst/>
                <a:cxnLst/>
                <a:rect l="l" t="t" r="r" b="b"/>
                <a:pathLst>
                  <a:path w="228028" h="306609" extrusionOk="0">
                    <a:moveTo>
                      <a:pt x="228028" y="0"/>
                    </a:moveTo>
                    <a:lnTo>
                      <a:pt x="156686" y="244030"/>
                    </a:lnTo>
                    <a:lnTo>
                      <a:pt x="0" y="306610"/>
                    </a:lnTo>
                    <a:lnTo>
                      <a:pt x="57150" y="68866"/>
                    </a:lnTo>
                    <a:lnTo>
                      <a:pt x="228028" y="0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249;p12"/>
              <p:cNvSpPr/>
              <p:nvPr/>
            </p:nvSpPr>
            <p:spPr>
              <a:xfrm>
                <a:off x="5699455" y="3997937"/>
                <a:ext cx="92794" cy="45581"/>
              </a:xfrm>
              <a:custGeom>
                <a:avLst/>
                <a:gdLst/>
                <a:ahLst/>
                <a:cxnLst/>
                <a:rect l="l" t="t" r="r" b="b"/>
                <a:pathLst>
                  <a:path w="115992" h="56976" extrusionOk="0">
                    <a:moveTo>
                      <a:pt x="1604" y="16383"/>
                    </a:moveTo>
                    <a:cubicBezTo>
                      <a:pt x="3890" y="8001"/>
                      <a:pt x="9891" y="10096"/>
                      <a:pt x="16749" y="12192"/>
                    </a:cubicBezTo>
                    <a:cubicBezTo>
                      <a:pt x="24087" y="15173"/>
                      <a:pt x="32154" y="15869"/>
                      <a:pt x="39895" y="14192"/>
                    </a:cubicBezTo>
                    <a:cubicBezTo>
                      <a:pt x="45919" y="11240"/>
                      <a:pt x="51497" y="7458"/>
                      <a:pt x="56468" y="2953"/>
                    </a:cubicBezTo>
                    <a:cubicBezTo>
                      <a:pt x="59631" y="1038"/>
                      <a:pt x="63251" y="19"/>
                      <a:pt x="66946" y="0"/>
                    </a:cubicBezTo>
                    <a:cubicBezTo>
                      <a:pt x="66946" y="2096"/>
                      <a:pt x="63326" y="14478"/>
                      <a:pt x="63326" y="14478"/>
                    </a:cubicBezTo>
                    <a:cubicBezTo>
                      <a:pt x="63326" y="14478"/>
                      <a:pt x="97712" y="14478"/>
                      <a:pt x="101426" y="14478"/>
                    </a:cubicBezTo>
                    <a:cubicBezTo>
                      <a:pt x="104583" y="13907"/>
                      <a:pt x="107609" y="15993"/>
                      <a:pt x="108184" y="19155"/>
                    </a:cubicBezTo>
                    <a:cubicBezTo>
                      <a:pt x="108501" y="20889"/>
                      <a:pt x="108012" y="22670"/>
                      <a:pt x="106856" y="24003"/>
                    </a:cubicBezTo>
                    <a:lnTo>
                      <a:pt x="109237" y="24003"/>
                    </a:lnTo>
                    <a:cubicBezTo>
                      <a:pt x="116190" y="22479"/>
                      <a:pt x="118762" y="33528"/>
                      <a:pt x="112190" y="34862"/>
                    </a:cubicBezTo>
                    <a:lnTo>
                      <a:pt x="106475" y="35719"/>
                    </a:lnTo>
                    <a:cubicBezTo>
                      <a:pt x="111047" y="37529"/>
                      <a:pt x="112190" y="45244"/>
                      <a:pt x="106475" y="46196"/>
                    </a:cubicBezTo>
                    <a:lnTo>
                      <a:pt x="104665" y="46196"/>
                    </a:lnTo>
                    <a:cubicBezTo>
                      <a:pt x="103845" y="46339"/>
                      <a:pt x="103009" y="46339"/>
                      <a:pt x="102188" y="46196"/>
                    </a:cubicBezTo>
                    <a:lnTo>
                      <a:pt x="100188" y="46196"/>
                    </a:lnTo>
                    <a:cubicBezTo>
                      <a:pt x="100896" y="49435"/>
                      <a:pt x="98845" y="52635"/>
                      <a:pt x="95608" y="53340"/>
                    </a:cubicBezTo>
                    <a:cubicBezTo>
                      <a:pt x="95421" y="53378"/>
                      <a:pt x="95233" y="53416"/>
                      <a:pt x="95045" y="53435"/>
                    </a:cubicBezTo>
                    <a:cubicBezTo>
                      <a:pt x="78281" y="55626"/>
                      <a:pt x="53611" y="62294"/>
                      <a:pt x="38466" y="48482"/>
                    </a:cubicBezTo>
                    <a:cubicBezTo>
                      <a:pt x="27950" y="47473"/>
                      <a:pt x="17678" y="44710"/>
                      <a:pt x="8081" y="40291"/>
                    </a:cubicBezTo>
                    <a:cubicBezTo>
                      <a:pt x="-967" y="35719"/>
                      <a:pt x="-1253" y="26289"/>
                      <a:pt x="1604" y="16383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250;p12"/>
              <p:cNvSpPr/>
              <p:nvPr/>
            </p:nvSpPr>
            <p:spPr>
              <a:xfrm>
                <a:off x="5833154" y="3969125"/>
                <a:ext cx="57182" cy="47279"/>
              </a:xfrm>
              <a:custGeom>
                <a:avLst/>
                <a:gdLst/>
                <a:ahLst/>
                <a:cxnLst/>
                <a:rect l="l" t="t" r="r" b="b"/>
                <a:pathLst>
                  <a:path w="71478" h="59099" extrusionOk="0">
                    <a:moveTo>
                      <a:pt x="5636" y="32418"/>
                    </a:moveTo>
                    <a:lnTo>
                      <a:pt x="8018" y="32418"/>
                    </a:lnTo>
                    <a:cubicBezTo>
                      <a:pt x="5440" y="30599"/>
                      <a:pt x="4827" y="27027"/>
                      <a:pt x="6648" y="24455"/>
                    </a:cubicBezTo>
                    <a:cubicBezTo>
                      <a:pt x="7726" y="22922"/>
                      <a:pt x="9482" y="22026"/>
                      <a:pt x="11351" y="22036"/>
                    </a:cubicBezTo>
                    <a:cubicBezTo>
                      <a:pt x="14876" y="22036"/>
                      <a:pt x="50213" y="14606"/>
                      <a:pt x="50213" y="14606"/>
                    </a:cubicBezTo>
                    <a:lnTo>
                      <a:pt x="54500" y="128"/>
                    </a:lnTo>
                    <a:cubicBezTo>
                      <a:pt x="54500" y="-729"/>
                      <a:pt x="60596" y="2986"/>
                      <a:pt x="60786" y="3176"/>
                    </a:cubicBezTo>
                    <a:cubicBezTo>
                      <a:pt x="66872" y="7091"/>
                      <a:pt x="70809" y="13597"/>
                      <a:pt x="71454" y="20798"/>
                    </a:cubicBezTo>
                    <a:cubicBezTo>
                      <a:pt x="71818" y="30903"/>
                      <a:pt x="68152" y="40733"/>
                      <a:pt x="61262" y="48134"/>
                    </a:cubicBezTo>
                    <a:cubicBezTo>
                      <a:pt x="54984" y="54364"/>
                      <a:pt x="46575" y="57974"/>
                      <a:pt x="37736" y="58231"/>
                    </a:cubicBezTo>
                    <a:cubicBezTo>
                      <a:pt x="33449" y="58231"/>
                      <a:pt x="29354" y="58707"/>
                      <a:pt x="25639" y="59088"/>
                    </a:cubicBezTo>
                    <a:cubicBezTo>
                      <a:pt x="22226" y="59298"/>
                      <a:pt x="19289" y="56707"/>
                      <a:pt x="19078" y="53287"/>
                    </a:cubicBezTo>
                    <a:cubicBezTo>
                      <a:pt x="19071" y="53192"/>
                      <a:pt x="19068" y="53087"/>
                      <a:pt x="19067" y="52992"/>
                    </a:cubicBezTo>
                    <a:lnTo>
                      <a:pt x="17924" y="52992"/>
                    </a:lnTo>
                    <a:cubicBezTo>
                      <a:pt x="17115" y="53221"/>
                      <a:pt x="16256" y="53221"/>
                      <a:pt x="15447" y="52992"/>
                    </a:cubicBezTo>
                    <a:lnTo>
                      <a:pt x="13637" y="52992"/>
                    </a:lnTo>
                    <a:cubicBezTo>
                      <a:pt x="7637" y="52992"/>
                      <a:pt x="7160" y="45562"/>
                      <a:pt x="11256" y="42895"/>
                    </a:cubicBezTo>
                    <a:lnTo>
                      <a:pt x="5446" y="42895"/>
                    </a:lnTo>
                    <a:cubicBezTo>
                      <a:pt x="-2174" y="43562"/>
                      <a:pt x="-1507" y="32323"/>
                      <a:pt x="5636" y="32418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" name="Google Shape;251;p12"/>
              <p:cNvSpPr/>
              <p:nvPr/>
            </p:nvSpPr>
            <p:spPr>
              <a:xfrm>
                <a:off x="5709343" y="3692033"/>
                <a:ext cx="56693" cy="82524"/>
              </a:xfrm>
              <a:custGeom>
                <a:avLst/>
                <a:gdLst/>
                <a:ahLst/>
                <a:cxnLst/>
                <a:rect l="l" t="t" r="r" b="b"/>
                <a:pathLst>
                  <a:path w="70866" h="103155" extrusionOk="0">
                    <a:moveTo>
                      <a:pt x="45339" y="103156"/>
                    </a:moveTo>
                    <a:cubicBezTo>
                      <a:pt x="54990" y="102718"/>
                      <a:pt x="64114" y="98631"/>
                      <a:pt x="70866" y="91726"/>
                    </a:cubicBezTo>
                    <a:cubicBezTo>
                      <a:pt x="69533" y="73628"/>
                      <a:pt x="46482" y="5143"/>
                      <a:pt x="0" y="0"/>
                    </a:cubicBezTo>
                    <a:cubicBezTo>
                      <a:pt x="12463" y="8944"/>
                      <a:pt x="22324" y="21041"/>
                      <a:pt x="28575" y="35052"/>
                    </a:cubicBezTo>
                    <a:cubicBezTo>
                      <a:pt x="35880" y="57293"/>
                      <a:pt x="41484" y="80067"/>
                      <a:pt x="45339" y="1031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252;p12"/>
              <p:cNvSpPr/>
              <p:nvPr/>
            </p:nvSpPr>
            <p:spPr>
              <a:xfrm>
                <a:off x="5551668" y="3748041"/>
                <a:ext cx="68780" cy="102654"/>
              </a:xfrm>
              <a:custGeom>
                <a:avLst/>
                <a:gdLst/>
                <a:ahLst/>
                <a:cxnLst/>
                <a:rect l="l" t="t" r="r" b="b"/>
                <a:pathLst>
                  <a:path w="85975" h="128318" extrusionOk="0">
                    <a:moveTo>
                      <a:pt x="6812" y="123589"/>
                    </a:moveTo>
                    <a:cubicBezTo>
                      <a:pt x="6812" y="123589"/>
                      <a:pt x="53008" y="139590"/>
                      <a:pt x="85584" y="112730"/>
                    </a:cubicBezTo>
                    <a:cubicBezTo>
                      <a:pt x="89203" y="106634"/>
                      <a:pt x="66534" y="27957"/>
                      <a:pt x="66534" y="27957"/>
                    </a:cubicBezTo>
                    <a:cubicBezTo>
                      <a:pt x="66534" y="27957"/>
                      <a:pt x="47484" y="-12238"/>
                      <a:pt x="16813" y="3764"/>
                    </a:cubicBezTo>
                    <a:cubicBezTo>
                      <a:pt x="-13857" y="19766"/>
                      <a:pt x="6812" y="123589"/>
                      <a:pt x="6812" y="123589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3" name="Google Shape;253;p12"/>
            <p:cNvSpPr/>
            <p:nvPr/>
          </p:nvSpPr>
          <p:spPr>
            <a:xfrm>
              <a:off x="7297552" y="1119942"/>
              <a:ext cx="135609" cy="26640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7309787" y="1745656"/>
              <a:ext cx="93295" cy="72283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7310617" y="1769417"/>
              <a:ext cx="92899" cy="48456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2"/>
            <p:cNvSpPr/>
            <p:nvPr/>
          </p:nvSpPr>
          <p:spPr>
            <a:xfrm>
              <a:off x="7197828" y="1680648"/>
              <a:ext cx="93274" cy="69610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2"/>
            <p:cNvSpPr/>
            <p:nvPr/>
          </p:nvSpPr>
          <p:spPr>
            <a:xfrm>
              <a:off x="7198064" y="1702707"/>
              <a:ext cx="92850" cy="48456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2"/>
            <p:cNvSpPr/>
            <p:nvPr/>
          </p:nvSpPr>
          <p:spPr>
            <a:xfrm>
              <a:off x="7221254" y="1360384"/>
              <a:ext cx="326700" cy="394943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7417903" y="1095544"/>
              <a:ext cx="102781" cy="99997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7381720" y="1109556"/>
              <a:ext cx="166775" cy="325513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2"/>
            <p:cNvSpPr/>
            <p:nvPr/>
          </p:nvSpPr>
          <p:spPr>
            <a:xfrm>
              <a:off x="7413797" y="991818"/>
              <a:ext cx="110760" cy="134864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7417935" y="980032"/>
              <a:ext cx="116886" cy="115512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7364000" y="1109861"/>
              <a:ext cx="53839" cy="78361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7794459" y="3551002"/>
              <a:ext cx="540508" cy="312148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2"/>
            <p:cNvSpPr/>
            <p:nvPr/>
          </p:nvSpPr>
          <p:spPr>
            <a:xfrm>
              <a:off x="7824798" y="3491907"/>
              <a:ext cx="469764" cy="181297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2"/>
            <p:cNvSpPr/>
            <p:nvPr/>
          </p:nvSpPr>
          <p:spPr>
            <a:xfrm>
              <a:off x="7794490" y="3623727"/>
              <a:ext cx="41046" cy="82625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8298847" y="3624184"/>
              <a:ext cx="36096" cy="82168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7842237" y="3535238"/>
              <a:ext cx="449908" cy="259679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7815050" y="3673683"/>
              <a:ext cx="491482" cy="176325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2"/>
            <p:cNvSpPr/>
            <p:nvPr/>
          </p:nvSpPr>
          <p:spPr>
            <a:xfrm>
              <a:off x="7794490" y="3472184"/>
              <a:ext cx="540453" cy="312196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2"/>
            <p:cNvSpPr/>
            <p:nvPr/>
          </p:nvSpPr>
          <p:spPr>
            <a:xfrm>
              <a:off x="7752377" y="3752957"/>
              <a:ext cx="148877" cy="85976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7787483" y="3773138"/>
              <a:ext cx="113771" cy="106232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2"/>
            <p:cNvSpPr/>
            <p:nvPr/>
          </p:nvSpPr>
          <p:spPr>
            <a:xfrm>
              <a:off x="7465892" y="3799784"/>
              <a:ext cx="344817" cy="254127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2"/>
            <p:cNvSpPr/>
            <p:nvPr/>
          </p:nvSpPr>
          <p:spPr>
            <a:xfrm rot="-1801764">
              <a:off x="7461665" y="3958761"/>
              <a:ext cx="59345" cy="102714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2"/>
            <p:cNvSpPr/>
            <p:nvPr/>
          </p:nvSpPr>
          <p:spPr>
            <a:xfrm>
              <a:off x="8113340" y="4275363"/>
              <a:ext cx="345579" cy="199519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2"/>
            <p:cNvSpPr/>
            <p:nvPr/>
          </p:nvSpPr>
          <p:spPr>
            <a:xfrm>
              <a:off x="8345604" y="3658605"/>
              <a:ext cx="79241" cy="172485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2"/>
            <p:cNvSpPr/>
            <p:nvPr/>
          </p:nvSpPr>
          <p:spPr>
            <a:xfrm>
              <a:off x="8356722" y="3587657"/>
              <a:ext cx="56961" cy="109603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2"/>
            <p:cNvSpPr/>
            <p:nvPr/>
          </p:nvSpPr>
          <p:spPr>
            <a:xfrm>
              <a:off x="8165307" y="4346248"/>
              <a:ext cx="122882" cy="68919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2"/>
            <p:cNvSpPr/>
            <p:nvPr/>
          </p:nvSpPr>
          <p:spPr>
            <a:xfrm>
              <a:off x="8165313" y="4357988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2"/>
            <p:cNvSpPr/>
            <p:nvPr/>
          </p:nvSpPr>
          <p:spPr>
            <a:xfrm>
              <a:off x="8255166" y="4305930"/>
              <a:ext cx="122882" cy="68953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2"/>
            <p:cNvSpPr/>
            <p:nvPr/>
          </p:nvSpPr>
          <p:spPr>
            <a:xfrm>
              <a:off x="8255174" y="4317703"/>
              <a:ext cx="120815" cy="57407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2"/>
            <p:cNvSpPr/>
            <p:nvPr/>
          </p:nvSpPr>
          <p:spPr>
            <a:xfrm>
              <a:off x="8198325" y="3858200"/>
              <a:ext cx="179678" cy="5072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2"/>
            <p:cNvSpPr/>
            <p:nvPr/>
          </p:nvSpPr>
          <p:spPr>
            <a:xfrm>
              <a:off x="8224549" y="3442293"/>
              <a:ext cx="130417" cy="208730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2"/>
            <p:cNvSpPr/>
            <p:nvPr/>
          </p:nvSpPr>
          <p:spPr>
            <a:xfrm>
              <a:off x="8197056" y="3589895"/>
              <a:ext cx="200560" cy="332104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2"/>
            <p:cNvSpPr/>
            <p:nvPr/>
          </p:nvSpPr>
          <p:spPr>
            <a:xfrm>
              <a:off x="8000839" y="3631642"/>
              <a:ext cx="254644" cy="198374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2"/>
            <p:cNvSpPr/>
            <p:nvPr/>
          </p:nvSpPr>
          <p:spPr>
            <a:xfrm>
              <a:off x="8187055" y="3627341"/>
              <a:ext cx="77484" cy="113419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2"/>
            <p:cNvSpPr/>
            <p:nvPr/>
          </p:nvSpPr>
          <p:spPr>
            <a:xfrm>
              <a:off x="8224358" y="3433131"/>
              <a:ext cx="126435" cy="139356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9" name="Google Shape;289;p12"/>
            <p:cNvGrpSpPr/>
            <p:nvPr/>
          </p:nvGrpSpPr>
          <p:grpSpPr>
            <a:xfrm>
              <a:off x="6544681" y="927100"/>
              <a:ext cx="264550" cy="200503"/>
              <a:chOff x="6621095" y="1452181"/>
              <a:chExt cx="330894" cy="250785"/>
            </a:xfrm>
          </p:grpSpPr>
          <p:sp>
            <p:nvSpPr>
              <p:cNvPr id="290" name="Google Shape;290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" name="Google Shape;291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" name="Google Shape;292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" name="Google Shape;293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" name="Google Shape;294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5" name="Google Shape;295;p12"/>
            <p:cNvGrpSpPr/>
            <p:nvPr/>
          </p:nvGrpSpPr>
          <p:grpSpPr>
            <a:xfrm>
              <a:off x="7210360" y="1314224"/>
              <a:ext cx="264550" cy="200503"/>
              <a:chOff x="6621095" y="1452181"/>
              <a:chExt cx="330894" cy="250785"/>
            </a:xfrm>
          </p:grpSpPr>
          <p:sp>
            <p:nvSpPr>
              <p:cNvPr id="296" name="Google Shape;296;p12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" name="Google Shape;297;p12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" name="Google Shape;298;p12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" name="Google Shape;299;p12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" name="Google Shape;300;p12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1" name="Google Shape;301;p12"/>
            <p:cNvSpPr/>
            <p:nvPr/>
          </p:nvSpPr>
          <p:spPr>
            <a:xfrm>
              <a:off x="7451033" y="1163186"/>
              <a:ext cx="126280" cy="353110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12"/>
            <p:cNvSpPr/>
            <p:nvPr/>
          </p:nvSpPr>
          <p:spPr>
            <a:xfrm>
              <a:off x="7509451" y="1160411"/>
              <a:ext cx="72725" cy="98625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03" name="Google Shape;303;p12"/>
            <p:cNvGrpSpPr/>
            <p:nvPr/>
          </p:nvGrpSpPr>
          <p:grpSpPr>
            <a:xfrm flipH="1">
              <a:off x="8183210" y="2407472"/>
              <a:ext cx="780360" cy="1195999"/>
              <a:chOff x="3975528" y="3303922"/>
              <a:chExt cx="780360" cy="1195999"/>
            </a:xfrm>
          </p:grpSpPr>
          <p:sp>
            <p:nvSpPr>
              <p:cNvPr id="304" name="Google Shape;304;p12"/>
              <p:cNvSpPr/>
              <p:nvPr/>
            </p:nvSpPr>
            <p:spPr>
              <a:xfrm>
                <a:off x="4158598" y="4226660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689" y="206407"/>
                    </a:moveTo>
                    <a:lnTo>
                      <a:pt x="0" y="103251"/>
                    </a:lnTo>
                    <a:lnTo>
                      <a:pt x="178689" y="0"/>
                    </a:lnTo>
                    <a:lnTo>
                      <a:pt x="357473" y="103251"/>
                    </a:lnTo>
                    <a:lnTo>
                      <a:pt x="178689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" name="Google Shape;305;p12"/>
              <p:cNvSpPr/>
              <p:nvPr/>
            </p:nvSpPr>
            <p:spPr>
              <a:xfrm>
                <a:off x="4385076" y="4094459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" name="Google Shape;306;p12"/>
              <p:cNvSpPr/>
              <p:nvPr/>
            </p:nvSpPr>
            <p:spPr>
              <a:xfrm>
                <a:off x="4469909" y="3303922"/>
                <a:ext cx="285978" cy="165049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311" extrusionOk="0">
                    <a:moveTo>
                      <a:pt x="178784" y="206312"/>
                    </a:moveTo>
                    <a:lnTo>
                      <a:pt x="0" y="103156"/>
                    </a:lnTo>
                    <a:lnTo>
                      <a:pt x="178784" y="0"/>
                    </a:lnTo>
                    <a:lnTo>
                      <a:pt x="357473" y="103156"/>
                    </a:lnTo>
                    <a:lnTo>
                      <a:pt x="178784" y="20631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" name="Google Shape;307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" name="Google Shape;308;p12"/>
              <p:cNvSpPr/>
              <p:nvPr/>
            </p:nvSpPr>
            <p:spPr>
              <a:xfrm>
                <a:off x="4469909" y="3386395"/>
                <a:ext cx="143027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1032319" extrusionOk="0">
                    <a:moveTo>
                      <a:pt x="178784" y="1032320"/>
                    </a:moveTo>
                    <a:lnTo>
                      <a:pt x="0" y="929068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103232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" name="Google Shape;309;p12"/>
              <p:cNvSpPr/>
              <p:nvPr/>
            </p:nvSpPr>
            <p:spPr>
              <a:xfrm>
                <a:off x="4612847" y="3386395"/>
                <a:ext cx="142951" cy="825855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1032319" extrusionOk="0">
                    <a:moveTo>
                      <a:pt x="178689" y="929068"/>
                    </a:moveTo>
                    <a:lnTo>
                      <a:pt x="0" y="103232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92906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" name="Google Shape;310;p12"/>
              <p:cNvSpPr/>
              <p:nvPr/>
            </p:nvSpPr>
            <p:spPr>
              <a:xfrm>
                <a:off x="4255541" y="3675088"/>
                <a:ext cx="285978" cy="165201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501" extrusionOk="0">
                    <a:moveTo>
                      <a:pt x="178784" y="206502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50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" name="Google Shape;311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12"/>
              <p:cNvSpPr/>
              <p:nvPr/>
            </p:nvSpPr>
            <p:spPr>
              <a:xfrm>
                <a:off x="4255541" y="3757637"/>
                <a:ext cx="143027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721899" extrusionOk="0">
                    <a:moveTo>
                      <a:pt x="178784" y="721900"/>
                    </a:moveTo>
                    <a:lnTo>
                      <a:pt x="0" y="618744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721900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12"/>
              <p:cNvSpPr/>
              <p:nvPr/>
            </p:nvSpPr>
            <p:spPr>
              <a:xfrm>
                <a:off x="4398478" y="3757637"/>
                <a:ext cx="142950" cy="577519"/>
              </a:xfrm>
              <a:custGeom>
                <a:avLst/>
                <a:gdLst/>
                <a:ahLst/>
                <a:cxnLst/>
                <a:rect l="l" t="t" r="r" b="b"/>
                <a:pathLst>
                  <a:path w="178688" h="721899" extrusionOk="0">
                    <a:moveTo>
                      <a:pt x="178689" y="618744"/>
                    </a:moveTo>
                    <a:lnTo>
                      <a:pt x="0" y="721900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618744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12"/>
              <p:cNvSpPr/>
              <p:nvPr/>
            </p:nvSpPr>
            <p:spPr>
              <a:xfrm>
                <a:off x="3975528" y="43347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251"/>
                    </a:lnTo>
                    <a:lnTo>
                      <a:pt x="178784" y="0"/>
                    </a:lnTo>
                    <a:lnTo>
                      <a:pt x="357473" y="103251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12"/>
              <p:cNvSpPr/>
              <p:nvPr/>
            </p:nvSpPr>
            <p:spPr>
              <a:xfrm>
                <a:off x="4027311" y="4067196"/>
                <a:ext cx="285978" cy="165125"/>
              </a:xfrm>
              <a:custGeom>
                <a:avLst/>
                <a:gdLst/>
                <a:ahLst/>
                <a:cxnLst/>
                <a:rect l="l" t="t" r="r" b="b"/>
                <a:pathLst>
                  <a:path w="357473" h="206406" extrusionOk="0">
                    <a:moveTo>
                      <a:pt x="178784" y="206407"/>
                    </a:moveTo>
                    <a:lnTo>
                      <a:pt x="0" y="103156"/>
                    </a:lnTo>
                    <a:lnTo>
                      <a:pt x="178689" y="0"/>
                    </a:lnTo>
                    <a:lnTo>
                      <a:pt x="357473" y="103156"/>
                    </a:lnTo>
                    <a:lnTo>
                      <a:pt x="178784" y="20640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" name="Google Shape;316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12"/>
              <p:cNvSpPr/>
              <p:nvPr/>
            </p:nvSpPr>
            <p:spPr>
              <a:xfrm>
                <a:off x="4027311" y="4149670"/>
                <a:ext cx="143027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784" h="399097" extrusionOk="0">
                    <a:moveTo>
                      <a:pt x="178784" y="399098"/>
                    </a:moveTo>
                    <a:lnTo>
                      <a:pt x="0" y="295846"/>
                    </a:lnTo>
                    <a:lnTo>
                      <a:pt x="0" y="0"/>
                    </a:lnTo>
                    <a:lnTo>
                      <a:pt x="178784" y="103251"/>
                    </a:lnTo>
                    <a:lnTo>
                      <a:pt x="178784" y="399098"/>
                    </a:ln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" name="Google Shape;318;p12"/>
              <p:cNvSpPr/>
              <p:nvPr/>
            </p:nvSpPr>
            <p:spPr>
              <a:xfrm>
                <a:off x="4170249" y="4149670"/>
                <a:ext cx="142951" cy="319278"/>
              </a:xfrm>
              <a:custGeom>
                <a:avLst/>
                <a:gdLst/>
                <a:ahLst/>
                <a:cxnLst/>
                <a:rect l="l" t="t" r="r" b="b"/>
                <a:pathLst>
                  <a:path w="178689" h="399097" extrusionOk="0">
                    <a:moveTo>
                      <a:pt x="178689" y="295846"/>
                    </a:moveTo>
                    <a:lnTo>
                      <a:pt x="0" y="399098"/>
                    </a:lnTo>
                    <a:lnTo>
                      <a:pt x="0" y="103251"/>
                    </a:lnTo>
                    <a:lnTo>
                      <a:pt x="178689" y="0"/>
                    </a:lnTo>
                    <a:lnTo>
                      <a:pt x="178689" y="29584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319;p12"/>
              <p:cNvSpPr/>
              <p:nvPr/>
            </p:nvSpPr>
            <p:spPr>
              <a:xfrm>
                <a:off x="4359514" y="3443605"/>
                <a:ext cx="123401" cy="242674"/>
              </a:xfrm>
              <a:custGeom>
                <a:avLst/>
                <a:gdLst/>
                <a:ahLst/>
                <a:cxnLst/>
                <a:rect l="l" t="t" r="r" b="b"/>
                <a:pathLst>
                  <a:path w="154251" h="303342" extrusionOk="0">
                    <a:moveTo>
                      <a:pt x="65595" y="234575"/>
                    </a:moveTo>
                    <a:cubicBezTo>
                      <a:pt x="79310" y="258921"/>
                      <a:pt x="95907" y="281534"/>
                      <a:pt x="115030" y="301917"/>
                    </a:cubicBezTo>
                    <a:cubicBezTo>
                      <a:pt x="120364" y="308108"/>
                      <a:pt x="161512" y="292392"/>
                      <a:pt x="153130" y="288010"/>
                    </a:cubicBezTo>
                    <a:cubicBezTo>
                      <a:pt x="144747" y="283629"/>
                      <a:pt x="117601" y="246005"/>
                      <a:pt x="104171" y="221335"/>
                    </a:cubicBezTo>
                    <a:cubicBezTo>
                      <a:pt x="92896" y="191398"/>
                      <a:pt x="83356" y="160833"/>
                      <a:pt x="75596" y="129800"/>
                    </a:cubicBezTo>
                    <a:cubicBezTo>
                      <a:pt x="67119" y="99225"/>
                      <a:pt x="59880" y="54267"/>
                      <a:pt x="53689" y="33121"/>
                    </a:cubicBezTo>
                    <a:cubicBezTo>
                      <a:pt x="50377" y="17186"/>
                      <a:pt x="38044" y="4670"/>
                      <a:pt x="22161" y="1117"/>
                    </a:cubicBezTo>
                    <a:cubicBezTo>
                      <a:pt x="7397" y="-2312"/>
                      <a:pt x="-2223" y="1689"/>
                      <a:pt x="444" y="19596"/>
                    </a:cubicBezTo>
                    <a:cubicBezTo>
                      <a:pt x="4730" y="50743"/>
                      <a:pt x="29305" y="172853"/>
                      <a:pt x="65595" y="234575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12"/>
              <p:cNvSpPr/>
              <p:nvPr/>
            </p:nvSpPr>
            <p:spPr>
              <a:xfrm>
                <a:off x="4386191" y="4013507"/>
                <a:ext cx="85270" cy="65855"/>
              </a:xfrm>
              <a:custGeom>
                <a:avLst/>
                <a:gdLst/>
                <a:ahLst/>
                <a:cxnLst/>
                <a:rect l="l" t="t" r="r" b="b"/>
                <a:pathLst>
                  <a:path w="106588" h="82319" extrusionOk="0">
                    <a:moveTo>
                      <a:pt x="8606" y="2"/>
                    </a:moveTo>
                    <a:cubicBezTo>
                      <a:pt x="21369" y="10385"/>
                      <a:pt x="40229" y="860"/>
                      <a:pt x="41181" y="1812"/>
                    </a:cubicBezTo>
                    <a:cubicBezTo>
                      <a:pt x="56119" y="15766"/>
                      <a:pt x="71828" y="28863"/>
                      <a:pt x="88235" y="41055"/>
                    </a:cubicBezTo>
                    <a:cubicBezTo>
                      <a:pt x="96141" y="47246"/>
                      <a:pt x="108523" y="55628"/>
                      <a:pt x="106332" y="67630"/>
                    </a:cubicBezTo>
                    <a:cubicBezTo>
                      <a:pt x="102332" y="89156"/>
                      <a:pt x="68232" y="82489"/>
                      <a:pt x="54897" y="75917"/>
                    </a:cubicBezTo>
                    <a:cubicBezTo>
                      <a:pt x="41562" y="69344"/>
                      <a:pt x="31371" y="58486"/>
                      <a:pt x="19083" y="50866"/>
                    </a:cubicBezTo>
                    <a:cubicBezTo>
                      <a:pt x="10320" y="45437"/>
                      <a:pt x="1653" y="42579"/>
                      <a:pt x="33" y="31816"/>
                    </a:cubicBezTo>
                    <a:cubicBezTo>
                      <a:pt x="-538" y="25244"/>
                      <a:pt x="6415" y="-283"/>
                      <a:pt x="8606" y="2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12"/>
              <p:cNvSpPr/>
              <p:nvPr/>
            </p:nvSpPr>
            <p:spPr>
              <a:xfrm>
                <a:off x="4386358" y="4035136"/>
                <a:ext cx="84898" cy="44294"/>
              </a:xfrm>
              <a:custGeom>
                <a:avLst/>
                <a:gdLst/>
                <a:ahLst/>
                <a:cxnLst/>
                <a:rect l="l" t="t" r="r" b="b"/>
                <a:pathLst>
                  <a:path w="106123" h="55368" extrusionOk="0">
                    <a:moveTo>
                      <a:pt x="301" y="0"/>
                    </a:moveTo>
                    <a:cubicBezTo>
                      <a:pt x="1920" y="10668"/>
                      <a:pt x="10492" y="13525"/>
                      <a:pt x="19351" y="19050"/>
                    </a:cubicBezTo>
                    <a:cubicBezTo>
                      <a:pt x="31828" y="26765"/>
                      <a:pt x="42782" y="38100"/>
                      <a:pt x="55831" y="44577"/>
                    </a:cubicBezTo>
                    <a:cubicBezTo>
                      <a:pt x="68881" y="51054"/>
                      <a:pt x="97646" y="56674"/>
                      <a:pt x="106123" y="41338"/>
                    </a:cubicBezTo>
                    <a:cubicBezTo>
                      <a:pt x="101551" y="62008"/>
                      <a:pt x="68023" y="55531"/>
                      <a:pt x="54879" y="48958"/>
                    </a:cubicBezTo>
                    <a:cubicBezTo>
                      <a:pt x="41734" y="42386"/>
                      <a:pt x="31352" y="31528"/>
                      <a:pt x="19065" y="23908"/>
                    </a:cubicBezTo>
                    <a:cubicBezTo>
                      <a:pt x="10302" y="18479"/>
                      <a:pt x="1634" y="15621"/>
                      <a:pt x="15" y="4858"/>
                    </a:cubicBezTo>
                    <a:cubicBezTo>
                      <a:pt x="-40" y="3229"/>
                      <a:pt x="56" y="1610"/>
                      <a:pt x="30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12"/>
              <p:cNvSpPr/>
              <p:nvPr/>
            </p:nvSpPr>
            <p:spPr>
              <a:xfrm>
                <a:off x="4488338" y="3953912"/>
                <a:ext cx="85261" cy="63613"/>
              </a:xfrm>
              <a:custGeom>
                <a:avLst/>
                <a:gdLst/>
                <a:ahLst/>
                <a:cxnLst/>
                <a:rect l="l" t="t" r="r" b="b"/>
                <a:pathLst>
                  <a:path w="106576" h="79516" extrusionOk="0">
                    <a:moveTo>
                      <a:pt x="10192" y="58"/>
                    </a:moveTo>
                    <a:cubicBezTo>
                      <a:pt x="22955" y="10440"/>
                      <a:pt x="45244" y="-895"/>
                      <a:pt x="46196" y="58"/>
                    </a:cubicBezTo>
                    <a:cubicBezTo>
                      <a:pt x="59433" y="13574"/>
                      <a:pt x="73460" y="26299"/>
                      <a:pt x="88202" y="38158"/>
                    </a:cubicBezTo>
                    <a:cubicBezTo>
                      <a:pt x="96202" y="44444"/>
                      <a:pt x="108585" y="52826"/>
                      <a:pt x="106299" y="64828"/>
                    </a:cubicBezTo>
                    <a:cubicBezTo>
                      <a:pt x="102298" y="86354"/>
                      <a:pt x="68199" y="79687"/>
                      <a:pt x="54959" y="73114"/>
                    </a:cubicBezTo>
                    <a:cubicBezTo>
                      <a:pt x="41719" y="66542"/>
                      <a:pt x="31337" y="55684"/>
                      <a:pt x="19050" y="48064"/>
                    </a:cubicBezTo>
                    <a:cubicBezTo>
                      <a:pt x="10287" y="42634"/>
                      <a:pt x="1715" y="39777"/>
                      <a:pt x="0" y="29014"/>
                    </a:cubicBezTo>
                    <a:cubicBezTo>
                      <a:pt x="721" y="18622"/>
                      <a:pt x="4243" y="8611"/>
                      <a:pt x="10192" y="58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12"/>
              <p:cNvSpPr/>
              <p:nvPr/>
            </p:nvSpPr>
            <p:spPr>
              <a:xfrm>
                <a:off x="4488682" y="3974367"/>
                <a:ext cx="84923" cy="44256"/>
              </a:xfrm>
              <a:custGeom>
                <a:avLst/>
                <a:gdLst/>
                <a:ahLst/>
                <a:cxnLst/>
                <a:rect l="l" t="t" r="r" b="b"/>
                <a:pathLst>
                  <a:path w="106154" h="55320" extrusionOk="0">
                    <a:moveTo>
                      <a:pt x="331" y="0"/>
                    </a:moveTo>
                    <a:cubicBezTo>
                      <a:pt x="1951" y="10573"/>
                      <a:pt x="10523" y="13525"/>
                      <a:pt x="19381" y="19050"/>
                    </a:cubicBezTo>
                    <a:cubicBezTo>
                      <a:pt x="31859" y="26765"/>
                      <a:pt x="42813" y="38100"/>
                      <a:pt x="55767" y="44482"/>
                    </a:cubicBezTo>
                    <a:cubicBezTo>
                      <a:pt x="68721" y="50863"/>
                      <a:pt x="97677" y="56578"/>
                      <a:pt x="106154" y="41243"/>
                    </a:cubicBezTo>
                    <a:cubicBezTo>
                      <a:pt x="101582" y="62008"/>
                      <a:pt x="68054" y="55435"/>
                      <a:pt x="54910" y="48958"/>
                    </a:cubicBezTo>
                    <a:cubicBezTo>
                      <a:pt x="41765" y="42481"/>
                      <a:pt x="31383" y="31528"/>
                      <a:pt x="19096" y="23908"/>
                    </a:cubicBezTo>
                    <a:cubicBezTo>
                      <a:pt x="10333" y="18478"/>
                      <a:pt x="1665" y="15621"/>
                      <a:pt x="46" y="4858"/>
                    </a:cubicBezTo>
                    <a:cubicBezTo>
                      <a:pt x="-67" y="3229"/>
                      <a:pt x="28" y="1600"/>
                      <a:pt x="331" y="0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12"/>
              <p:cNvSpPr/>
              <p:nvPr/>
            </p:nvSpPr>
            <p:spPr>
              <a:xfrm>
                <a:off x="4254514" y="3662153"/>
                <a:ext cx="298029" cy="360530"/>
              </a:xfrm>
              <a:custGeom>
                <a:avLst/>
                <a:gdLst/>
                <a:ahLst/>
                <a:cxnLst/>
                <a:rect l="l" t="t" r="r" b="b"/>
                <a:pathLst>
                  <a:path w="372536" h="450662" extrusionOk="0">
                    <a:moveTo>
                      <a:pt x="2903" y="30848"/>
                    </a:moveTo>
                    <a:cubicBezTo>
                      <a:pt x="-11194" y="119145"/>
                      <a:pt x="27954" y="152006"/>
                      <a:pt x="79103" y="170865"/>
                    </a:cubicBezTo>
                    <a:cubicBezTo>
                      <a:pt x="115679" y="184296"/>
                      <a:pt x="168162" y="205060"/>
                      <a:pt x="168162" y="205060"/>
                    </a:cubicBezTo>
                    <a:cubicBezTo>
                      <a:pt x="168162" y="205060"/>
                      <a:pt x="167400" y="224110"/>
                      <a:pt x="167019" y="267925"/>
                    </a:cubicBezTo>
                    <a:cubicBezTo>
                      <a:pt x="167019" y="306025"/>
                      <a:pt x="171686" y="445947"/>
                      <a:pt x="171686" y="445947"/>
                    </a:cubicBezTo>
                    <a:cubicBezTo>
                      <a:pt x="183944" y="452234"/>
                      <a:pt x="198481" y="452234"/>
                      <a:pt x="210739" y="445947"/>
                    </a:cubicBezTo>
                    <a:cubicBezTo>
                      <a:pt x="210739" y="445947"/>
                      <a:pt x="231313" y="338886"/>
                      <a:pt x="235694" y="290595"/>
                    </a:cubicBezTo>
                    <a:cubicBezTo>
                      <a:pt x="241600" y="225063"/>
                      <a:pt x="251601" y="182200"/>
                      <a:pt x="248267" y="168103"/>
                    </a:cubicBezTo>
                    <a:cubicBezTo>
                      <a:pt x="245314" y="155721"/>
                      <a:pt x="173782" y="120478"/>
                      <a:pt x="151017" y="101428"/>
                    </a:cubicBezTo>
                    <a:lnTo>
                      <a:pt x="301036" y="151720"/>
                    </a:lnTo>
                    <a:cubicBezTo>
                      <a:pt x="298036" y="167932"/>
                      <a:pt x="296538" y="184381"/>
                      <a:pt x="296559" y="200869"/>
                    </a:cubicBezTo>
                    <a:cubicBezTo>
                      <a:pt x="297892" y="252780"/>
                      <a:pt x="300845" y="365271"/>
                      <a:pt x="300845" y="365271"/>
                    </a:cubicBezTo>
                    <a:cubicBezTo>
                      <a:pt x="300845" y="365271"/>
                      <a:pt x="321419" y="380130"/>
                      <a:pt x="338945" y="365271"/>
                    </a:cubicBezTo>
                    <a:cubicBezTo>
                      <a:pt x="338945" y="365271"/>
                      <a:pt x="377045" y="142576"/>
                      <a:pt x="372092" y="113144"/>
                    </a:cubicBezTo>
                    <a:cubicBezTo>
                      <a:pt x="367711" y="85140"/>
                      <a:pt x="235599" y="27990"/>
                      <a:pt x="212263" y="8369"/>
                    </a:cubicBezTo>
                    <a:cubicBezTo>
                      <a:pt x="204058" y="1673"/>
                      <a:pt x="193384" y="-1204"/>
                      <a:pt x="182926" y="463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12"/>
              <p:cNvSpPr/>
              <p:nvPr/>
            </p:nvSpPr>
            <p:spPr>
              <a:xfrm>
                <a:off x="4279346" y="3421120"/>
                <a:ext cx="93728" cy="91216"/>
              </a:xfrm>
              <a:custGeom>
                <a:avLst/>
                <a:gdLst/>
                <a:ahLst/>
                <a:cxnLst/>
                <a:rect l="l" t="t" r="r" b="b"/>
                <a:pathLst>
                  <a:path w="117160" h="114020" extrusionOk="0">
                    <a:moveTo>
                      <a:pt x="24041" y="0"/>
                    </a:moveTo>
                    <a:cubicBezTo>
                      <a:pt x="24041" y="0"/>
                      <a:pt x="26232" y="42101"/>
                      <a:pt x="25279" y="45815"/>
                    </a:cubicBezTo>
                    <a:cubicBezTo>
                      <a:pt x="24327" y="49530"/>
                      <a:pt x="6229" y="61817"/>
                      <a:pt x="609" y="66294"/>
                    </a:cubicBezTo>
                    <a:cubicBezTo>
                      <a:pt x="-5010" y="70771"/>
                      <a:pt x="29661" y="104394"/>
                      <a:pt x="46425" y="112300"/>
                    </a:cubicBezTo>
                    <a:cubicBezTo>
                      <a:pt x="63189" y="120205"/>
                      <a:pt x="116148" y="99727"/>
                      <a:pt x="117100" y="74200"/>
                    </a:cubicBezTo>
                    <a:cubicBezTo>
                      <a:pt x="118053" y="48673"/>
                      <a:pt x="107575" y="26575"/>
                      <a:pt x="99860" y="25146"/>
                    </a:cubicBezTo>
                    <a:cubicBezTo>
                      <a:pt x="92145" y="23717"/>
                      <a:pt x="24041" y="0"/>
                      <a:pt x="24041" y="0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12"/>
              <p:cNvSpPr/>
              <p:nvPr/>
            </p:nvSpPr>
            <p:spPr>
              <a:xfrm>
                <a:off x="4254597" y="3433943"/>
                <a:ext cx="151659" cy="296670"/>
              </a:xfrm>
              <a:custGeom>
                <a:avLst/>
                <a:gdLst/>
                <a:ahLst/>
                <a:cxnLst/>
                <a:rect l="l" t="t" r="r" b="b"/>
                <a:pathLst>
                  <a:path w="189574" h="370837" extrusionOk="0">
                    <a:moveTo>
                      <a:pt x="50329" y="37015"/>
                    </a:moveTo>
                    <a:cubicBezTo>
                      <a:pt x="50329" y="37015"/>
                      <a:pt x="80809" y="82450"/>
                      <a:pt x="123386" y="86736"/>
                    </a:cubicBezTo>
                    <a:cubicBezTo>
                      <a:pt x="136816" y="73496"/>
                      <a:pt x="137959" y="26442"/>
                      <a:pt x="119385" y="11393"/>
                    </a:cubicBezTo>
                    <a:cubicBezTo>
                      <a:pt x="119385" y="11393"/>
                      <a:pt x="136530" y="-2323"/>
                      <a:pt x="147960" y="344"/>
                    </a:cubicBezTo>
                    <a:cubicBezTo>
                      <a:pt x="160529" y="7926"/>
                      <a:pt x="169882" y="19861"/>
                      <a:pt x="174249" y="33872"/>
                    </a:cubicBezTo>
                    <a:cubicBezTo>
                      <a:pt x="185150" y="65076"/>
                      <a:pt x="190313" y="97985"/>
                      <a:pt x="189489" y="131027"/>
                    </a:cubicBezTo>
                    <a:cubicBezTo>
                      <a:pt x="188727" y="175604"/>
                      <a:pt x="189489" y="288380"/>
                      <a:pt x="189489" y="288380"/>
                    </a:cubicBezTo>
                    <a:cubicBezTo>
                      <a:pt x="184440" y="315326"/>
                      <a:pt x="168114" y="338824"/>
                      <a:pt x="144626" y="352960"/>
                    </a:cubicBezTo>
                    <a:cubicBezTo>
                      <a:pt x="113965" y="370266"/>
                      <a:pt x="77860" y="375239"/>
                      <a:pt x="43661" y="366866"/>
                    </a:cubicBezTo>
                    <a:cubicBezTo>
                      <a:pt x="26445" y="363208"/>
                      <a:pt x="12392" y="350816"/>
                      <a:pt x="6609" y="334195"/>
                    </a:cubicBezTo>
                    <a:cubicBezTo>
                      <a:pt x="8609" y="302858"/>
                      <a:pt x="20992" y="238945"/>
                      <a:pt x="16134" y="199226"/>
                    </a:cubicBezTo>
                    <a:cubicBezTo>
                      <a:pt x="11276" y="159507"/>
                      <a:pt x="2609" y="130551"/>
                      <a:pt x="418" y="98832"/>
                    </a:cubicBezTo>
                    <a:cubicBezTo>
                      <a:pt x="-1773" y="67114"/>
                      <a:pt x="4609" y="67686"/>
                      <a:pt x="20611" y="56351"/>
                    </a:cubicBezTo>
                    <a:cubicBezTo>
                      <a:pt x="30053" y="49217"/>
                      <a:pt x="39984" y="42759"/>
                      <a:pt x="50329" y="37015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12"/>
              <p:cNvSpPr/>
              <p:nvPr/>
            </p:nvSpPr>
            <p:spPr>
              <a:xfrm>
                <a:off x="4275867" y="3326707"/>
                <a:ext cx="101092" cy="122957"/>
              </a:xfrm>
              <a:custGeom>
                <a:avLst/>
                <a:gdLst/>
                <a:ahLst/>
                <a:cxnLst/>
                <a:rect l="l" t="t" r="r" b="b"/>
                <a:pathLst>
                  <a:path w="126365" h="153696" extrusionOk="0">
                    <a:moveTo>
                      <a:pt x="123547" y="55607"/>
                    </a:moveTo>
                    <a:lnTo>
                      <a:pt x="123547" y="55607"/>
                    </a:lnTo>
                    <a:cubicBezTo>
                      <a:pt x="118499" y="22936"/>
                      <a:pt x="94972" y="-1543"/>
                      <a:pt x="61349" y="76"/>
                    </a:cubicBezTo>
                    <a:cubicBezTo>
                      <a:pt x="25578" y="2019"/>
                      <a:pt x="-1846" y="32594"/>
                      <a:pt x="97" y="68361"/>
                    </a:cubicBezTo>
                    <a:cubicBezTo>
                      <a:pt x="99" y="68399"/>
                      <a:pt x="101" y="68427"/>
                      <a:pt x="103" y="68465"/>
                    </a:cubicBezTo>
                    <a:cubicBezTo>
                      <a:pt x="1271" y="88611"/>
                      <a:pt x="11858" y="107032"/>
                      <a:pt x="28678" y="118186"/>
                    </a:cubicBezTo>
                    <a:cubicBezTo>
                      <a:pt x="29839" y="123139"/>
                      <a:pt x="31598" y="127940"/>
                      <a:pt x="33917" y="132473"/>
                    </a:cubicBezTo>
                    <a:cubicBezTo>
                      <a:pt x="45728" y="146380"/>
                      <a:pt x="81542" y="155048"/>
                      <a:pt x="92114" y="153524"/>
                    </a:cubicBezTo>
                    <a:cubicBezTo>
                      <a:pt x="104686" y="152400"/>
                      <a:pt x="115295" y="143713"/>
                      <a:pt x="118880" y="131616"/>
                    </a:cubicBezTo>
                    <a:cubicBezTo>
                      <a:pt x="129833" y="105899"/>
                      <a:pt x="126309" y="71609"/>
                      <a:pt x="123547" y="55607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12"/>
              <p:cNvSpPr/>
              <p:nvPr/>
            </p:nvSpPr>
            <p:spPr>
              <a:xfrm>
                <a:off x="4266495" y="3315741"/>
                <a:ext cx="106605" cy="105444"/>
              </a:xfrm>
              <a:custGeom>
                <a:avLst/>
                <a:gdLst/>
                <a:ahLst/>
                <a:cxnLst/>
                <a:rect l="l" t="t" r="r" b="b"/>
                <a:pathLst>
                  <a:path w="133256" h="131805" extrusionOk="0">
                    <a:moveTo>
                      <a:pt x="40114" y="131806"/>
                    </a:moveTo>
                    <a:lnTo>
                      <a:pt x="40114" y="131806"/>
                    </a:lnTo>
                    <a:lnTo>
                      <a:pt x="43162" y="103231"/>
                    </a:lnTo>
                    <a:cubicBezTo>
                      <a:pt x="43162" y="103231"/>
                      <a:pt x="19921" y="43033"/>
                      <a:pt x="74880" y="54653"/>
                    </a:cubicBezTo>
                    <a:cubicBezTo>
                      <a:pt x="111170" y="62273"/>
                      <a:pt x="120314" y="65512"/>
                      <a:pt x="131363" y="41223"/>
                    </a:cubicBezTo>
                    <a:cubicBezTo>
                      <a:pt x="142412" y="16934"/>
                      <a:pt x="103455" y="-5068"/>
                      <a:pt x="57164" y="1028"/>
                    </a:cubicBezTo>
                    <a:cubicBezTo>
                      <a:pt x="24162" y="4533"/>
                      <a:pt x="-666" y="32717"/>
                      <a:pt x="14" y="65893"/>
                    </a:cubicBezTo>
                    <a:cubicBezTo>
                      <a:pt x="1252" y="83895"/>
                      <a:pt x="6014" y="120185"/>
                      <a:pt x="40114" y="131806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12"/>
              <p:cNvSpPr/>
              <p:nvPr/>
            </p:nvSpPr>
            <p:spPr>
              <a:xfrm>
                <a:off x="4373043" y="3434522"/>
                <a:ext cx="49149" cy="71094"/>
              </a:xfrm>
              <a:custGeom>
                <a:avLst/>
                <a:gdLst/>
                <a:ahLst/>
                <a:cxnLst/>
                <a:rect l="l" t="t" r="r" b="b"/>
                <a:pathLst>
                  <a:path w="61436" h="88868" extrusionOk="0">
                    <a:moveTo>
                      <a:pt x="39243" y="88868"/>
                    </a:moveTo>
                    <a:cubicBezTo>
                      <a:pt x="47575" y="88601"/>
                      <a:pt x="55499" y="85192"/>
                      <a:pt x="61436" y="79343"/>
                    </a:cubicBezTo>
                    <a:cubicBezTo>
                      <a:pt x="60198" y="63722"/>
                      <a:pt x="40196" y="4381"/>
                      <a:pt x="0" y="0"/>
                    </a:cubicBezTo>
                    <a:cubicBezTo>
                      <a:pt x="10976" y="7630"/>
                      <a:pt x="19668" y="18098"/>
                      <a:pt x="25146" y="30290"/>
                    </a:cubicBezTo>
                    <a:cubicBezTo>
                      <a:pt x="31347" y="49425"/>
                      <a:pt x="36060" y="69009"/>
                      <a:pt x="39243" y="8886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330" name="Google Shape;330;p12"/>
              <p:cNvGrpSpPr/>
              <p:nvPr/>
            </p:nvGrpSpPr>
            <p:grpSpPr>
              <a:xfrm flipH="1">
                <a:off x="4321768" y="3621401"/>
                <a:ext cx="239005" cy="181217"/>
                <a:chOff x="6621095" y="1452181"/>
                <a:chExt cx="330894" cy="250785"/>
              </a:xfrm>
            </p:grpSpPr>
            <p:sp>
              <p:nvSpPr>
                <p:cNvPr id="331" name="Google Shape;331;p12"/>
                <p:cNvSpPr/>
                <p:nvPr/>
              </p:nvSpPr>
              <p:spPr>
                <a:xfrm>
                  <a:off x="6648789" y="1521520"/>
                  <a:ext cx="303199" cy="17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199" h="174500" extrusionOk="0">
                      <a:moveTo>
                        <a:pt x="0" y="63249"/>
                      </a:moveTo>
                      <a:lnTo>
                        <a:pt x="107878" y="860"/>
                      </a:lnTo>
                      <a:cubicBezTo>
                        <a:pt x="109779" y="-287"/>
                        <a:pt x="112155" y="-287"/>
                        <a:pt x="114056" y="860"/>
                      </a:cubicBezTo>
                      <a:lnTo>
                        <a:pt x="303200" y="110302"/>
                      </a:lnTo>
                      <a:lnTo>
                        <a:pt x="192280" y="17450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2" name="Google Shape;332;p12"/>
                <p:cNvSpPr/>
                <p:nvPr/>
              </p:nvSpPr>
              <p:spPr>
                <a:xfrm>
                  <a:off x="6790409" y="1564671"/>
                  <a:ext cx="79173" cy="458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173" h="45815" extrusionOk="0">
                      <a:moveTo>
                        <a:pt x="79174" y="29242"/>
                      </a:moveTo>
                      <a:lnTo>
                        <a:pt x="50660" y="45815"/>
                      </a:lnTo>
                      <a:lnTo>
                        <a:pt x="0" y="16478"/>
                      </a:lnTo>
                      <a:lnTo>
                        <a:pt x="28514" y="0"/>
                      </a:lnTo>
                      <a:lnTo>
                        <a:pt x="79174" y="29242"/>
                      </a:lnTo>
                      <a:close/>
                    </a:path>
                  </a:pathLst>
                </a:custGeom>
                <a:solidFill>
                  <a:srgbClr val="000000">
                    <a:alpha val="14900"/>
                  </a:srgbClr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3" name="Google Shape;333;p12"/>
                <p:cNvSpPr/>
                <p:nvPr/>
              </p:nvSpPr>
              <p:spPr>
                <a:xfrm>
                  <a:off x="6648780" y="1584674"/>
                  <a:ext cx="303209" cy="1182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209" h="118292" extrusionOk="0">
                      <a:moveTo>
                        <a:pt x="303209" y="47149"/>
                      </a:moveTo>
                      <a:lnTo>
                        <a:pt x="303209" y="49721"/>
                      </a:lnTo>
                      <a:cubicBezTo>
                        <a:pt x="303237" y="53440"/>
                        <a:pt x="301279" y="56892"/>
                        <a:pt x="298076" y="58769"/>
                      </a:cubicBezTo>
                      <a:lnTo>
                        <a:pt x="197517" y="116872"/>
                      </a:lnTo>
                      <a:cubicBezTo>
                        <a:pt x="194323" y="118766"/>
                        <a:pt x="190350" y="118766"/>
                        <a:pt x="187157" y="116872"/>
                      </a:cubicBezTo>
                      <a:lnTo>
                        <a:pt x="5237" y="12097"/>
                      </a:lnTo>
                      <a:cubicBezTo>
                        <a:pt x="1863" y="10147"/>
                        <a:pt x="-153" y="6475"/>
                        <a:pt x="9" y="2572"/>
                      </a:cubicBezTo>
                      <a:lnTo>
                        <a:pt x="9" y="0"/>
                      </a:lnTo>
                      <a:lnTo>
                        <a:pt x="192289" y="111252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4" name="Google Shape;334;p12"/>
                <p:cNvSpPr/>
                <p:nvPr/>
              </p:nvSpPr>
              <p:spPr>
                <a:xfrm>
                  <a:off x="6621095" y="1454086"/>
                  <a:ext cx="217122" cy="2443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122" h="244320" extrusionOk="0">
                      <a:moveTo>
                        <a:pt x="217123" y="243459"/>
                      </a:moveTo>
                      <a:cubicBezTo>
                        <a:pt x="213644" y="244834"/>
                        <a:pt x="209728" y="244552"/>
                        <a:pt x="206478" y="242697"/>
                      </a:cubicBezTo>
                      <a:lnTo>
                        <a:pt x="25888" y="137922"/>
                      </a:lnTo>
                      <a:cubicBezTo>
                        <a:pt x="22695" y="136081"/>
                        <a:pt x="20499" y="132899"/>
                        <a:pt x="19900" y="129254"/>
                      </a:cubicBezTo>
                      <a:lnTo>
                        <a:pt x="36" y="10763"/>
                      </a:lnTo>
                      <a:cubicBezTo>
                        <a:pt x="-12" y="10097"/>
                        <a:pt x="-12" y="9429"/>
                        <a:pt x="36" y="8763"/>
                      </a:cubicBezTo>
                      <a:cubicBezTo>
                        <a:pt x="26" y="5457"/>
                        <a:pt x="1366" y="2291"/>
                        <a:pt x="3743" y="0"/>
                      </a:cubicBezTo>
                      <a:lnTo>
                        <a:pt x="191935" y="108871"/>
                      </a:lnTo>
                      <a:cubicBezTo>
                        <a:pt x="194226" y="110281"/>
                        <a:pt x="195813" y="112601"/>
                        <a:pt x="196307" y="115252"/>
                      </a:cubicBez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35" name="Google Shape;335;p12"/>
                <p:cNvSpPr/>
                <p:nvPr/>
              </p:nvSpPr>
              <p:spPr>
                <a:xfrm>
                  <a:off x="6624647" y="1452181"/>
                  <a:ext cx="216421" cy="245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6421" h="245364" extrusionOk="0">
                      <a:moveTo>
                        <a:pt x="216422" y="243840"/>
                      </a:moveTo>
                      <a:lnTo>
                        <a:pt x="215186" y="244602"/>
                      </a:lnTo>
                      <a:lnTo>
                        <a:pt x="213570" y="245364"/>
                      </a:lnTo>
                      <a:lnTo>
                        <a:pt x="192090" y="117157"/>
                      </a:lnTo>
                      <a:cubicBezTo>
                        <a:pt x="191596" y="114506"/>
                        <a:pt x="190008" y="112186"/>
                        <a:pt x="187718" y="110776"/>
                      </a:cubicBezTo>
                      <a:lnTo>
                        <a:pt x="0" y="1905"/>
                      </a:lnTo>
                      <a:cubicBezTo>
                        <a:pt x="694" y="1117"/>
                        <a:pt x="1530" y="471"/>
                        <a:pt x="2471" y="0"/>
                      </a:cubicBezTo>
                      <a:lnTo>
                        <a:pt x="191044" y="109061"/>
                      </a:lnTo>
                      <a:cubicBezTo>
                        <a:pt x="193373" y="110453"/>
                        <a:pt x="194998" y="112774"/>
                        <a:pt x="195512" y="115443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336" name="Google Shape;336;p12"/>
              <p:cNvSpPr/>
              <p:nvPr/>
            </p:nvSpPr>
            <p:spPr>
              <a:xfrm>
                <a:off x="4228115" y="3483465"/>
                <a:ext cx="114539" cy="321870"/>
              </a:xfrm>
              <a:custGeom>
                <a:avLst/>
                <a:gdLst/>
                <a:ahLst/>
                <a:cxnLst/>
                <a:rect l="l" t="t" r="r" b="b"/>
                <a:pathLst>
                  <a:path w="143174" h="402337" extrusionOk="0">
                    <a:moveTo>
                      <a:pt x="132316" y="337406"/>
                    </a:moveTo>
                    <a:cubicBezTo>
                      <a:pt x="124650" y="332329"/>
                      <a:pt x="116664" y="327748"/>
                      <a:pt x="108408" y="323690"/>
                    </a:cubicBezTo>
                    <a:cubicBezTo>
                      <a:pt x="100708" y="321280"/>
                      <a:pt x="93712" y="317032"/>
                      <a:pt x="88025" y="311307"/>
                    </a:cubicBezTo>
                    <a:cubicBezTo>
                      <a:pt x="80500" y="303973"/>
                      <a:pt x="68308" y="276255"/>
                      <a:pt x="59450" y="249204"/>
                    </a:cubicBezTo>
                    <a:cubicBezTo>
                      <a:pt x="50616" y="218763"/>
                      <a:pt x="47136" y="187016"/>
                      <a:pt x="49163" y="155383"/>
                    </a:cubicBezTo>
                    <a:cubicBezTo>
                      <a:pt x="52877" y="117283"/>
                      <a:pt x="66498" y="64419"/>
                      <a:pt x="69927" y="42607"/>
                    </a:cubicBezTo>
                    <a:cubicBezTo>
                      <a:pt x="73356" y="20795"/>
                      <a:pt x="66403" y="12127"/>
                      <a:pt x="56211" y="4507"/>
                    </a:cubicBezTo>
                    <a:cubicBezTo>
                      <a:pt x="44305" y="-5018"/>
                      <a:pt x="27636" y="-732"/>
                      <a:pt x="19064" y="29844"/>
                    </a:cubicBezTo>
                    <a:cubicBezTo>
                      <a:pt x="7948" y="72154"/>
                      <a:pt x="1559" y="115569"/>
                      <a:pt x="14" y="159288"/>
                    </a:cubicBezTo>
                    <a:cubicBezTo>
                      <a:pt x="-297" y="191635"/>
                      <a:pt x="4690" y="223811"/>
                      <a:pt x="14777" y="254538"/>
                    </a:cubicBezTo>
                    <a:cubicBezTo>
                      <a:pt x="23864" y="280970"/>
                      <a:pt x="36113" y="306202"/>
                      <a:pt x="51258" y="329691"/>
                    </a:cubicBezTo>
                    <a:cubicBezTo>
                      <a:pt x="55449" y="336739"/>
                      <a:pt x="56783" y="342930"/>
                      <a:pt x="63164" y="357313"/>
                    </a:cubicBezTo>
                    <a:cubicBezTo>
                      <a:pt x="69329" y="371772"/>
                      <a:pt x="78905" y="384517"/>
                      <a:pt x="91073" y="394461"/>
                    </a:cubicBezTo>
                    <a:cubicBezTo>
                      <a:pt x="101836" y="402176"/>
                      <a:pt x="106884" y="403224"/>
                      <a:pt x="109361" y="401795"/>
                    </a:cubicBezTo>
                    <a:cubicBezTo>
                      <a:pt x="111837" y="400366"/>
                      <a:pt x="111837" y="396461"/>
                      <a:pt x="107360" y="392270"/>
                    </a:cubicBezTo>
                    <a:cubicBezTo>
                      <a:pt x="99783" y="386317"/>
                      <a:pt x="93331" y="379059"/>
                      <a:pt x="88310" y="370839"/>
                    </a:cubicBezTo>
                    <a:cubicBezTo>
                      <a:pt x="88310" y="370839"/>
                      <a:pt x="97835" y="380364"/>
                      <a:pt x="103836" y="385412"/>
                    </a:cubicBezTo>
                    <a:cubicBezTo>
                      <a:pt x="109247" y="389955"/>
                      <a:pt x="115237" y="393775"/>
                      <a:pt x="121648" y="396747"/>
                    </a:cubicBezTo>
                    <a:cubicBezTo>
                      <a:pt x="127934" y="399509"/>
                      <a:pt x="136602" y="394175"/>
                      <a:pt x="132125" y="389984"/>
                    </a:cubicBezTo>
                    <a:cubicBezTo>
                      <a:pt x="127649" y="385793"/>
                      <a:pt x="123172" y="383697"/>
                      <a:pt x="114314" y="375982"/>
                    </a:cubicBezTo>
                    <a:cubicBezTo>
                      <a:pt x="109302" y="372067"/>
                      <a:pt x="104818" y="367524"/>
                      <a:pt x="100979" y="362457"/>
                    </a:cubicBezTo>
                    <a:cubicBezTo>
                      <a:pt x="107247" y="367238"/>
                      <a:pt x="113870" y="371534"/>
                      <a:pt x="120791" y="375315"/>
                    </a:cubicBezTo>
                    <a:cubicBezTo>
                      <a:pt x="126215" y="378592"/>
                      <a:pt x="132455" y="380278"/>
                      <a:pt x="138793" y="380173"/>
                    </a:cubicBezTo>
                    <a:cubicBezTo>
                      <a:pt x="142127" y="380173"/>
                      <a:pt x="146127" y="375411"/>
                      <a:pt x="139936" y="370648"/>
                    </a:cubicBezTo>
                    <a:cubicBezTo>
                      <a:pt x="131572" y="366295"/>
                      <a:pt x="123741" y="360990"/>
                      <a:pt x="116600" y="354837"/>
                    </a:cubicBezTo>
                    <a:cubicBezTo>
                      <a:pt x="109742" y="347979"/>
                      <a:pt x="105932" y="342264"/>
                      <a:pt x="107837" y="342168"/>
                    </a:cubicBezTo>
                    <a:cubicBezTo>
                      <a:pt x="109742" y="342073"/>
                      <a:pt x="113456" y="346264"/>
                      <a:pt x="121457" y="348836"/>
                    </a:cubicBezTo>
                    <a:cubicBezTo>
                      <a:pt x="129458" y="351408"/>
                      <a:pt x="138031" y="348836"/>
                      <a:pt x="139079" y="344645"/>
                    </a:cubicBezTo>
                    <a:cubicBezTo>
                      <a:pt x="140126" y="340454"/>
                      <a:pt x="139841" y="341121"/>
                      <a:pt x="132316" y="337406"/>
                    </a:cubicBezTo>
                    <a:close/>
                  </a:path>
                </a:pathLst>
              </a:custGeom>
              <a:solidFill>
                <a:srgbClr val="DFAE8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12"/>
              <p:cNvSpPr/>
              <p:nvPr/>
            </p:nvSpPr>
            <p:spPr>
              <a:xfrm>
                <a:off x="4223328" y="3479828"/>
                <a:ext cx="66218" cy="90245"/>
              </a:xfrm>
              <a:custGeom>
                <a:avLst/>
                <a:gdLst/>
                <a:ahLst/>
                <a:cxnLst/>
                <a:rect l="l" t="t" r="r" b="b"/>
                <a:pathLst>
                  <a:path w="82772" h="112806" extrusionOk="0">
                    <a:moveTo>
                      <a:pt x="0" y="90018"/>
                    </a:moveTo>
                    <a:cubicBezTo>
                      <a:pt x="0" y="90018"/>
                      <a:pt x="30004" y="119831"/>
                      <a:pt x="65532" y="111258"/>
                    </a:cubicBezTo>
                    <a:cubicBezTo>
                      <a:pt x="70580" y="107829"/>
                      <a:pt x="82772" y="38106"/>
                      <a:pt x="82772" y="38106"/>
                    </a:cubicBezTo>
                    <a:cubicBezTo>
                      <a:pt x="82772" y="38106"/>
                      <a:pt x="82772" y="-565"/>
                      <a:pt x="53149" y="6"/>
                    </a:cubicBezTo>
                    <a:cubicBezTo>
                      <a:pt x="23527" y="578"/>
                      <a:pt x="0" y="90018"/>
                      <a:pt x="0" y="90018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338" name="Google Shape;338;p12"/>
          <p:cNvSpPr txBox="1">
            <a:spLocks noGrp="1"/>
          </p:cNvSpPr>
          <p:nvPr>
            <p:ph type="ctrTitle"/>
          </p:nvPr>
        </p:nvSpPr>
        <p:spPr>
          <a:xfrm>
            <a:off x="-145030" y="664582"/>
            <a:ext cx="6607253" cy="1525543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Linked in Data </a:t>
            </a:r>
            <a:br>
              <a:rPr lang="en" dirty="0"/>
            </a:br>
            <a:r>
              <a:rPr lang="en" dirty="0"/>
              <a:t>Analysis </a:t>
            </a:r>
            <a:r>
              <a:rPr lang="en-US" dirty="0"/>
              <a:t>project</a:t>
            </a:r>
            <a:r>
              <a:rPr lang="en" dirty="0"/>
              <a:t> </a:t>
            </a:r>
            <a:endParaRPr dirty="0"/>
          </a:p>
        </p:txBody>
      </p:sp>
      <p:pic>
        <p:nvPicPr>
          <p:cNvPr id="339" name="Picture 6">
            <a:extLst>
              <a:ext uri="{FF2B5EF4-FFF2-40B4-BE49-F238E27FC236}">
                <a16:creationId xmlns:a16="http://schemas.microsoft.com/office/drawing/2014/main" id="{23544E34-03C2-BD41-AEB4-9E2F1C7B1D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148" b="70492" l="0" r="98182">
                        <a14:foregroundMark x1="2909" y1="56831" x2="2909" y2="56831"/>
                        <a14:foregroundMark x1="14545" y1="55738" x2="14545" y2="55738"/>
                        <a14:foregroundMark x1="2182" y1="47541" x2="2182" y2="47541"/>
                        <a14:foregroundMark x1="7636" y1="60109" x2="2545" y2="59563"/>
                        <a14:foregroundMark x1="13818" y1="41530" x2="13818" y2="41530"/>
                        <a14:foregroundMark x1="26182" y1="49727" x2="26182" y2="49727"/>
                        <a14:foregroundMark x1="19273" y1="52459" x2="19273" y2="52459"/>
                        <a14:foregroundMark x1="32000" y1="49180" x2="32000" y2="49180"/>
                        <a14:foregroundMark x1="43636" y1="54645" x2="43636" y2="54645"/>
                        <a14:foregroundMark x1="51273" y1="50820" x2="51273" y2="50820"/>
                        <a14:foregroundMark x1="64000" y1="50273" x2="64000" y2="50273"/>
                        <a14:foregroundMark x1="83636" y1="41530" x2="83636" y2="41530"/>
                        <a14:foregroundMark x1="86909" y1="48087" x2="86909" y2="48087"/>
                        <a14:foregroundMark x1="82545" y1="51913" x2="82545" y2="51913"/>
                        <a14:foregroundMark x1="58182" y1="48087" x2="58182" y2="480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0913" b="29672"/>
          <a:stretch/>
        </p:blipFill>
        <p:spPr bwMode="auto">
          <a:xfrm>
            <a:off x="5914827" y="4337145"/>
            <a:ext cx="2450858" cy="642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1" name="Google Shape;741;p18">
            <a:extLst>
              <a:ext uri="{FF2B5EF4-FFF2-40B4-BE49-F238E27FC236}">
                <a16:creationId xmlns:a16="http://schemas.microsoft.com/office/drawing/2014/main" id="{78157F8C-F8DD-364F-872F-4BB9C279FBB4}"/>
              </a:ext>
            </a:extLst>
          </p:cNvPr>
          <p:cNvSpPr txBox="1">
            <a:spLocks/>
          </p:cNvSpPr>
          <p:nvPr/>
        </p:nvSpPr>
        <p:spPr>
          <a:xfrm>
            <a:off x="735076" y="2046812"/>
            <a:ext cx="4638590" cy="7544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pPr algn="ctr"/>
            <a:r>
              <a:rPr lang="en-US" sz="2000" dirty="0">
                <a:solidFill>
                  <a:schemeClr val="accent1"/>
                </a:solidFill>
              </a:rPr>
              <a:t>DATS 6103 - Professor Edwin  </a:t>
            </a:r>
          </a:p>
        </p:txBody>
      </p:sp>
      <p:sp>
        <p:nvSpPr>
          <p:cNvPr id="344" name="Google Shape;1007;p21">
            <a:extLst>
              <a:ext uri="{FF2B5EF4-FFF2-40B4-BE49-F238E27FC236}">
                <a16:creationId xmlns:a16="http://schemas.microsoft.com/office/drawing/2014/main" id="{1EDB9338-BD42-9245-8010-786EDAECCFDD}"/>
              </a:ext>
            </a:extLst>
          </p:cNvPr>
          <p:cNvSpPr txBox="1">
            <a:spLocks/>
          </p:cNvSpPr>
          <p:nvPr/>
        </p:nvSpPr>
        <p:spPr>
          <a:xfrm>
            <a:off x="825212" y="2841797"/>
            <a:ext cx="4236939" cy="79210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Bef>
                <a:spcPts val="400"/>
              </a:spcBef>
              <a:buSzPts val="1800"/>
            </a:pPr>
            <a:r>
              <a:rPr lang="en-US" sz="2000" dirty="0">
                <a:solidFill>
                  <a:schemeClr val="accent1"/>
                </a:solidFill>
                <a:latin typeface="Raleway SemiBold"/>
                <a:sym typeface="Raleway SemiBold"/>
              </a:rPr>
              <a:t>Group </a:t>
            </a:r>
            <a:r>
              <a:rPr lang="en-US" sz="2000" dirty="0">
                <a:solidFill>
                  <a:schemeClr val="accent1"/>
                </a:solidFill>
                <a:latin typeface="Raleway SemiBold"/>
              </a:rPr>
              <a:t>A </a:t>
            </a:r>
          </a:p>
          <a:p>
            <a:pPr lvl="0" algn="ctr">
              <a:spcBef>
                <a:spcPts val="400"/>
              </a:spcBef>
              <a:buSzPts val="1800"/>
            </a:pPr>
            <a:r>
              <a:rPr lang="en-US" sz="2400" dirty="0">
                <a:solidFill>
                  <a:schemeClr val="dk1"/>
                </a:solidFill>
                <a:latin typeface="Barlow Light"/>
                <a:sym typeface="Barlow Light"/>
              </a:rPr>
              <a:t>Farris, Ghadeer , Mina and Lou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8" name="Google Shape;1168;p27"/>
          <p:cNvSpPr txBox="1">
            <a:spLocks noGrp="1"/>
          </p:cNvSpPr>
          <p:nvPr>
            <p:ph type="ctrTitle" idx="4294967295"/>
          </p:nvPr>
        </p:nvSpPr>
        <p:spPr>
          <a:xfrm>
            <a:off x="509264" y="1882936"/>
            <a:ext cx="445302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873 Days </a:t>
            </a:r>
            <a:endParaRPr dirty="0"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9" name="Google Shape;1169;p27"/>
          <p:cNvSpPr txBox="1">
            <a:spLocks noGrp="1"/>
          </p:cNvSpPr>
          <p:nvPr>
            <p:ph type="subTitle" idx="4294967295"/>
          </p:nvPr>
        </p:nvSpPr>
        <p:spPr>
          <a:xfrm>
            <a:off x="509264" y="2525035"/>
            <a:ext cx="445302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Female average tenure </a:t>
            </a:r>
            <a:endParaRPr sz="2400" dirty="0"/>
          </a:p>
        </p:txBody>
      </p:sp>
      <p:sp>
        <p:nvSpPr>
          <p:cNvPr id="1172" name="Google Shape;1172;p27"/>
          <p:cNvSpPr txBox="1">
            <a:spLocks noGrp="1"/>
          </p:cNvSpPr>
          <p:nvPr>
            <p:ph type="ctrTitle" idx="4294967295"/>
          </p:nvPr>
        </p:nvSpPr>
        <p:spPr>
          <a:xfrm>
            <a:off x="509264" y="3315034"/>
            <a:ext cx="445302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highlight>
                  <a:schemeClr val="accent1"/>
                </a:highlight>
                <a:latin typeface="Barlow SemiBold"/>
                <a:ea typeface="Barlow SemiBold"/>
                <a:cs typeface="Barlow SemiBold"/>
                <a:sym typeface="Barlow SemiBold"/>
              </a:rPr>
              <a:t>1004 Days </a:t>
            </a:r>
            <a:endParaRPr dirty="0">
              <a:solidFill>
                <a:schemeClr val="lt1"/>
              </a:solidFill>
              <a:highlight>
                <a:schemeClr val="accent1"/>
              </a:highlight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73" name="Google Shape;1173;p27"/>
          <p:cNvSpPr txBox="1">
            <a:spLocks noGrp="1"/>
          </p:cNvSpPr>
          <p:nvPr>
            <p:ph type="subTitle" idx="4294967295"/>
          </p:nvPr>
        </p:nvSpPr>
        <p:spPr>
          <a:xfrm>
            <a:off x="530306" y="4045484"/>
            <a:ext cx="445302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>
              <a:buNone/>
            </a:pPr>
            <a:r>
              <a:rPr lang="en-US" sz="2400" dirty="0"/>
              <a:t>Male average tenure </a:t>
            </a:r>
          </a:p>
        </p:txBody>
      </p:sp>
      <p:sp>
        <p:nvSpPr>
          <p:cNvPr id="1174" name="Google Shape;1174;p2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1175" name="Google Shape;1175;p27"/>
          <p:cNvGrpSpPr/>
          <p:nvPr/>
        </p:nvGrpSpPr>
        <p:grpSpPr>
          <a:xfrm>
            <a:off x="5233951" y="823317"/>
            <a:ext cx="3414844" cy="3813266"/>
            <a:chOff x="2152775" y="305709"/>
            <a:chExt cx="4264823" cy="4762415"/>
          </a:xfrm>
        </p:grpSpPr>
        <p:grpSp>
          <p:nvGrpSpPr>
            <p:cNvPr id="1176" name="Google Shape;1176;p2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1177" name="Google Shape;1177;p2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8" name="Google Shape;1178;p2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9" name="Google Shape;1179;p2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0" name="Google Shape;1180;p2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1" name="Google Shape;1181;p2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2" name="Google Shape;1182;p2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3" name="Google Shape;1183;p2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4" name="Google Shape;1184;p2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5" name="Google Shape;1185;p2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6" name="Google Shape;1186;p2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7" name="Google Shape;1187;p2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8" name="Google Shape;1188;p2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9" name="Google Shape;1189;p2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0" name="Google Shape;1190;p2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1" name="Google Shape;1191;p2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2" name="Google Shape;1192;p2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3" name="Google Shape;1193;p2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194" name="Google Shape;1194;p2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1195" name="Google Shape;1195;p2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6" name="Google Shape;1196;p2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7" name="Google Shape;1197;p2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8" name="Google Shape;1198;p2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9" name="Google Shape;1199;p2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0" name="Google Shape;1200;p2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1" name="Google Shape;1201;p2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2" name="Google Shape;1202;p2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3" name="Google Shape;1203;p2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4" name="Google Shape;1204;p2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5" name="Google Shape;1205;p2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6" name="Google Shape;1206;p2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7" name="Google Shape;1207;p2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8" name="Google Shape;1208;p2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9" name="Google Shape;1209;p2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0" name="Google Shape;1210;p2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11" name="Google Shape;1211;p2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1212" name="Google Shape;1212;p2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3" name="Google Shape;1213;p2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4" name="Google Shape;1214;p2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5" name="Google Shape;1215;p2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1216;p2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7" name="Google Shape;1217;p2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8" name="Google Shape;1218;p2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9" name="Google Shape;1219;p2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0" name="Google Shape;1220;p2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1221;p2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1222;p2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2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1224;p2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5" name="Google Shape;1225;p2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6" name="Google Shape;1226;p2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7" name="Google Shape;1227;p2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28" name="Google Shape;1228;p2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1229" name="Google Shape;1229;p2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0" name="Google Shape;1230;p2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1231;p2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2" name="Google Shape;1232;p2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3" name="Google Shape;1233;p2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4" name="Google Shape;1234;p2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5" name="Google Shape;1235;p2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6" name="Google Shape;1236;p2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7" name="Google Shape;1237;p2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8" name="Google Shape;1238;p2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9" name="Google Shape;1239;p2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0" name="Google Shape;1240;p2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1" name="Google Shape;1241;p2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2" name="Google Shape;1242;p2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3" name="Google Shape;1243;p2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4" name="Google Shape;1244;p2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45" name="Google Shape;1245;p2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1246" name="Google Shape;1246;p2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7" name="Google Shape;1247;p2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1248;p2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1249;p2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1250;p2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1251;p2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1252;p2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3" name="Google Shape;1253;p2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4" name="Google Shape;1254;p2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1255;p2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6" name="Google Shape;1256;p2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1257;p2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8" name="Google Shape;1258;p2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9" name="Google Shape;1259;p2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0" name="Google Shape;1260;p2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1" name="Google Shape;1261;p2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2" name="Google Shape;1262;p2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1263" name="Google Shape;1263;p2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4" name="Google Shape;1264;p2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2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2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7" name="Google Shape;1267;p2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8" name="Google Shape;1268;p2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2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1270;p2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1" name="Google Shape;1271;p2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2" name="Google Shape;1272;p2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3" name="Google Shape;1273;p2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4" name="Google Shape;1274;p2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5" name="Google Shape;1275;p2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6" name="Google Shape;1276;p2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7" name="Google Shape;1277;p2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8" name="Google Shape;1278;p2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79" name="Google Shape;1279;p2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1280" name="Google Shape;1280;p2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1" name="Google Shape;1281;p2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2" name="Google Shape;1282;p2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3" name="Google Shape;1283;p2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4" name="Google Shape;1284;p2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5" name="Google Shape;1285;p2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6" name="Google Shape;1286;p2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7" name="Google Shape;1287;p2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8" name="Google Shape;1288;p2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9" name="Google Shape;1289;p2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0" name="Google Shape;1290;p2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1" name="Google Shape;1291;p2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2" name="Google Shape;1292;p2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3" name="Google Shape;1293;p2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4" name="Google Shape;1294;p2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5" name="Google Shape;1295;p2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296" name="Google Shape;1296;p2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2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2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2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2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01" name="Google Shape;1301;p2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1302" name="Google Shape;1302;p2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3" name="Google Shape;1303;p2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2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2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1306;p2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2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2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2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2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2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2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2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1314;p2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5" name="Google Shape;1315;p2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2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2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8" name="Google Shape;1318;p2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1319" name="Google Shape;1319;p2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0" name="Google Shape;1320;p2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1" name="Google Shape;1321;p2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2" name="Google Shape;1322;p2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3" name="Google Shape;1323;p2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4" name="Google Shape;1324;p2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5" name="Google Shape;1325;p2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6" name="Google Shape;1326;p2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7" name="Google Shape;1327;p2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8" name="Google Shape;1328;p2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9" name="Google Shape;1329;p2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0" name="Google Shape;1330;p2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1" name="Google Shape;1331;p2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2" name="Google Shape;1332;p2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3" name="Google Shape;1333;p2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4" name="Google Shape;1334;p2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35" name="Google Shape;1335;p2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1336" name="Google Shape;1336;p2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7" name="Google Shape;1337;p2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8" name="Google Shape;1338;p2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9" name="Google Shape;1339;p2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0" name="Google Shape;1340;p2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1" name="Google Shape;1341;p2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2" name="Google Shape;1342;p2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3" name="Google Shape;1343;p2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4" name="Google Shape;1344;p2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5" name="Google Shape;1345;p2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6" name="Google Shape;1346;p2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7" name="Google Shape;1347;p2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8" name="Google Shape;1348;p2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9" name="Google Shape;1349;p2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0" name="Google Shape;1350;p2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1" name="Google Shape;1351;p2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2" name="Google Shape;1352;p2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1353" name="Google Shape;1353;p2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4" name="Google Shape;1354;p2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2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1356;p2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2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2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9" name="Google Shape;1359;p2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1360;p2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2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1362;p2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2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4" name="Google Shape;1364;p2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5" name="Google Shape;1365;p2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6" name="Google Shape;1366;p2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7" name="Google Shape;1367;p2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8" name="Google Shape;1368;p2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69" name="Google Shape;1369;p2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1370" name="Google Shape;1370;p2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2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2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2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2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2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2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2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2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9" name="Google Shape;1379;p2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0" name="Google Shape;1380;p2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1" name="Google Shape;1381;p2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2" name="Google Shape;1382;p2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3" name="Google Shape;1383;p2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4" name="Google Shape;1384;p2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5" name="Google Shape;1385;p2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86" name="Google Shape;1386;p2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1387" name="Google Shape;1387;p2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2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1389;p2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1390;p2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2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2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2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2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5" name="Google Shape;1395;p2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6" name="Google Shape;1396;p2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7" name="Google Shape;1397;p2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8" name="Google Shape;1398;p2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9" name="Google Shape;1399;p2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0" name="Google Shape;1400;p2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1" name="Google Shape;1401;p2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2" name="Google Shape;1402;p2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03" name="Google Shape;1403;p2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1404" name="Google Shape;1404;p2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5" name="Google Shape;1405;p2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6" name="Google Shape;1406;p2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7" name="Google Shape;1407;p2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8" name="Google Shape;1408;p2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9" name="Google Shape;1409;p2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0" name="Google Shape;1410;p2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1" name="Google Shape;1411;p2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2" name="Google Shape;1412;p2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3" name="Google Shape;1413;p2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4" name="Google Shape;1414;p2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5" name="Google Shape;1415;p2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6" name="Google Shape;1416;p2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7" name="Google Shape;1417;p2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8" name="Google Shape;1418;p2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9" name="Google Shape;1419;p2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0" name="Google Shape;1420;p2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1421" name="Google Shape;1421;p2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2" name="Google Shape;1422;p2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3" name="Google Shape;1423;p2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4" name="Google Shape;1424;p2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5" name="Google Shape;1425;p2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6" name="Google Shape;1426;p2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7" name="Google Shape;1427;p2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8" name="Google Shape;1428;p2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9" name="Google Shape;1429;p2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0" name="Google Shape;1430;p2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1" name="Google Shape;1431;p2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2" name="Google Shape;1432;p2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3" name="Google Shape;1433;p2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4" name="Google Shape;1434;p2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5" name="Google Shape;1435;p2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6" name="Google Shape;1436;p2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37" name="Google Shape;1437;p2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1438" name="Google Shape;1438;p2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9" name="Google Shape;1439;p2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0" name="Google Shape;1440;p2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1" name="Google Shape;1441;p2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2" name="Google Shape;1442;p2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3" name="Google Shape;1443;p2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4" name="Google Shape;1444;p2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5" name="Google Shape;1445;p2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6" name="Google Shape;1446;p2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7" name="Google Shape;1447;p2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8" name="Google Shape;1448;p2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9" name="Google Shape;1449;p2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0" name="Google Shape;1450;p2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1" name="Google Shape;1451;p2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2" name="Google Shape;1452;p2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3" name="Google Shape;1453;p2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4" name="Google Shape;1454;p2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1455" name="Google Shape;1455;p2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6" name="Google Shape;1456;p2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7" name="Google Shape;1457;p2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8" name="Google Shape;1458;p2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9" name="Google Shape;1459;p2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0" name="Google Shape;1460;p2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1" name="Google Shape;1461;p2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2" name="Google Shape;1462;p2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3" name="Google Shape;1463;p2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4" name="Google Shape;1464;p2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5" name="Google Shape;1465;p2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6" name="Google Shape;1466;p2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7" name="Google Shape;1467;p2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8" name="Google Shape;1468;p2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9" name="Google Shape;1469;p2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0" name="Google Shape;1470;p2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71" name="Google Shape;1471;p2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1472" name="Google Shape;1472;p2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3" name="Google Shape;1473;p2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4" name="Google Shape;1474;p2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5" name="Google Shape;1475;p2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6" name="Google Shape;1476;p2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7" name="Google Shape;1477;p2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8" name="Google Shape;1478;p2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9" name="Google Shape;1479;p2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2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2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2" name="Google Shape;1482;p2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3" name="Google Shape;1483;p2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2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2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6" name="Google Shape;1486;p2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7" name="Google Shape;1487;p2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8" name="Google Shape;1488;p2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1489" name="Google Shape;1489;p2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0" name="Google Shape;1490;p2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1" name="Google Shape;1491;p2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2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2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4" name="Google Shape;1494;p2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5" name="Google Shape;1495;p2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6" name="Google Shape;1496;p2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7" name="Google Shape;1497;p2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8" name="Google Shape;1498;p2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9" name="Google Shape;1499;p2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0" name="Google Shape;1500;p2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1" name="Google Shape;1501;p2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2" name="Google Shape;1502;p2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3" name="Google Shape;1503;p2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4" name="Google Shape;1504;p2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05" name="Google Shape;1505;p2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1506" name="Google Shape;1506;p2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7" name="Google Shape;1507;p2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8" name="Google Shape;1508;p2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9" name="Google Shape;1509;p2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0" name="Google Shape;1510;p2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1" name="Google Shape;1511;p2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2" name="Google Shape;1512;p2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3" name="Google Shape;1513;p2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4" name="Google Shape;1514;p2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5" name="Google Shape;1515;p2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6" name="Google Shape;1516;p2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7" name="Google Shape;1517;p2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8" name="Google Shape;1518;p2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9" name="Google Shape;1519;p2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0" name="Google Shape;1520;p2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1" name="Google Shape;1521;p2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22" name="Google Shape;1522;p2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1523" name="Google Shape;1523;p2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4" name="Google Shape;1524;p2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5" name="Google Shape;1525;p2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6" name="Google Shape;1526;p2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7" name="Google Shape;1527;p2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8" name="Google Shape;1528;p2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9" name="Google Shape;1529;p2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0" name="Google Shape;1530;p2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1" name="Google Shape;1531;p2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2" name="Google Shape;1532;p2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3" name="Google Shape;1533;p2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2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5" name="Google Shape;1535;p2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6" name="Google Shape;1536;p2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2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8" name="Google Shape;1538;p2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9" name="Google Shape;1539;p2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1540" name="Google Shape;1540;p2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1" name="Google Shape;1541;p2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2" name="Google Shape;1542;p2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3" name="Google Shape;1543;p2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4" name="Google Shape;1544;p2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5" name="Google Shape;1545;p2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6" name="Google Shape;1546;p2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7" name="Google Shape;1547;p2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8" name="Google Shape;1548;p2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9" name="Google Shape;1549;p2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0" name="Google Shape;1550;p2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1" name="Google Shape;1551;p2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2" name="Google Shape;1552;p2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3" name="Google Shape;1553;p2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4" name="Google Shape;1554;p2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5" name="Google Shape;1555;p2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56" name="Google Shape;1556;p2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1557" name="Google Shape;1557;p2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8" name="Google Shape;1558;p2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59" name="Google Shape;1559;p2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0" name="Google Shape;1560;p2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1" name="Google Shape;1561;p2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2" name="Google Shape;1562;p2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3" name="Google Shape;1563;p2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4" name="Google Shape;1564;p2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5" name="Google Shape;1565;p2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6" name="Google Shape;1566;p2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7" name="Google Shape;1567;p2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8" name="Google Shape;1568;p2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69" name="Google Shape;1569;p2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0" name="Google Shape;1570;p2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1" name="Google Shape;1571;p2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2" name="Google Shape;1572;p2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73" name="Google Shape;1573;p2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1574" name="Google Shape;1574;p2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5" name="Google Shape;1575;p2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6" name="Google Shape;1576;p2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7" name="Google Shape;1577;p2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8" name="Google Shape;1578;p2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9" name="Google Shape;1579;p2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0" name="Google Shape;1580;p2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1" name="Google Shape;1581;p2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2" name="Google Shape;1582;p2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3" name="Google Shape;1583;p2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4" name="Google Shape;1584;p2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5" name="Google Shape;1585;p2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6" name="Google Shape;1586;p2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7" name="Google Shape;1587;p2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8" name="Google Shape;1588;p2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9" name="Google Shape;1589;p2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90" name="Google Shape;1590;p2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1591" name="Google Shape;1591;p2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2" name="Google Shape;1592;p2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3" name="Google Shape;1593;p2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4" name="Google Shape;1594;p2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5" name="Google Shape;1595;p2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6" name="Google Shape;1596;p2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7" name="Google Shape;1597;p2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8" name="Google Shape;1598;p2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9" name="Google Shape;1599;p2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0" name="Google Shape;1600;p2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1" name="Google Shape;1601;p2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2" name="Google Shape;1602;p2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3" name="Google Shape;1603;p2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4" name="Google Shape;1604;p2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5" name="Google Shape;1605;p2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6" name="Google Shape;1606;p2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07" name="Google Shape;1607;p2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2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2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2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1" name="Google Shape;1611;p2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2" name="Google Shape;1612;p2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2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2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2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6" name="Google Shape;1616;p2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7" name="Google Shape;1617;p2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8" name="Google Shape;1618;p2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9" name="Google Shape;1619;p2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0" name="Google Shape;1620;p2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1" name="Google Shape;1621;p2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2" name="Google Shape;1622;p2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3" name="Google Shape;1623;p2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4" name="Google Shape;1624;p2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5" name="Google Shape;1625;p2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6" name="Google Shape;1626;p2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7" name="Google Shape;1627;p2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8" name="Google Shape;1628;p2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9" name="Google Shape;1629;p2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0" name="Google Shape;1630;p2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1" name="Google Shape;1631;p2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2" name="Google Shape;1632;p2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3" name="Google Shape;1633;p2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4" name="Google Shape;1634;p2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2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2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2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2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2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2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2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2" name="Google Shape;1642;p2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3" name="Google Shape;1643;p2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2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2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2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2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2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2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2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2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2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2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2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2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2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2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2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2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2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2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2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2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2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2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2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7" name="Google Shape;1667;p2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8" name="Google Shape;1668;p2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9" name="Google Shape;1669;p2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0" name="Google Shape;1670;p2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1" name="Google Shape;1671;p2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2" name="Google Shape;1672;p2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3" name="Google Shape;1673;p2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4" name="Google Shape;1674;p2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5" name="Google Shape;1675;p2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6" name="Google Shape;1676;p2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7" name="Google Shape;1677;p2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8" name="Google Shape;1678;p2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9" name="Google Shape;1679;p2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0" name="Google Shape;1680;p2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1" name="Google Shape;1681;p2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82" name="Google Shape;1682;p2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1683" name="Google Shape;1683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4" name="Google Shape;1684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5" name="Google Shape;1685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6" name="Google Shape;1686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87" name="Google Shape;1687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88" name="Google Shape;1688;p2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1689" name="Google Shape;1689;p2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0" name="Google Shape;1690;p2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1" name="Google Shape;1691;p2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2" name="Google Shape;1692;p2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93" name="Google Shape;1693;p2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694" name="Google Shape;1694;p2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5" name="Google Shape;1695;p2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30" name="Google Shape;858;p19">
            <a:extLst>
              <a:ext uri="{FF2B5EF4-FFF2-40B4-BE49-F238E27FC236}">
                <a16:creationId xmlns:a16="http://schemas.microsoft.com/office/drawing/2014/main" id="{AAEFC52C-1F2C-9045-977A-9C670F419066}"/>
              </a:ext>
            </a:extLst>
          </p:cNvPr>
          <p:cNvSpPr txBox="1">
            <a:spLocks/>
          </p:cNvSpPr>
          <p:nvPr/>
        </p:nvSpPr>
        <p:spPr>
          <a:xfrm>
            <a:off x="299379" y="381300"/>
            <a:ext cx="7530694" cy="91662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4800" dirty="0">
                <a:solidFill>
                  <a:schemeClr val="accent2"/>
                </a:solidFill>
                <a:latin typeface="Raleway SemiBold"/>
                <a:sym typeface="Raleway SemiBold"/>
              </a:rPr>
              <a:t>Gender vs Tenure 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5" name="Google Shape;1145;p25"/>
          <p:cNvSpPr/>
          <p:nvPr/>
        </p:nvSpPr>
        <p:spPr>
          <a:xfrm>
            <a:off x="2990615" y="1527434"/>
            <a:ext cx="6153385" cy="3252672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50000">
                <a:schemeClr val="lt1"/>
              </a:gs>
              <a:gs pos="100000">
                <a:schemeClr val="lt2"/>
              </a:gs>
            </a:gsLst>
            <a:lin ang="16198662" scaled="0"/>
          </a:gradFill>
          <a:ln>
            <a:noFill/>
          </a:ln>
          <a:effectLst>
            <a:outerShdw blurRad="142875" dist="19050" dir="5400000" algn="bl" rotWithShape="0">
              <a:srgbClr val="38226D">
                <a:alpha val="3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6" name="Google Shape;1146;p25"/>
          <p:cNvSpPr txBox="1">
            <a:spLocks noGrp="1"/>
          </p:cNvSpPr>
          <p:nvPr>
            <p:ph type="title" idx="4294967295"/>
          </p:nvPr>
        </p:nvSpPr>
        <p:spPr>
          <a:xfrm>
            <a:off x="373075" y="410671"/>
            <a:ext cx="5640900" cy="46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>
                <a:solidFill>
                  <a:schemeClr val="lt1"/>
                </a:solidFill>
              </a:rPr>
              <a:t>Nations and Tenure </a:t>
            </a:r>
            <a:br>
              <a:rPr lang="en-US" dirty="0"/>
            </a:br>
            <a:endParaRPr dirty="0">
              <a:solidFill>
                <a:schemeClr val="lt1"/>
              </a:solidFill>
            </a:endParaRPr>
          </a:p>
        </p:txBody>
      </p:sp>
      <p:sp>
        <p:nvSpPr>
          <p:cNvPr id="1148" name="Google Shape;1148;p2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11</a:t>
            </a:fld>
            <a:endParaRPr>
              <a:solidFill>
                <a:schemeClr val="accent2"/>
              </a:solidFill>
            </a:endParaRPr>
          </a:p>
        </p:txBody>
      </p:sp>
      <p:sp>
        <p:nvSpPr>
          <p:cNvPr id="1150" name="Google Shape;1150;p25"/>
          <p:cNvSpPr/>
          <p:nvPr/>
        </p:nvSpPr>
        <p:spPr>
          <a:xfrm>
            <a:off x="3590225" y="1912363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1" name="Google Shape;1151;p25"/>
          <p:cNvSpPr/>
          <p:nvPr/>
        </p:nvSpPr>
        <p:spPr>
          <a:xfrm>
            <a:off x="4369500" y="3265682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2" name="Google Shape;1152;p25"/>
          <p:cNvSpPr/>
          <p:nvPr/>
        </p:nvSpPr>
        <p:spPr>
          <a:xfrm>
            <a:off x="6060028" y="2013613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3" name="Google Shape;1153;p25"/>
          <p:cNvSpPr/>
          <p:nvPr/>
        </p:nvSpPr>
        <p:spPr>
          <a:xfrm>
            <a:off x="5524062" y="2809462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4" name="Google Shape;1154;p25"/>
          <p:cNvSpPr/>
          <p:nvPr/>
        </p:nvSpPr>
        <p:spPr>
          <a:xfrm>
            <a:off x="6981087" y="2019882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25"/>
          <p:cNvSpPr/>
          <p:nvPr/>
        </p:nvSpPr>
        <p:spPr>
          <a:xfrm>
            <a:off x="8026832" y="3918535"/>
            <a:ext cx="202500" cy="202500"/>
          </a:xfrm>
          <a:prstGeom prst="mathMultiply">
            <a:avLst>
              <a:gd name="adj1" fmla="val 2352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595;p17">
            <a:extLst>
              <a:ext uri="{FF2B5EF4-FFF2-40B4-BE49-F238E27FC236}">
                <a16:creationId xmlns:a16="http://schemas.microsoft.com/office/drawing/2014/main" id="{092BD76B-F9FD-434A-997C-EA90750F4EF2}"/>
              </a:ext>
            </a:extLst>
          </p:cNvPr>
          <p:cNvSpPr txBox="1">
            <a:spLocks/>
          </p:cNvSpPr>
          <p:nvPr/>
        </p:nvSpPr>
        <p:spPr>
          <a:xfrm>
            <a:off x="520378" y="1457545"/>
            <a:ext cx="5640900" cy="3108834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42900">
              <a:spcBef>
                <a:spcPts val="600"/>
              </a:spcBef>
              <a:buSzPts val="1800"/>
              <a:buFont typeface="Arial"/>
              <a:buChar char="▸"/>
            </a:pPr>
            <a:r>
              <a:rPr lang="en-US" sz="3000" dirty="0">
                <a:solidFill>
                  <a:schemeClr val="lt1"/>
                </a:solidFill>
                <a:latin typeface="Raleway SemiBold"/>
                <a:sym typeface="Barlow Light"/>
              </a:rPr>
              <a:t>Greek</a:t>
            </a:r>
          </a:p>
          <a:p>
            <a:pPr marL="457200" indent="-342900">
              <a:buSzPts val="1800"/>
              <a:buFont typeface="Arial"/>
              <a:buChar char="▸"/>
            </a:pPr>
            <a:r>
              <a:rPr lang="en-US" sz="3000" dirty="0">
                <a:solidFill>
                  <a:schemeClr val="lt1"/>
                </a:solidFill>
                <a:latin typeface="Raleway SemiBold"/>
                <a:sym typeface="Barlow Light"/>
              </a:rPr>
              <a:t>European  </a:t>
            </a:r>
          </a:p>
          <a:p>
            <a:pPr marL="457200" indent="-342900">
              <a:buSzPts val="1800"/>
              <a:buFont typeface="Arial"/>
              <a:buChar char="▸"/>
            </a:pPr>
            <a:r>
              <a:rPr lang="en-US" sz="3000" dirty="0">
                <a:solidFill>
                  <a:schemeClr val="lt1"/>
                </a:solidFill>
                <a:latin typeface="Raleway SemiBold"/>
                <a:sym typeface="Barlow Light"/>
              </a:rPr>
              <a:t>English</a:t>
            </a:r>
          </a:p>
          <a:p>
            <a:pPr marL="457200" indent="-342900">
              <a:buSzPts val="1800"/>
              <a:buFont typeface="Arial"/>
              <a:buChar char="▸"/>
            </a:pPr>
            <a:r>
              <a:rPr lang="en-US" sz="3000" dirty="0">
                <a:solidFill>
                  <a:schemeClr val="lt1"/>
                </a:solidFill>
                <a:latin typeface="Raleway SemiBold"/>
                <a:sym typeface="Barlow Light"/>
              </a:rPr>
              <a:t>Nordic</a:t>
            </a:r>
          </a:p>
          <a:p>
            <a:pPr marL="457200" indent="-342900">
              <a:buSzPts val="1800"/>
              <a:buFont typeface="Arial"/>
              <a:buChar char="▸"/>
            </a:pPr>
            <a:r>
              <a:rPr lang="en-US" sz="3000" dirty="0">
                <a:solidFill>
                  <a:schemeClr val="lt1"/>
                </a:solidFill>
                <a:latin typeface="Raleway SemiBold"/>
                <a:sym typeface="Barlow Light"/>
              </a:rPr>
              <a:t>African </a:t>
            </a:r>
          </a:p>
          <a:p>
            <a:pPr marL="457200" indent="-342900">
              <a:buSzPts val="1800"/>
              <a:buFont typeface="Arial"/>
              <a:buChar char="▸"/>
            </a:pPr>
            <a:r>
              <a:rPr lang="en-US" sz="3000" dirty="0">
                <a:solidFill>
                  <a:schemeClr val="lt1"/>
                </a:solidFill>
                <a:latin typeface="Raleway SemiBold"/>
                <a:sym typeface="Barlow Light"/>
              </a:rPr>
              <a:t>Hispanic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556691" y="388501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 and Tenure</a:t>
            </a:r>
            <a:endParaRPr dirty="0"/>
          </a:p>
        </p:txBody>
      </p:sp>
      <p:sp>
        <p:nvSpPr>
          <p:cNvPr id="156" name="Google Shape;156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157" name="Google Shape;157;p25"/>
          <p:cNvGrpSpPr/>
          <p:nvPr/>
        </p:nvGrpSpPr>
        <p:grpSpPr>
          <a:xfrm>
            <a:off x="112423" y="3568825"/>
            <a:ext cx="6373287" cy="1023022"/>
            <a:chOff x="1431325" y="2473842"/>
            <a:chExt cx="5895000" cy="670508"/>
          </a:xfrm>
        </p:grpSpPr>
        <p:sp>
          <p:nvSpPr>
            <p:cNvPr id="158" name="Google Shape;158;p25"/>
            <p:cNvSpPr/>
            <p:nvPr/>
          </p:nvSpPr>
          <p:spPr>
            <a:xfrm rot="-5400000">
              <a:off x="4308625" y="126650"/>
              <a:ext cx="670500" cy="5364900"/>
            </a:xfrm>
            <a:prstGeom prst="roundRect">
              <a:avLst>
                <a:gd name="adj" fmla="val 50000"/>
              </a:avLst>
            </a:prstGeom>
            <a:solidFill>
              <a:srgbClr val="A7A4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5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name="adj" fmla="val 50000"/>
              </a:avLst>
            </a:prstGeom>
            <a:solidFill>
              <a:srgbClr val="01B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162;p25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5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name="adj1" fmla="val 16226349"/>
                <a:gd name="adj2" fmla="val 10795968"/>
              </a:avLst>
            </a:prstGeom>
            <a:solidFill>
              <a:srgbClr val="87E3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" name="Google Shape;164;p25"/>
            <p:cNvSpPr/>
            <p:nvPr/>
          </p:nvSpPr>
          <p:spPr>
            <a:xfrm>
              <a:off x="2025174" y="2616792"/>
              <a:ext cx="608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FFFFFF"/>
                  </a:solidFill>
                  <a:latin typeface="Muli Light"/>
                  <a:ea typeface="Muli Light"/>
                  <a:cs typeface="Muli Light"/>
                  <a:sym typeface="Muli Light"/>
                </a:rPr>
                <a:t>25%</a:t>
              </a:r>
              <a:endParaRPr sz="2000" dirty="0">
                <a:solidFill>
                  <a:srgbClr val="FFFFFF"/>
                </a:solidFill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cxnSp>
          <p:nvCxnSpPr>
            <p:cNvPr id="165" name="Google Shape;165;p25"/>
            <p:cNvCxnSpPr/>
            <p:nvPr/>
          </p:nvCxnSpPr>
          <p:spPr>
            <a:xfrm>
              <a:off x="5057491" y="2585784"/>
              <a:ext cx="0" cy="4446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166" name="Google Shape;166;p25"/>
          <p:cNvGrpSpPr/>
          <p:nvPr/>
        </p:nvGrpSpPr>
        <p:grpSpPr>
          <a:xfrm>
            <a:off x="815372" y="1404634"/>
            <a:ext cx="6533443" cy="943389"/>
            <a:chOff x="1431325" y="2473842"/>
            <a:chExt cx="5951906" cy="670508"/>
          </a:xfrm>
        </p:grpSpPr>
        <p:sp>
          <p:nvSpPr>
            <p:cNvPr id="167" name="Google Shape;167;p25"/>
            <p:cNvSpPr/>
            <p:nvPr/>
          </p:nvSpPr>
          <p:spPr>
            <a:xfrm rot="-5400000">
              <a:off x="4308625" y="126650"/>
              <a:ext cx="670500" cy="5364900"/>
            </a:xfrm>
            <a:prstGeom prst="roundRect">
              <a:avLst>
                <a:gd name="adj" fmla="val 50000"/>
              </a:avLst>
            </a:prstGeom>
            <a:solidFill>
              <a:srgbClr val="A7A4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5"/>
            <p:cNvSpPr txBox="1"/>
            <p:nvPr/>
          </p:nvSpPr>
          <p:spPr>
            <a:xfrm>
              <a:off x="50453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794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Muli"/>
                <a:buChar char="●"/>
              </a:pPr>
              <a:r>
                <a:rPr lang="en" sz="2000" dirty="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1185 Tenure Avg </a:t>
              </a:r>
              <a:endParaRPr sz="20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169" name="Google Shape;169;p25"/>
            <p:cNvSpPr txBox="1"/>
            <p:nvPr/>
          </p:nvSpPr>
          <p:spPr>
            <a:xfrm>
              <a:off x="274468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79400">
                <a:lnSpc>
                  <a:spcPct val="115000"/>
                </a:lnSpc>
                <a:buClr>
                  <a:srgbClr val="FFFFFF"/>
                </a:buClr>
                <a:buSzPts val="800"/>
                <a:buFont typeface="Muli"/>
                <a:buChar char="●"/>
              </a:pPr>
              <a:r>
                <a:rPr lang="en-US" sz="2000" dirty="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(51-80) Year-Old </a:t>
              </a:r>
            </a:p>
          </p:txBody>
        </p:sp>
        <p:sp>
          <p:nvSpPr>
            <p:cNvPr id="170" name="Google Shape;170;p25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name="adj" fmla="val 50000"/>
              </a:avLst>
            </a:prstGeom>
            <a:solidFill>
              <a:srgbClr val="01B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171;p25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172;p25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name="adj1" fmla="val 16226349"/>
                <a:gd name="adj2" fmla="val 10795968"/>
              </a:avLst>
            </a:prstGeom>
            <a:solidFill>
              <a:srgbClr val="87E3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174" name="Google Shape;174;p25"/>
            <p:cNvCxnSpPr/>
            <p:nvPr/>
          </p:nvCxnSpPr>
          <p:spPr>
            <a:xfrm>
              <a:off x="5057491" y="2585784"/>
              <a:ext cx="0" cy="4446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175" name="Google Shape;175;p25"/>
          <p:cNvGrpSpPr/>
          <p:nvPr/>
        </p:nvGrpSpPr>
        <p:grpSpPr>
          <a:xfrm>
            <a:off x="396753" y="2451696"/>
            <a:ext cx="6536040" cy="1082738"/>
            <a:chOff x="1431325" y="2473842"/>
            <a:chExt cx="5951906" cy="725317"/>
          </a:xfrm>
        </p:grpSpPr>
        <p:sp>
          <p:nvSpPr>
            <p:cNvPr id="176" name="Google Shape;176;p25"/>
            <p:cNvSpPr/>
            <p:nvPr/>
          </p:nvSpPr>
          <p:spPr>
            <a:xfrm rot="-5400000">
              <a:off x="4317925" y="117350"/>
              <a:ext cx="670500" cy="5383500"/>
            </a:xfrm>
            <a:prstGeom prst="roundRect">
              <a:avLst>
                <a:gd name="adj" fmla="val 50000"/>
              </a:avLst>
            </a:prstGeom>
            <a:solidFill>
              <a:srgbClr val="A7A4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5"/>
            <p:cNvSpPr txBox="1"/>
            <p:nvPr/>
          </p:nvSpPr>
          <p:spPr>
            <a:xfrm>
              <a:off x="50453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794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Muli"/>
                <a:buChar char="●"/>
              </a:pPr>
              <a:r>
                <a:rPr lang="en-US" sz="2000" dirty="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981 Tenure Avg </a:t>
              </a:r>
              <a:endParaRPr sz="20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178" name="Google Shape;178;p25"/>
            <p:cNvSpPr txBox="1"/>
            <p:nvPr/>
          </p:nvSpPr>
          <p:spPr>
            <a:xfrm>
              <a:off x="2604911" y="2535601"/>
              <a:ext cx="2502096" cy="663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794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Muli"/>
                <a:buChar char="●"/>
              </a:pPr>
              <a:r>
                <a:rPr lang="en-US" sz="2000" dirty="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(41-51) Year-Old </a:t>
              </a:r>
              <a:endParaRPr sz="20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179" name="Google Shape;179;p25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name="adj" fmla="val 50000"/>
              </a:avLst>
            </a:prstGeom>
            <a:solidFill>
              <a:srgbClr val="01B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" name="Google Shape;180;p25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5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name="adj1" fmla="val 16226349"/>
                <a:gd name="adj2" fmla="val 10795968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182;p25"/>
            <p:cNvSpPr/>
            <p:nvPr/>
          </p:nvSpPr>
          <p:spPr>
            <a:xfrm>
              <a:off x="2025174" y="2616792"/>
              <a:ext cx="608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FFFFFF"/>
                  </a:solidFill>
                  <a:latin typeface="Muli Light"/>
                  <a:ea typeface="Muli Light"/>
                  <a:cs typeface="Muli Light"/>
                  <a:sym typeface="Muli Light"/>
                </a:rPr>
                <a:t>38%</a:t>
              </a:r>
              <a:endParaRPr sz="2000" dirty="0">
                <a:solidFill>
                  <a:srgbClr val="FFFFFF"/>
                </a:solidFill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cxnSp>
          <p:nvCxnSpPr>
            <p:cNvPr id="183" name="Google Shape;183;p25"/>
            <p:cNvCxnSpPr/>
            <p:nvPr/>
          </p:nvCxnSpPr>
          <p:spPr>
            <a:xfrm>
              <a:off x="5057491" y="2585784"/>
              <a:ext cx="0" cy="4446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31" name="Google Shape;1748;p30">
            <a:extLst>
              <a:ext uri="{FF2B5EF4-FFF2-40B4-BE49-F238E27FC236}">
                <a16:creationId xmlns:a16="http://schemas.microsoft.com/office/drawing/2014/main" id="{68515474-EEB2-F34E-B183-43A3F5010064}"/>
              </a:ext>
            </a:extLst>
          </p:cNvPr>
          <p:cNvGrpSpPr/>
          <p:nvPr/>
        </p:nvGrpSpPr>
        <p:grpSpPr>
          <a:xfrm>
            <a:off x="6692344" y="1987602"/>
            <a:ext cx="2128865" cy="2723558"/>
            <a:chOff x="2181300" y="231400"/>
            <a:chExt cx="4262637" cy="4762499"/>
          </a:xfrm>
        </p:grpSpPr>
        <p:sp>
          <p:nvSpPr>
            <p:cNvPr id="32" name="Google Shape;1749;p30">
              <a:extLst>
                <a:ext uri="{FF2B5EF4-FFF2-40B4-BE49-F238E27FC236}">
                  <a16:creationId xmlns:a16="http://schemas.microsoft.com/office/drawing/2014/main" id="{EF548553-489E-AC4C-BFD4-B7ECF609944B}"/>
                </a:ext>
              </a:extLst>
            </p:cNvPr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1750;p30">
              <a:extLst>
                <a:ext uri="{FF2B5EF4-FFF2-40B4-BE49-F238E27FC236}">
                  <a16:creationId xmlns:a16="http://schemas.microsoft.com/office/drawing/2014/main" id="{CD78922C-3E67-7E4F-91CE-062874B5B1C4}"/>
                </a:ext>
              </a:extLst>
            </p:cNvPr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1751;p30">
              <a:extLst>
                <a:ext uri="{FF2B5EF4-FFF2-40B4-BE49-F238E27FC236}">
                  <a16:creationId xmlns:a16="http://schemas.microsoft.com/office/drawing/2014/main" id="{B0663B02-8168-624D-B7D5-58FBE405A2F1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1752;p30">
              <a:extLst>
                <a:ext uri="{FF2B5EF4-FFF2-40B4-BE49-F238E27FC236}">
                  <a16:creationId xmlns:a16="http://schemas.microsoft.com/office/drawing/2014/main" id="{328755B9-B04B-8A4C-A035-075AF95BA30C}"/>
                </a:ext>
              </a:extLst>
            </p:cNvPr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1753;p30">
              <a:extLst>
                <a:ext uri="{FF2B5EF4-FFF2-40B4-BE49-F238E27FC236}">
                  <a16:creationId xmlns:a16="http://schemas.microsoft.com/office/drawing/2014/main" id="{3E3882AE-1FE3-E848-AD7E-1FC563585511}"/>
                </a:ext>
              </a:extLst>
            </p:cNvPr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1754;p30">
              <a:extLst>
                <a:ext uri="{FF2B5EF4-FFF2-40B4-BE49-F238E27FC236}">
                  <a16:creationId xmlns:a16="http://schemas.microsoft.com/office/drawing/2014/main" id="{F5B08ABE-7842-854C-ABD2-EC66BADF73E7}"/>
                </a:ext>
              </a:extLst>
            </p:cNvPr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1755;p30">
              <a:extLst>
                <a:ext uri="{FF2B5EF4-FFF2-40B4-BE49-F238E27FC236}">
                  <a16:creationId xmlns:a16="http://schemas.microsoft.com/office/drawing/2014/main" id="{0D72056C-E148-6A4B-96B6-32FA5D180A33}"/>
                </a:ext>
              </a:extLst>
            </p:cNvPr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1756;p30">
              <a:extLst>
                <a:ext uri="{FF2B5EF4-FFF2-40B4-BE49-F238E27FC236}">
                  <a16:creationId xmlns:a16="http://schemas.microsoft.com/office/drawing/2014/main" id="{EDDDE1A4-1866-1B43-8750-027E9DB11042}"/>
                </a:ext>
              </a:extLst>
            </p:cNvPr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1757;p30">
              <a:extLst>
                <a:ext uri="{FF2B5EF4-FFF2-40B4-BE49-F238E27FC236}">
                  <a16:creationId xmlns:a16="http://schemas.microsoft.com/office/drawing/2014/main" id="{F13E756E-F0C3-F046-B678-613391E90FB3}"/>
                </a:ext>
              </a:extLst>
            </p:cNvPr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1758;p30">
              <a:extLst>
                <a:ext uri="{FF2B5EF4-FFF2-40B4-BE49-F238E27FC236}">
                  <a16:creationId xmlns:a16="http://schemas.microsoft.com/office/drawing/2014/main" id="{E4916036-76C3-9C42-97F7-208560EB0A38}"/>
                </a:ext>
              </a:extLst>
            </p:cNvPr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1759;p30">
              <a:extLst>
                <a:ext uri="{FF2B5EF4-FFF2-40B4-BE49-F238E27FC236}">
                  <a16:creationId xmlns:a16="http://schemas.microsoft.com/office/drawing/2014/main" id="{333348A9-8832-8744-B006-74CDEE5A0512}"/>
                </a:ext>
              </a:extLst>
            </p:cNvPr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1760;p30">
              <a:extLst>
                <a:ext uri="{FF2B5EF4-FFF2-40B4-BE49-F238E27FC236}">
                  <a16:creationId xmlns:a16="http://schemas.microsoft.com/office/drawing/2014/main" id="{5C993F93-A467-C74D-9161-5F104E7DA534}"/>
                </a:ext>
              </a:extLst>
            </p:cNvPr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1761;p30">
              <a:extLst>
                <a:ext uri="{FF2B5EF4-FFF2-40B4-BE49-F238E27FC236}">
                  <a16:creationId xmlns:a16="http://schemas.microsoft.com/office/drawing/2014/main" id="{27DA91D6-5778-154F-B986-DAF74923AEBE}"/>
                </a:ext>
              </a:extLst>
            </p:cNvPr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1762;p30">
              <a:extLst>
                <a:ext uri="{FF2B5EF4-FFF2-40B4-BE49-F238E27FC236}">
                  <a16:creationId xmlns:a16="http://schemas.microsoft.com/office/drawing/2014/main" id="{49FA2B91-3E82-F842-9D68-166A1A7C1C59}"/>
                </a:ext>
              </a:extLst>
            </p:cNvPr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1763;p30">
              <a:extLst>
                <a:ext uri="{FF2B5EF4-FFF2-40B4-BE49-F238E27FC236}">
                  <a16:creationId xmlns:a16="http://schemas.microsoft.com/office/drawing/2014/main" id="{3CDA3DA3-629A-CA49-BEAF-B5404A8F95D7}"/>
                </a:ext>
              </a:extLst>
            </p:cNvPr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1764;p30">
              <a:extLst>
                <a:ext uri="{FF2B5EF4-FFF2-40B4-BE49-F238E27FC236}">
                  <a16:creationId xmlns:a16="http://schemas.microsoft.com/office/drawing/2014/main" id="{C74C0779-A13C-E140-95FB-7F6C8E9E8199}"/>
                </a:ext>
              </a:extLst>
            </p:cNvPr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1765;p30">
              <a:extLst>
                <a:ext uri="{FF2B5EF4-FFF2-40B4-BE49-F238E27FC236}">
                  <a16:creationId xmlns:a16="http://schemas.microsoft.com/office/drawing/2014/main" id="{8920E365-BB09-3348-A6E9-36D72CC0652A}"/>
                </a:ext>
              </a:extLst>
            </p:cNvPr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1766;p30">
              <a:extLst>
                <a:ext uri="{FF2B5EF4-FFF2-40B4-BE49-F238E27FC236}">
                  <a16:creationId xmlns:a16="http://schemas.microsoft.com/office/drawing/2014/main" id="{42588AD7-35E7-984F-A287-13AEA14F064C}"/>
                </a:ext>
              </a:extLst>
            </p:cNvPr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1767;p30">
              <a:extLst>
                <a:ext uri="{FF2B5EF4-FFF2-40B4-BE49-F238E27FC236}">
                  <a16:creationId xmlns:a16="http://schemas.microsoft.com/office/drawing/2014/main" id="{8C641C83-1FCD-D34B-89C3-72F3F03930E7}"/>
                </a:ext>
              </a:extLst>
            </p:cNvPr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1768;p30">
              <a:extLst>
                <a:ext uri="{FF2B5EF4-FFF2-40B4-BE49-F238E27FC236}">
                  <a16:creationId xmlns:a16="http://schemas.microsoft.com/office/drawing/2014/main" id="{6D9D9533-111C-9840-92CF-6B2BF5F42957}"/>
                </a:ext>
              </a:extLst>
            </p:cNvPr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1769;p30">
              <a:extLst>
                <a:ext uri="{FF2B5EF4-FFF2-40B4-BE49-F238E27FC236}">
                  <a16:creationId xmlns:a16="http://schemas.microsoft.com/office/drawing/2014/main" id="{73E41719-6D32-EC4F-8A36-A1E86EEBE8EE}"/>
                </a:ext>
              </a:extLst>
            </p:cNvPr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1770;p30">
              <a:extLst>
                <a:ext uri="{FF2B5EF4-FFF2-40B4-BE49-F238E27FC236}">
                  <a16:creationId xmlns:a16="http://schemas.microsoft.com/office/drawing/2014/main" id="{5DB18057-B7A4-C144-8296-7CB047AF1136}"/>
                </a:ext>
              </a:extLst>
            </p:cNvPr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1771;p30">
              <a:extLst>
                <a:ext uri="{FF2B5EF4-FFF2-40B4-BE49-F238E27FC236}">
                  <a16:creationId xmlns:a16="http://schemas.microsoft.com/office/drawing/2014/main" id="{0C3E7668-0894-DD45-8563-F143C3BA2EF2}"/>
                </a:ext>
              </a:extLst>
            </p:cNvPr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1772;p30">
              <a:extLst>
                <a:ext uri="{FF2B5EF4-FFF2-40B4-BE49-F238E27FC236}">
                  <a16:creationId xmlns:a16="http://schemas.microsoft.com/office/drawing/2014/main" id="{A11836F7-26E7-284D-AFA0-DDF76591DD0A}"/>
                </a:ext>
              </a:extLst>
            </p:cNvPr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1773;p30">
              <a:extLst>
                <a:ext uri="{FF2B5EF4-FFF2-40B4-BE49-F238E27FC236}">
                  <a16:creationId xmlns:a16="http://schemas.microsoft.com/office/drawing/2014/main" id="{8BC8AE81-8E04-4F4A-8D41-EEF0B554554C}"/>
                </a:ext>
              </a:extLst>
            </p:cNvPr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1774;p30">
              <a:extLst>
                <a:ext uri="{FF2B5EF4-FFF2-40B4-BE49-F238E27FC236}">
                  <a16:creationId xmlns:a16="http://schemas.microsoft.com/office/drawing/2014/main" id="{AB36ED38-CDEB-C14A-BC47-790CE3BD193F}"/>
                </a:ext>
              </a:extLst>
            </p:cNvPr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1775;p30">
              <a:extLst>
                <a:ext uri="{FF2B5EF4-FFF2-40B4-BE49-F238E27FC236}">
                  <a16:creationId xmlns:a16="http://schemas.microsoft.com/office/drawing/2014/main" id="{891AF098-11E8-8D4C-A89F-0479C912E6BB}"/>
                </a:ext>
              </a:extLst>
            </p:cNvPr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1776;p30">
              <a:extLst>
                <a:ext uri="{FF2B5EF4-FFF2-40B4-BE49-F238E27FC236}">
                  <a16:creationId xmlns:a16="http://schemas.microsoft.com/office/drawing/2014/main" id="{6B67A6CA-FE87-D749-96EA-8A17FF622A34}"/>
                </a:ext>
              </a:extLst>
            </p:cNvPr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1777;p30">
              <a:extLst>
                <a:ext uri="{FF2B5EF4-FFF2-40B4-BE49-F238E27FC236}">
                  <a16:creationId xmlns:a16="http://schemas.microsoft.com/office/drawing/2014/main" id="{0D8D7122-7DCC-8343-83DE-73E5C582BFF4}"/>
                </a:ext>
              </a:extLst>
            </p:cNvPr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1778;p30">
              <a:extLst>
                <a:ext uri="{FF2B5EF4-FFF2-40B4-BE49-F238E27FC236}">
                  <a16:creationId xmlns:a16="http://schemas.microsoft.com/office/drawing/2014/main" id="{F2B08B7E-0E23-414E-A77C-FB7BB20A70E0}"/>
                </a:ext>
              </a:extLst>
            </p:cNvPr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1779;p30">
              <a:extLst>
                <a:ext uri="{FF2B5EF4-FFF2-40B4-BE49-F238E27FC236}">
                  <a16:creationId xmlns:a16="http://schemas.microsoft.com/office/drawing/2014/main" id="{9B4A89FD-A2D5-5B43-B607-086363055120}"/>
                </a:ext>
              </a:extLst>
            </p:cNvPr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1780;p30">
              <a:extLst>
                <a:ext uri="{FF2B5EF4-FFF2-40B4-BE49-F238E27FC236}">
                  <a16:creationId xmlns:a16="http://schemas.microsoft.com/office/drawing/2014/main" id="{2E33816F-2CEF-D84B-993C-7141138E733A}"/>
                </a:ext>
              </a:extLst>
            </p:cNvPr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1781;p30">
              <a:extLst>
                <a:ext uri="{FF2B5EF4-FFF2-40B4-BE49-F238E27FC236}">
                  <a16:creationId xmlns:a16="http://schemas.microsoft.com/office/drawing/2014/main" id="{DD5D97BF-488C-4443-AC15-957240B15E52}"/>
                </a:ext>
              </a:extLst>
            </p:cNvPr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1782;p30">
              <a:extLst>
                <a:ext uri="{FF2B5EF4-FFF2-40B4-BE49-F238E27FC236}">
                  <a16:creationId xmlns:a16="http://schemas.microsoft.com/office/drawing/2014/main" id="{A5A8A842-5972-7442-99E8-689F006B5A6A}"/>
                </a:ext>
              </a:extLst>
            </p:cNvPr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1783;p30">
              <a:extLst>
                <a:ext uri="{FF2B5EF4-FFF2-40B4-BE49-F238E27FC236}">
                  <a16:creationId xmlns:a16="http://schemas.microsoft.com/office/drawing/2014/main" id="{83BBF55B-37EE-7B4E-BED5-DE8C78F91E15}"/>
                </a:ext>
              </a:extLst>
            </p:cNvPr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1784;p30">
              <a:extLst>
                <a:ext uri="{FF2B5EF4-FFF2-40B4-BE49-F238E27FC236}">
                  <a16:creationId xmlns:a16="http://schemas.microsoft.com/office/drawing/2014/main" id="{8A106E15-FD45-1A4C-A181-3DD85CF7F0D3}"/>
                </a:ext>
              </a:extLst>
            </p:cNvPr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1785;p30">
              <a:extLst>
                <a:ext uri="{FF2B5EF4-FFF2-40B4-BE49-F238E27FC236}">
                  <a16:creationId xmlns:a16="http://schemas.microsoft.com/office/drawing/2014/main" id="{923D2F9C-F999-6344-8391-EA4F673F8CFB}"/>
                </a:ext>
              </a:extLst>
            </p:cNvPr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1786;p30">
              <a:extLst>
                <a:ext uri="{FF2B5EF4-FFF2-40B4-BE49-F238E27FC236}">
                  <a16:creationId xmlns:a16="http://schemas.microsoft.com/office/drawing/2014/main" id="{BED43EDC-0531-3448-BCCE-B6D7776EF502}"/>
                </a:ext>
              </a:extLst>
            </p:cNvPr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0" name="Google Shape;1787;p30">
              <a:extLst>
                <a:ext uri="{FF2B5EF4-FFF2-40B4-BE49-F238E27FC236}">
                  <a16:creationId xmlns:a16="http://schemas.microsoft.com/office/drawing/2014/main" id="{15956755-CBCB-F944-9248-FF4FB40212E3}"/>
                </a:ext>
              </a:extLst>
            </p:cNvPr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251" name="Google Shape;1788;p30">
                <a:extLst>
                  <a:ext uri="{FF2B5EF4-FFF2-40B4-BE49-F238E27FC236}">
                    <a16:creationId xmlns:a16="http://schemas.microsoft.com/office/drawing/2014/main" id="{99E6301C-15D4-BF4B-BFD5-6C753B1911C5}"/>
                  </a:ext>
                </a:extLst>
              </p:cNvPr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" name="Google Shape;1789;p30">
                <a:extLst>
                  <a:ext uri="{FF2B5EF4-FFF2-40B4-BE49-F238E27FC236}">
                    <a16:creationId xmlns:a16="http://schemas.microsoft.com/office/drawing/2014/main" id="{024FD9D1-6F7E-B142-AE97-D38E508C0ECC}"/>
                  </a:ext>
                </a:extLst>
              </p:cNvPr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" name="Google Shape;1790;p30">
                <a:extLst>
                  <a:ext uri="{FF2B5EF4-FFF2-40B4-BE49-F238E27FC236}">
                    <a16:creationId xmlns:a16="http://schemas.microsoft.com/office/drawing/2014/main" id="{ADAE6589-8E9F-EE43-8469-6F30DB35E348}"/>
                  </a:ext>
                </a:extLst>
              </p:cNvPr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" name="Google Shape;1791;p30">
                <a:extLst>
                  <a:ext uri="{FF2B5EF4-FFF2-40B4-BE49-F238E27FC236}">
                    <a16:creationId xmlns:a16="http://schemas.microsoft.com/office/drawing/2014/main" id="{7DB99B3D-1A0E-354A-B06B-7CCCAD2F6AAF}"/>
                  </a:ext>
                </a:extLst>
              </p:cNvPr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" name="Google Shape;1792;p30">
                <a:extLst>
                  <a:ext uri="{FF2B5EF4-FFF2-40B4-BE49-F238E27FC236}">
                    <a16:creationId xmlns:a16="http://schemas.microsoft.com/office/drawing/2014/main" id="{342A6E91-17B4-434D-93AA-6D8929167DE4}"/>
                  </a:ext>
                </a:extLst>
              </p:cNvPr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" name="Google Shape;1793;p30">
                <a:extLst>
                  <a:ext uri="{FF2B5EF4-FFF2-40B4-BE49-F238E27FC236}">
                    <a16:creationId xmlns:a16="http://schemas.microsoft.com/office/drawing/2014/main" id="{77BA92F1-49D5-5C47-9EEA-8FE868FB4083}"/>
                  </a:ext>
                </a:extLst>
              </p:cNvPr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" name="Google Shape;1794;p30">
                <a:extLst>
                  <a:ext uri="{FF2B5EF4-FFF2-40B4-BE49-F238E27FC236}">
                    <a16:creationId xmlns:a16="http://schemas.microsoft.com/office/drawing/2014/main" id="{FF91B92F-2579-F045-B981-96931A38C9FA}"/>
                  </a:ext>
                </a:extLst>
              </p:cNvPr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" name="Google Shape;1795;p30">
                <a:extLst>
                  <a:ext uri="{FF2B5EF4-FFF2-40B4-BE49-F238E27FC236}">
                    <a16:creationId xmlns:a16="http://schemas.microsoft.com/office/drawing/2014/main" id="{41E5A828-A1AA-C54B-B544-9D36ECE45EC3}"/>
                  </a:ext>
                </a:extLst>
              </p:cNvPr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9" name="Google Shape;1796;p30">
                <a:extLst>
                  <a:ext uri="{FF2B5EF4-FFF2-40B4-BE49-F238E27FC236}">
                    <a16:creationId xmlns:a16="http://schemas.microsoft.com/office/drawing/2014/main" id="{6ED89BDD-6D00-BB4C-968B-18ACFE095887}"/>
                  </a:ext>
                </a:extLst>
              </p:cNvPr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0" name="Google Shape;1797;p30">
                <a:extLst>
                  <a:ext uri="{FF2B5EF4-FFF2-40B4-BE49-F238E27FC236}">
                    <a16:creationId xmlns:a16="http://schemas.microsoft.com/office/drawing/2014/main" id="{4D27D325-9A23-D74C-AF8C-4479F51B3A59}"/>
                  </a:ext>
                </a:extLst>
              </p:cNvPr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1" name="Google Shape;1798;p30">
                <a:extLst>
                  <a:ext uri="{FF2B5EF4-FFF2-40B4-BE49-F238E27FC236}">
                    <a16:creationId xmlns:a16="http://schemas.microsoft.com/office/drawing/2014/main" id="{A295F7E9-1CBB-364B-ACF6-006B04A1E841}"/>
                  </a:ext>
                </a:extLst>
              </p:cNvPr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2" name="Google Shape;1799;p30">
                <a:extLst>
                  <a:ext uri="{FF2B5EF4-FFF2-40B4-BE49-F238E27FC236}">
                    <a16:creationId xmlns:a16="http://schemas.microsoft.com/office/drawing/2014/main" id="{45984B95-7F29-9249-88DA-B393ECF91E1A}"/>
                  </a:ext>
                </a:extLst>
              </p:cNvPr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3" name="Google Shape;1800;p30">
                <a:extLst>
                  <a:ext uri="{FF2B5EF4-FFF2-40B4-BE49-F238E27FC236}">
                    <a16:creationId xmlns:a16="http://schemas.microsoft.com/office/drawing/2014/main" id="{4F802883-65EC-7C41-A29B-65E82F173D13}"/>
                  </a:ext>
                </a:extLst>
              </p:cNvPr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4" name="Google Shape;1801;p30">
                <a:extLst>
                  <a:ext uri="{FF2B5EF4-FFF2-40B4-BE49-F238E27FC236}">
                    <a16:creationId xmlns:a16="http://schemas.microsoft.com/office/drawing/2014/main" id="{E43E00FA-8151-8F48-8747-78CD0FFA6CB4}"/>
                  </a:ext>
                </a:extLst>
              </p:cNvPr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5" name="Google Shape;1802;p30">
                <a:extLst>
                  <a:ext uri="{FF2B5EF4-FFF2-40B4-BE49-F238E27FC236}">
                    <a16:creationId xmlns:a16="http://schemas.microsoft.com/office/drawing/2014/main" id="{1A4E83F2-2BDB-5A46-AA03-07B347054F52}"/>
                  </a:ext>
                </a:extLst>
              </p:cNvPr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6" name="Google Shape;1803;p30">
                <a:extLst>
                  <a:ext uri="{FF2B5EF4-FFF2-40B4-BE49-F238E27FC236}">
                    <a16:creationId xmlns:a16="http://schemas.microsoft.com/office/drawing/2014/main" id="{1E02ECE5-55E2-D340-97F4-9C999157B943}"/>
                  </a:ext>
                </a:extLst>
              </p:cNvPr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67" name="Google Shape;1804;p30">
                <a:extLst>
                  <a:ext uri="{FF2B5EF4-FFF2-40B4-BE49-F238E27FC236}">
                    <a16:creationId xmlns:a16="http://schemas.microsoft.com/office/drawing/2014/main" id="{B562B0DB-30C2-8443-917D-35F44B792F2F}"/>
                  </a:ext>
                </a:extLst>
              </p:cNvPr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1" name="Google Shape;1805;p30">
              <a:extLst>
                <a:ext uri="{FF2B5EF4-FFF2-40B4-BE49-F238E27FC236}">
                  <a16:creationId xmlns:a16="http://schemas.microsoft.com/office/drawing/2014/main" id="{C75E2CD5-CD52-D94C-A0D0-8413F8EA254D}"/>
                </a:ext>
              </a:extLst>
            </p:cNvPr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235" name="Google Shape;1806;p30">
                <a:extLst>
                  <a:ext uri="{FF2B5EF4-FFF2-40B4-BE49-F238E27FC236}">
                    <a16:creationId xmlns:a16="http://schemas.microsoft.com/office/drawing/2014/main" id="{169BC37C-E91A-EF41-8436-6282048DC5DE}"/>
                  </a:ext>
                </a:extLst>
              </p:cNvPr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6" name="Google Shape;1807;p30">
                <a:extLst>
                  <a:ext uri="{FF2B5EF4-FFF2-40B4-BE49-F238E27FC236}">
                    <a16:creationId xmlns:a16="http://schemas.microsoft.com/office/drawing/2014/main" id="{53878CAF-D580-9B4F-8442-F5FFB1B8D900}"/>
                  </a:ext>
                </a:extLst>
              </p:cNvPr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7" name="Google Shape;1808;p30">
                <a:extLst>
                  <a:ext uri="{FF2B5EF4-FFF2-40B4-BE49-F238E27FC236}">
                    <a16:creationId xmlns:a16="http://schemas.microsoft.com/office/drawing/2014/main" id="{70F7F38D-B6D2-3C4C-A384-B58A4002CC70}"/>
                  </a:ext>
                </a:extLst>
              </p:cNvPr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8" name="Google Shape;1809;p30">
                <a:extLst>
                  <a:ext uri="{FF2B5EF4-FFF2-40B4-BE49-F238E27FC236}">
                    <a16:creationId xmlns:a16="http://schemas.microsoft.com/office/drawing/2014/main" id="{CF05B139-35A7-4445-8914-BCC0B843C7FD}"/>
                  </a:ext>
                </a:extLst>
              </p:cNvPr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9" name="Google Shape;1810;p30">
                <a:extLst>
                  <a:ext uri="{FF2B5EF4-FFF2-40B4-BE49-F238E27FC236}">
                    <a16:creationId xmlns:a16="http://schemas.microsoft.com/office/drawing/2014/main" id="{12E13E56-3767-7B4D-837C-BD27F091D130}"/>
                  </a:ext>
                </a:extLst>
              </p:cNvPr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0" name="Google Shape;1811;p30">
                <a:extLst>
                  <a:ext uri="{FF2B5EF4-FFF2-40B4-BE49-F238E27FC236}">
                    <a16:creationId xmlns:a16="http://schemas.microsoft.com/office/drawing/2014/main" id="{43373BA7-7527-384F-A262-4B522F10A83B}"/>
                  </a:ext>
                </a:extLst>
              </p:cNvPr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1" name="Google Shape;1812;p30">
                <a:extLst>
                  <a:ext uri="{FF2B5EF4-FFF2-40B4-BE49-F238E27FC236}">
                    <a16:creationId xmlns:a16="http://schemas.microsoft.com/office/drawing/2014/main" id="{FEAF7C4A-9695-794E-B4E2-6E18DFCDDE29}"/>
                  </a:ext>
                </a:extLst>
              </p:cNvPr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2" name="Google Shape;1813;p30">
                <a:extLst>
                  <a:ext uri="{FF2B5EF4-FFF2-40B4-BE49-F238E27FC236}">
                    <a16:creationId xmlns:a16="http://schemas.microsoft.com/office/drawing/2014/main" id="{6377570A-7E99-1C4F-B4F8-54A75B24ABC0}"/>
                  </a:ext>
                </a:extLst>
              </p:cNvPr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3" name="Google Shape;1814;p30">
                <a:extLst>
                  <a:ext uri="{FF2B5EF4-FFF2-40B4-BE49-F238E27FC236}">
                    <a16:creationId xmlns:a16="http://schemas.microsoft.com/office/drawing/2014/main" id="{52346A1E-1978-0D4A-9846-F7ABC5100163}"/>
                  </a:ext>
                </a:extLst>
              </p:cNvPr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4" name="Google Shape;1815;p30">
                <a:extLst>
                  <a:ext uri="{FF2B5EF4-FFF2-40B4-BE49-F238E27FC236}">
                    <a16:creationId xmlns:a16="http://schemas.microsoft.com/office/drawing/2014/main" id="{93146166-AFDB-3D4D-A8E1-28FC8D7B8DA5}"/>
                  </a:ext>
                </a:extLst>
              </p:cNvPr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5" name="Google Shape;1816;p30">
                <a:extLst>
                  <a:ext uri="{FF2B5EF4-FFF2-40B4-BE49-F238E27FC236}">
                    <a16:creationId xmlns:a16="http://schemas.microsoft.com/office/drawing/2014/main" id="{16DBCFFD-691B-504E-8E8E-351FD17BCE63}"/>
                  </a:ext>
                </a:extLst>
              </p:cNvPr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6" name="Google Shape;1817;p30">
                <a:extLst>
                  <a:ext uri="{FF2B5EF4-FFF2-40B4-BE49-F238E27FC236}">
                    <a16:creationId xmlns:a16="http://schemas.microsoft.com/office/drawing/2014/main" id="{D1A771EE-D94C-0346-8C04-212720788CE5}"/>
                  </a:ext>
                </a:extLst>
              </p:cNvPr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1818;p30">
                <a:extLst>
                  <a:ext uri="{FF2B5EF4-FFF2-40B4-BE49-F238E27FC236}">
                    <a16:creationId xmlns:a16="http://schemas.microsoft.com/office/drawing/2014/main" id="{C184B2B3-9F70-D348-BE3B-FB8A1CDD9374}"/>
                  </a:ext>
                </a:extLst>
              </p:cNvPr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" name="Google Shape;1819;p30">
                <a:extLst>
                  <a:ext uri="{FF2B5EF4-FFF2-40B4-BE49-F238E27FC236}">
                    <a16:creationId xmlns:a16="http://schemas.microsoft.com/office/drawing/2014/main" id="{210A8C80-8566-FC48-BED7-0AFA415CC47C}"/>
                  </a:ext>
                </a:extLst>
              </p:cNvPr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" name="Google Shape;1820;p30">
                <a:extLst>
                  <a:ext uri="{FF2B5EF4-FFF2-40B4-BE49-F238E27FC236}">
                    <a16:creationId xmlns:a16="http://schemas.microsoft.com/office/drawing/2014/main" id="{7537F69F-95C6-F447-89C3-F770A3164C9D}"/>
                  </a:ext>
                </a:extLst>
              </p:cNvPr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" name="Google Shape;1821;p30">
                <a:extLst>
                  <a:ext uri="{FF2B5EF4-FFF2-40B4-BE49-F238E27FC236}">
                    <a16:creationId xmlns:a16="http://schemas.microsoft.com/office/drawing/2014/main" id="{801CBB1B-9D22-6B44-A535-FA36BC599403}"/>
                  </a:ext>
                </a:extLst>
              </p:cNvPr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2" name="Google Shape;1822;p30">
              <a:extLst>
                <a:ext uri="{FF2B5EF4-FFF2-40B4-BE49-F238E27FC236}">
                  <a16:creationId xmlns:a16="http://schemas.microsoft.com/office/drawing/2014/main" id="{72FEFDA9-04DD-F64E-9C75-B1E0ED043FAE}"/>
                </a:ext>
              </a:extLst>
            </p:cNvPr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219" name="Google Shape;1823;p30">
                <a:extLst>
                  <a:ext uri="{FF2B5EF4-FFF2-40B4-BE49-F238E27FC236}">
                    <a16:creationId xmlns:a16="http://schemas.microsoft.com/office/drawing/2014/main" id="{103A0A81-9CD8-384A-AE3B-CC1D4640E42A}"/>
                  </a:ext>
                </a:extLst>
              </p:cNvPr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1824;p30">
                <a:extLst>
                  <a:ext uri="{FF2B5EF4-FFF2-40B4-BE49-F238E27FC236}">
                    <a16:creationId xmlns:a16="http://schemas.microsoft.com/office/drawing/2014/main" id="{E2828C27-B04D-694A-9174-381BAD2457B0}"/>
                  </a:ext>
                </a:extLst>
              </p:cNvPr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1" name="Google Shape;1825;p30">
                <a:extLst>
                  <a:ext uri="{FF2B5EF4-FFF2-40B4-BE49-F238E27FC236}">
                    <a16:creationId xmlns:a16="http://schemas.microsoft.com/office/drawing/2014/main" id="{E5794B75-5D56-4149-9742-1301EFABFC98}"/>
                  </a:ext>
                </a:extLst>
              </p:cNvPr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2" name="Google Shape;1826;p30">
                <a:extLst>
                  <a:ext uri="{FF2B5EF4-FFF2-40B4-BE49-F238E27FC236}">
                    <a16:creationId xmlns:a16="http://schemas.microsoft.com/office/drawing/2014/main" id="{1F5187B4-54FB-6047-9FE2-9005F85F2CFB}"/>
                  </a:ext>
                </a:extLst>
              </p:cNvPr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1827;p30">
                <a:extLst>
                  <a:ext uri="{FF2B5EF4-FFF2-40B4-BE49-F238E27FC236}">
                    <a16:creationId xmlns:a16="http://schemas.microsoft.com/office/drawing/2014/main" id="{53D90F88-47D4-1845-8075-8CA0707DC665}"/>
                  </a:ext>
                </a:extLst>
              </p:cNvPr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4" name="Google Shape;1828;p30">
                <a:extLst>
                  <a:ext uri="{FF2B5EF4-FFF2-40B4-BE49-F238E27FC236}">
                    <a16:creationId xmlns:a16="http://schemas.microsoft.com/office/drawing/2014/main" id="{38674408-3D5F-F54F-85E1-9D471ECDA254}"/>
                  </a:ext>
                </a:extLst>
              </p:cNvPr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5" name="Google Shape;1829;p30">
                <a:extLst>
                  <a:ext uri="{FF2B5EF4-FFF2-40B4-BE49-F238E27FC236}">
                    <a16:creationId xmlns:a16="http://schemas.microsoft.com/office/drawing/2014/main" id="{19ACD941-5371-6D42-A0F0-CF4190DAEE50}"/>
                  </a:ext>
                </a:extLst>
              </p:cNvPr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1830;p30">
                <a:extLst>
                  <a:ext uri="{FF2B5EF4-FFF2-40B4-BE49-F238E27FC236}">
                    <a16:creationId xmlns:a16="http://schemas.microsoft.com/office/drawing/2014/main" id="{9D3A1E34-9481-2D4C-8883-0D7CAAFDAF78}"/>
                  </a:ext>
                </a:extLst>
              </p:cNvPr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7" name="Google Shape;1831;p30">
                <a:extLst>
                  <a:ext uri="{FF2B5EF4-FFF2-40B4-BE49-F238E27FC236}">
                    <a16:creationId xmlns:a16="http://schemas.microsoft.com/office/drawing/2014/main" id="{04C77C46-FA2C-CB41-A8C0-1A353AFD1AFE}"/>
                  </a:ext>
                </a:extLst>
              </p:cNvPr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8" name="Google Shape;1832;p30">
                <a:extLst>
                  <a:ext uri="{FF2B5EF4-FFF2-40B4-BE49-F238E27FC236}">
                    <a16:creationId xmlns:a16="http://schemas.microsoft.com/office/drawing/2014/main" id="{2681D6F2-AB88-3240-9BEC-F52AD1569377}"/>
                  </a:ext>
                </a:extLst>
              </p:cNvPr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1833;p30">
                <a:extLst>
                  <a:ext uri="{FF2B5EF4-FFF2-40B4-BE49-F238E27FC236}">
                    <a16:creationId xmlns:a16="http://schemas.microsoft.com/office/drawing/2014/main" id="{56367955-FFB6-AD4A-B600-48C89ECA2AED}"/>
                  </a:ext>
                </a:extLst>
              </p:cNvPr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0" name="Google Shape;1834;p30">
                <a:extLst>
                  <a:ext uri="{FF2B5EF4-FFF2-40B4-BE49-F238E27FC236}">
                    <a16:creationId xmlns:a16="http://schemas.microsoft.com/office/drawing/2014/main" id="{84A8B0B2-432F-EA48-ACAF-7BD2D96933FB}"/>
                  </a:ext>
                </a:extLst>
              </p:cNvPr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1" name="Google Shape;1835;p30">
                <a:extLst>
                  <a:ext uri="{FF2B5EF4-FFF2-40B4-BE49-F238E27FC236}">
                    <a16:creationId xmlns:a16="http://schemas.microsoft.com/office/drawing/2014/main" id="{85D16FEA-94CB-AE44-86FF-7B88073ABE4C}"/>
                  </a:ext>
                </a:extLst>
              </p:cNvPr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2" name="Google Shape;1836;p30">
                <a:extLst>
                  <a:ext uri="{FF2B5EF4-FFF2-40B4-BE49-F238E27FC236}">
                    <a16:creationId xmlns:a16="http://schemas.microsoft.com/office/drawing/2014/main" id="{6DE71695-A466-7846-8140-B91F08638001}"/>
                  </a:ext>
                </a:extLst>
              </p:cNvPr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3" name="Google Shape;1837;p30">
                <a:extLst>
                  <a:ext uri="{FF2B5EF4-FFF2-40B4-BE49-F238E27FC236}">
                    <a16:creationId xmlns:a16="http://schemas.microsoft.com/office/drawing/2014/main" id="{634DB26D-E38D-184D-A32C-151A397D95D1}"/>
                  </a:ext>
                </a:extLst>
              </p:cNvPr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34" name="Google Shape;1838;p30">
                <a:extLst>
                  <a:ext uri="{FF2B5EF4-FFF2-40B4-BE49-F238E27FC236}">
                    <a16:creationId xmlns:a16="http://schemas.microsoft.com/office/drawing/2014/main" id="{9863D4EE-516B-8040-A4E4-2A68D108A84E}"/>
                  </a:ext>
                </a:extLst>
              </p:cNvPr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3" name="Google Shape;1839;p30">
              <a:extLst>
                <a:ext uri="{FF2B5EF4-FFF2-40B4-BE49-F238E27FC236}">
                  <a16:creationId xmlns:a16="http://schemas.microsoft.com/office/drawing/2014/main" id="{2099B629-DD03-9B47-836F-08DBEFED32C9}"/>
                </a:ext>
              </a:extLst>
            </p:cNvPr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203" name="Google Shape;1840;p30">
                <a:extLst>
                  <a:ext uri="{FF2B5EF4-FFF2-40B4-BE49-F238E27FC236}">
                    <a16:creationId xmlns:a16="http://schemas.microsoft.com/office/drawing/2014/main" id="{F1DF2036-BFBC-3C49-B305-85EB5E777DCE}"/>
                  </a:ext>
                </a:extLst>
              </p:cNvPr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4" name="Google Shape;1841;p30">
                <a:extLst>
                  <a:ext uri="{FF2B5EF4-FFF2-40B4-BE49-F238E27FC236}">
                    <a16:creationId xmlns:a16="http://schemas.microsoft.com/office/drawing/2014/main" id="{A2BD8FD7-97C5-6E4C-8147-FAD5131101EB}"/>
                  </a:ext>
                </a:extLst>
              </p:cNvPr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" name="Google Shape;1842;p30">
                <a:extLst>
                  <a:ext uri="{FF2B5EF4-FFF2-40B4-BE49-F238E27FC236}">
                    <a16:creationId xmlns:a16="http://schemas.microsoft.com/office/drawing/2014/main" id="{47FF3756-B726-0E40-A0F1-5DF9792ADAE5}"/>
                  </a:ext>
                </a:extLst>
              </p:cNvPr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6" name="Google Shape;1843;p30">
                <a:extLst>
                  <a:ext uri="{FF2B5EF4-FFF2-40B4-BE49-F238E27FC236}">
                    <a16:creationId xmlns:a16="http://schemas.microsoft.com/office/drawing/2014/main" id="{20429C8D-86F8-044F-8FDA-0EAF0E4548CF}"/>
                  </a:ext>
                </a:extLst>
              </p:cNvPr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7" name="Google Shape;1844;p30">
                <a:extLst>
                  <a:ext uri="{FF2B5EF4-FFF2-40B4-BE49-F238E27FC236}">
                    <a16:creationId xmlns:a16="http://schemas.microsoft.com/office/drawing/2014/main" id="{EE8FE15E-25EC-314D-BA7B-D767F1E55F50}"/>
                  </a:ext>
                </a:extLst>
              </p:cNvPr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8" name="Google Shape;1845;p30">
                <a:extLst>
                  <a:ext uri="{FF2B5EF4-FFF2-40B4-BE49-F238E27FC236}">
                    <a16:creationId xmlns:a16="http://schemas.microsoft.com/office/drawing/2014/main" id="{541643F3-0E7F-064C-A107-6A8DC7D75A6F}"/>
                  </a:ext>
                </a:extLst>
              </p:cNvPr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9" name="Google Shape;1846;p30">
                <a:extLst>
                  <a:ext uri="{FF2B5EF4-FFF2-40B4-BE49-F238E27FC236}">
                    <a16:creationId xmlns:a16="http://schemas.microsoft.com/office/drawing/2014/main" id="{8D1E9B94-5E81-F14B-AE6D-DBA3142CC8E0}"/>
                  </a:ext>
                </a:extLst>
              </p:cNvPr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0" name="Google Shape;1847;p30">
                <a:extLst>
                  <a:ext uri="{FF2B5EF4-FFF2-40B4-BE49-F238E27FC236}">
                    <a16:creationId xmlns:a16="http://schemas.microsoft.com/office/drawing/2014/main" id="{EE482D2E-B239-E34F-BFE1-CC19AE41DCDA}"/>
                  </a:ext>
                </a:extLst>
              </p:cNvPr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1848;p30">
                <a:extLst>
                  <a:ext uri="{FF2B5EF4-FFF2-40B4-BE49-F238E27FC236}">
                    <a16:creationId xmlns:a16="http://schemas.microsoft.com/office/drawing/2014/main" id="{C6CAEAB1-F68C-0643-8A37-337839CBC155}"/>
                  </a:ext>
                </a:extLst>
              </p:cNvPr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1849;p30">
                <a:extLst>
                  <a:ext uri="{FF2B5EF4-FFF2-40B4-BE49-F238E27FC236}">
                    <a16:creationId xmlns:a16="http://schemas.microsoft.com/office/drawing/2014/main" id="{7CEDBBC7-69DB-884B-AA96-F900A793690B}"/>
                  </a:ext>
                </a:extLst>
              </p:cNvPr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3" name="Google Shape;1850;p30">
                <a:extLst>
                  <a:ext uri="{FF2B5EF4-FFF2-40B4-BE49-F238E27FC236}">
                    <a16:creationId xmlns:a16="http://schemas.microsoft.com/office/drawing/2014/main" id="{AE460212-834B-0C40-87D1-72E1C8F31979}"/>
                  </a:ext>
                </a:extLst>
              </p:cNvPr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4" name="Google Shape;1851;p30">
                <a:extLst>
                  <a:ext uri="{FF2B5EF4-FFF2-40B4-BE49-F238E27FC236}">
                    <a16:creationId xmlns:a16="http://schemas.microsoft.com/office/drawing/2014/main" id="{8624D89D-5112-C34D-87FF-AC376180BDA8}"/>
                  </a:ext>
                </a:extLst>
              </p:cNvPr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1852;p30">
                <a:extLst>
                  <a:ext uri="{FF2B5EF4-FFF2-40B4-BE49-F238E27FC236}">
                    <a16:creationId xmlns:a16="http://schemas.microsoft.com/office/drawing/2014/main" id="{6DACD702-961B-5746-B3B6-EB0219CD0764}"/>
                  </a:ext>
                </a:extLst>
              </p:cNvPr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1853;p30">
                <a:extLst>
                  <a:ext uri="{FF2B5EF4-FFF2-40B4-BE49-F238E27FC236}">
                    <a16:creationId xmlns:a16="http://schemas.microsoft.com/office/drawing/2014/main" id="{F82A6875-BB8F-DC4E-9559-74A05BA894E3}"/>
                  </a:ext>
                </a:extLst>
              </p:cNvPr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7" name="Google Shape;1854;p30">
                <a:extLst>
                  <a:ext uri="{FF2B5EF4-FFF2-40B4-BE49-F238E27FC236}">
                    <a16:creationId xmlns:a16="http://schemas.microsoft.com/office/drawing/2014/main" id="{0C94116B-A161-5149-945A-CC9278303B9F}"/>
                  </a:ext>
                </a:extLst>
              </p:cNvPr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8" name="Google Shape;1855;p30">
                <a:extLst>
                  <a:ext uri="{FF2B5EF4-FFF2-40B4-BE49-F238E27FC236}">
                    <a16:creationId xmlns:a16="http://schemas.microsoft.com/office/drawing/2014/main" id="{451E13E8-10A3-C94D-96E7-273EC01BF475}"/>
                  </a:ext>
                </a:extLst>
              </p:cNvPr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4" name="Google Shape;1856;p30">
              <a:extLst>
                <a:ext uri="{FF2B5EF4-FFF2-40B4-BE49-F238E27FC236}">
                  <a16:creationId xmlns:a16="http://schemas.microsoft.com/office/drawing/2014/main" id="{056D101B-D539-354B-94CD-3F78D69C182C}"/>
                </a:ext>
              </a:extLst>
            </p:cNvPr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187" name="Google Shape;1857;p30">
                <a:extLst>
                  <a:ext uri="{FF2B5EF4-FFF2-40B4-BE49-F238E27FC236}">
                    <a16:creationId xmlns:a16="http://schemas.microsoft.com/office/drawing/2014/main" id="{08FD20AA-5992-2349-91A5-3CAA00533A34}"/>
                  </a:ext>
                </a:extLst>
              </p:cNvPr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" name="Google Shape;1858;p30">
                <a:extLst>
                  <a:ext uri="{FF2B5EF4-FFF2-40B4-BE49-F238E27FC236}">
                    <a16:creationId xmlns:a16="http://schemas.microsoft.com/office/drawing/2014/main" id="{E5008226-CFDC-E741-81B3-F30D266E0703}"/>
                  </a:ext>
                </a:extLst>
              </p:cNvPr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59;p30">
                <a:extLst>
                  <a:ext uri="{FF2B5EF4-FFF2-40B4-BE49-F238E27FC236}">
                    <a16:creationId xmlns:a16="http://schemas.microsoft.com/office/drawing/2014/main" id="{7C5A85DF-3FD9-9745-BFD1-8691EB2AFD2F}"/>
                  </a:ext>
                </a:extLst>
              </p:cNvPr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860;p30">
                <a:extLst>
                  <a:ext uri="{FF2B5EF4-FFF2-40B4-BE49-F238E27FC236}">
                    <a16:creationId xmlns:a16="http://schemas.microsoft.com/office/drawing/2014/main" id="{46278480-88D2-A148-98AC-B91B96897E98}"/>
                  </a:ext>
                </a:extLst>
              </p:cNvPr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" name="Google Shape;1861;p30">
                <a:extLst>
                  <a:ext uri="{FF2B5EF4-FFF2-40B4-BE49-F238E27FC236}">
                    <a16:creationId xmlns:a16="http://schemas.microsoft.com/office/drawing/2014/main" id="{D6658690-688B-F441-B103-87D69C09ED72}"/>
                  </a:ext>
                </a:extLst>
              </p:cNvPr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" name="Google Shape;1862;p30">
                <a:extLst>
                  <a:ext uri="{FF2B5EF4-FFF2-40B4-BE49-F238E27FC236}">
                    <a16:creationId xmlns:a16="http://schemas.microsoft.com/office/drawing/2014/main" id="{21F49B7C-552D-CE4E-AAB2-353ECC76F2E2}"/>
                  </a:ext>
                </a:extLst>
              </p:cNvPr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3" name="Google Shape;1863;p30">
                <a:extLst>
                  <a:ext uri="{FF2B5EF4-FFF2-40B4-BE49-F238E27FC236}">
                    <a16:creationId xmlns:a16="http://schemas.microsoft.com/office/drawing/2014/main" id="{57AAAA9F-E753-5142-BAEF-5E2080ED8F3E}"/>
                  </a:ext>
                </a:extLst>
              </p:cNvPr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4" name="Google Shape;1864;p30">
                <a:extLst>
                  <a:ext uri="{FF2B5EF4-FFF2-40B4-BE49-F238E27FC236}">
                    <a16:creationId xmlns:a16="http://schemas.microsoft.com/office/drawing/2014/main" id="{7CC1D3B1-859D-C34A-8E9F-A11B0448DB54}"/>
                  </a:ext>
                </a:extLst>
              </p:cNvPr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5" name="Google Shape;1865;p30">
                <a:extLst>
                  <a:ext uri="{FF2B5EF4-FFF2-40B4-BE49-F238E27FC236}">
                    <a16:creationId xmlns:a16="http://schemas.microsoft.com/office/drawing/2014/main" id="{94093A5E-3D44-4245-867B-F7B831E52C7E}"/>
                  </a:ext>
                </a:extLst>
              </p:cNvPr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6" name="Google Shape;1866;p30">
                <a:extLst>
                  <a:ext uri="{FF2B5EF4-FFF2-40B4-BE49-F238E27FC236}">
                    <a16:creationId xmlns:a16="http://schemas.microsoft.com/office/drawing/2014/main" id="{95D0A596-479E-324C-A741-13491D6F7F77}"/>
                  </a:ext>
                </a:extLst>
              </p:cNvPr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7" name="Google Shape;1867;p30">
                <a:extLst>
                  <a:ext uri="{FF2B5EF4-FFF2-40B4-BE49-F238E27FC236}">
                    <a16:creationId xmlns:a16="http://schemas.microsoft.com/office/drawing/2014/main" id="{51B9EBED-2AA9-B745-BEF7-7306C7804C5E}"/>
                  </a:ext>
                </a:extLst>
              </p:cNvPr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8" name="Google Shape;1868;p30">
                <a:extLst>
                  <a:ext uri="{FF2B5EF4-FFF2-40B4-BE49-F238E27FC236}">
                    <a16:creationId xmlns:a16="http://schemas.microsoft.com/office/drawing/2014/main" id="{F1CE4FB6-7DDE-C14D-BAC9-4BBCD53A9C75}"/>
                  </a:ext>
                </a:extLst>
              </p:cNvPr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9" name="Google Shape;1869;p30">
                <a:extLst>
                  <a:ext uri="{FF2B5EF4-FFF2-40B4-BE49-F238E27FC236}">
                    <a16:creationId xmlns:a16="http://schemas.microsoft.com/office/drawing/2014/main" id="{E5B48208-929F-1A41-A8C0-49659292DC21}"/>
                  </a:ext>
                </a:extLst>
              </p:cNvPr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0" name="Google Shape;1870;p30">
                <a:extLst>
                  <a:ext uri="{FF2B5EF4-FFF2-40B4-BE49-F238E27FC236}">
                    <a16:creationId xmlns:a16="http://schemas.microsoft.com/office/drawing/2014/main" id="{B0164D06-2820-2B4E-9DB1-6282D812CD0C}"/>
                  </a:ext>
                </a:extLst>
              </p:cNvPr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1" name="Google Shape;1871;p30">
                <a:extLst>
                  <a:ext uri="{FF2B5EF4-FFF2-40B4-BE49-F238E27FC236}">
                    <a16:creationId xmlns:a16="http://schemas.microsoft.com/office/drawing/2014/main" id="{1B60F5D7-2743-C943-B37F-76954EF9F76D}"/>
                  </a:ext>
                </a:extLst>
              </p:cNvPr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2" name="Google Shape;1872;p30">
                <a:extLst>
                  <a:ext uri="{FF2B5EF4-FFF2-40B4-BE49-F238E27FC236}">
                    <a16:creationId xmlns:a16="http://schemas.microsoft.com/office/drawing/2014/main" id="{11D11F1E-E141-4B4F-B00D-7E078ABC0A77}"/>
                  </a:ext>
                </a:extLst>
              </p:cNvPr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5" name="Google Shape;1873;p30">
              <a:extLst>
                <a:ext uri="{FF2B5EF4-FFF2-40B4-BE49-F238E27FC236}">
                  <a16:creationId xmlns:a16="http://schemas.microsoft.com/office/drawing/2014/main" id="{1C620E99-C32A-7641-BF99-896F502527B7}"/>
                </a:ext>
              </a:extLst>
            </p:cNvPr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141" name="Google Shape;1874;p30">
                <a:extLst>
                  <a:ext uri="{FF2B5EF4-FFF2-40B4-BE49-F238E27FC236}">
                    <a16:creationId xmlns:a16="http://schemas.microsoft.com/office/drawing/2014/main" id="{4367B456-C2EF-4147-B49A-E339AC2A632F}"/>
                  </a:ext>
                </a:extLst>
              </p:cNvPr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2" name="Google Shape;1875;p30">
                <a:extLst>
                  <a:ext uri="{FF2B5EF4-FFF2-40B4-BE49-F238E27FC236}">
                    <a16:creationId xmlns:a16="http://schemas.microsoft.com/office/drawing/2014/main" id="{A5B6428D-45DF-EA49-A150-5F036AD1F25A}"/>
                  </a:ext>
                </a:extLst>
              </p:cNvPr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3" name="Google Shape;1876;p30">
                <a:extLst>
                  <a:ext uri="{FF2B5EF4-FFF2-40B4-BE49-F238E27FC236}">
                    <a16:creationId xmlns:a16="http://schemas.microsoft.com/office/drawing/2014/main" id="{DA1B053F-F5DD-5148-A359-3FDAA238F747}"/>
                  </a:ext>
                </a:extLst>
              </p:cNvPr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877;p30">
                <a:extLst>
                  <a:ext uri="{FF2B5EF4-FFF2-40B4-BE49-F238E27FC236}">
                    <a16:creationId xmlns:a16="http://schemas.microsoft.com/office/drawing/2014/main" id="{C3A74AD8-BD64-7842-B379-6F623D589441}"/>
                  </a:ext>
                </a:extLst>
              </p:cNvPr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5" name="Google Shape;1878;p30">
                <a:extLst>
                  <a:ext uri="{FF2B5EF4-FFF2-40B4-BE49-F238E27FC236}">
                    <a16:creationId xmlns:a16="http://schemas.microsoft.com/office/drawing/2014/main" id="{0B23F869-EFE5-3448-875D-DCCC99CD8BE4}"/>
                  </a:ext>
                </a:extLst>
              </p:cNvPr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6" name="Google Shape;1879;p30">
                <a:extLst>
                  <a:ext uri="{FF2B5EF4-FFF2-40B4-BE49-F238E27FC236}">
                    <a16:creationId xmlns:a16="http://schemas.microsoft.com/office/drawing/2014/main" id="{C7F0FAC2-99BB-5F40-85F6-C4953A68D352}"/>
                  </a:ext>
                </a:extLst>
              </p:cNvPr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880;p30">
                <a:extLst>
                  <a:ext uri="{FF2B5EF4-FFF2-40B4-BE49-F238E27FC236}">
                    <a16:creationId xmlns:a16="http://schemas.microsoft.com/office/drawing/2014/main" id="{F80576BA-BF1B-514B-BBC7-630F6DC5FF27}"/>
                  </a:ext>
                </a:extLst>
              </p:cNvPr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" name="Google Shape;1881;p30">
                <a:extLst>
                  <a:ext uri="{FF2B5EF4-FFF2-40B4-BE49-F238E27FC236}">
                    <a16:creationId xmlns:a16="http://schemas.microsoft.com/office/drawing/2014/main" id="{2440F84A-A34D-5042-8038-B5D221B11A51}"/>
                  </a:ext>
                </a:extLst>
              </p:cNvPr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" name="Google Shape;1882;p30">
                <a:extLst>
                  <a:ext uri="{FF2B5EF4-FFF2-40B4-BE49-F238E27FC236}">
                    <a16:creationId xmlns:a16="http://schemas.microsoft.com/office/drawing/2014/main" id="{4D375964-9088-B84A-9D45-57FAA2AD066B}"/>
                  </a:ext>
                </a:extLst>
              </p:cNvPr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0" name="Google Shape;1883;p30">
                <a:extLst>
                  <a:ext uri="{FF2B5EF4-FFF2-40B4-BE49-F238E27FC236}">
                    <a16:creationId xmlns:a16="http://schemas.microsoft.com/office/drawing/2014/main" id="{27BB0F71-6507-214A-B287-6734D6B0DB5B}"/>
                  </a:ext>
                </a:extLst>
              </p:cNvPr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1" name="Google Shape;1884;p30">
                <a:extLst>
                  <a:ext uri="{FF2B5EF4-FFF2-40B4-BE49-F238E27FC236}">
                    <a16:creationId xmlns:a16="http://schemas.microsoft.com/office/drawing/2014/main" id="{E3B0E1B3-B9BD-3C4B-9707-0027DDA3320F}"/>
                  </a:ext>
                </a:extLst>
              </p:cNvPr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2" name="Google Shape;1885;p30">
                <a:extLst>
                  <a:ext uri="{FF2B5EF4-FFF2-40B4-BE49-F238E27FC236}">
                    <a16:creationId xmlns:a16="http://schemas.microsoft.com/office/drawing/2014/main" id="{45AC71F9-06C3-6740-B0D4-34CA21E9D6AE}"/>
                  </a:ext>
                </a:extLst>
              </p:cNvPr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" name="Google Shape;1886;p30">
                <a:extLst>
                  <a:ext uri="{FF2B5EF4-FFF2-40B4-BE49-F238E27FC236}">
                    <a16:creationId xmlns:a16="http://schemas.microsoft.com/office/drawing/2014/main" id="{986BAF2D-43E1-BF4F-80AE-484558DA88A4}"/>
                  </a:ext>
                </a:extLst>
              </p:cNvPr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4" name="Google Shape;1887;p30">
                <a:extLst>
                  <a:ext uri="{FF2B5EF4-FFF2-40B4-BE49-F238E27FC236}">
                    <a16:creationId xmlns:a16="http://schemas.microsoft.com/office/drawing/2014/main" id="{683DB9E3-9F59-0C47-87BC-2354618FA0DE}"/>
                  </a:ext>
                </a:extLst>
              </p:cNvPr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" name="Google Shape;1888;p30">
                <a:extLst>
                  <a:ext uri="{FF2B5EF4-FFF2-40B4-BE49-F238E27FC236}">
                    <a16:creationId xmlns:a16="http://schemas.microsoft.com/office/drawing/2014/main" id="{D53834A1-2E04-024C-B5CE-6144F62C2601}"/>
                  </a:ext>
                </a:extLst>
              </p:cNvPr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" name="Google Shape;1889;p30">
                <a:extLst>
                  <a:ext uri="{FF2B5EF4-FFF2-40B4-BE49-F238E27FC236}">
                    <a16:creationId xmlns:a16="http://schemas.microsoft.com/office/drawing/2014/main" id="{1CAED1CE-4C63-AF48-92D3-5F97AD9F22FF}"/>
                  </a:ext>
                </a:extLst>
              </p:cNvPr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" name="Google Shape;1890;p30">
                <a:extLst>
                  <a:ext uri="{FF2B5EF4-FFF2-40B4-BE49-F238E27FC236}">
                    <a16:creationId xmlns:a16="http://schemas.microsoft.com/office/drawing/2014/main" id="{F23C2AB6-55F4-A941-A178-258DD0BA3156}"/>
                  </a:ext>
                </a:extLst>
              </p:cNvPr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6" name="Google Shape;1891;p30">
              <a:extLst>
                <a:ext uri="{FF2B5EF4-FFF2-40B4-BE49-F238E27FC236}">
                  <a16:creationId xmlns:a16="http://schemas.microsoft.com/office/drawing/2014/main" id="{808649A2-C81B-1140-B6E8-873C0B8E2022}"/>
                </a:ext>
              </a:extLst>
            </p:cNvPr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125" name="Google Shape;1892;p30">
                <a:extLst>
                  <a:ext uri="{FF2B5EF4-FFF2-40B4-BE49-F238E27FC236}">
                    <a16:creationId xmlns:a16="http://schemas.microsoft.com/office/drawing/2014/main" id="{6CF6F771-27BF-6F41-81AC-CF6D523669C7}"/>
                  </a:ext>
                </a:extLst>
              </p:cNvPr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" name="Google Shape;1893;p30">
                <a:extLst>
                  <a:ext uri="{FF2B5EF4-FFF2-40B4-BE49-F238E27FC236}">
                    <a16:creationId xmlns:a16="http://schemas.microsoft.com/office/drawing/2014/main" id="{5D62E75C-6399-7F44-B301-598D2FA121B3}"/>
                  </a:ext>
                </a:extLst>
              </p:cNvPr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" name="Google Shape;1894;p30">
                <a:extLst>
                  <a:ext uri="{FF2B5EF4-FFF2-40B4-BE49-F238E27FC236}">
                    <a16:creationId xmlns:a16="http://schemas.microsoft.com/office/drawing/2014/main" id="{A2BE49EF-8845-9941-8F10-863569FB5AEF}"/>
                  </a:ext>
                </a:extLst>
              </p:cNvPr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8" name="Google Shape;1895;p30">
                <a:extLst>
                  <a:ext uri="{FF2B5EF4-FFF2-40B4-BE49-F238E27FC236}">
                    <a16:creationId xmlns:a16="http://schemas.microsoft.com/office/drawing/2014/main" id="{644951C7-52F4-4449-9B4A-1D3D28CDC6F6}"/>
                  </a:ext>
                </a:extLst>
              </p:cNvPr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9" name="Google Shape;1896;p30">
                <a:extLst>
                  <a:ext uri="{FF2B5EF4-FFF2-40B4-BE49-F238E27FC236}">
                    <a16:creationId xmlns:a16="http://schemas.microsoft.com/office/drawing/2014/main" id="{D41F7A9D-83D9-2641-9C74-16714830F782}"/>
                  </a:ext>
                </a:extLst>
              </p:cNvPr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" name="Google Shape;1897;p30">
                <a:extLst>
                  <a:ext uri="{FF2B5EF4-FFF2-40B4-BE49-F238E27FC236}">
                    <a16:creationId xmlns:a16="http://schemas.microsoft.com/office/drawing/2014/main" id="{B53BEF53-2A1D-2443-A9E5-3FC4DBA7F398}"/>
                  </a:ext>
                </a:extLst>
              </p:cNvPr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" name="Google Shape;1898;p30">
                <a:extLst>
                  <a:ext uri="{FF2B5EF4-FFF2-40B4-BE49-F238E27FC236}">
                    <a16:creationId xmlns:a16="http://schemas.microsoft.com/office/drawing/2014/main" id="{66AC8782-082A-C047-B240-27C49E3B9AA3}"/>
                  </a:ext>
                </a:extLst>
              </p:cNvPr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2" name="Google Shape;1899;p30">
                <a:extLst>
                  <a:ext uri="{FF2B5EF4-FFF2-40B4-BE49-F238E27FC236}">
                    <a16:creationId xmlns:a16="http://schemas.microsoft.com/office/drawing/2014/main" id="{7CBD79F9-DBD8-5245-A361-3EB2E455044F}"/>
                  </a:ext>
                </a:extLst>
              </p:cNvPr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3" name="Google Shape;1900;p30">
                <a:extLst>
                  <a:ext uri="{FF2B5EF4-FFF2-40B4-BE49-F238E27FC236}">
                    <a16:creationId xmlns:a16="http://schemas.microsoft.com/office/drawing/2014/main" id="{E8152346-0F33-2F4C-8F66-A94FBA07F6EA}"/>
                  </a:ext>
                </a:extLst>
              </p:cNvPr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4" name="Google Shape;1901;p30">
                <a:extLst>
                  <a:ext uri="{FF2B5EF4-FFF2-40B4-BE49-F238E27FC236}">
                    <a16:creationId xmlns:a16="http://schemas.microsoft.com/office/drawing/2014/main" id="{9A3100DE-8109-E44C-B137-514D6205800F}"/>
                  </a:ext>
                </a:extLst>
              </p:cNvPr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" name="Google Shape;1902;p30">
                <a:extLst>
                  <a:ext uri="{FF2B5EF4-FFF2-40B4-BE49-F238E27FC236}">
                    <a16:creationId xmlns:a16="http://schemas.microsoft.com/office/drawing/2014/main" id="{D0FA566A-A41A-C541-907A-E94EB03CAE7C}"/>
                  </a:ext>
                </a:extLst>
              </p:cNvPr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" name="Google Shape;1903;p30">
                <a:extLst>
                  <a:ext uri="{FF2B5EF4-FFF2-40B4-BE49-F238E27FC236}">
                    <a16:creationId xmlns:a16="http://schemas.microsoft.com/office/drawing/2014/main" id="{83A86DA9-F175-984D-A832-96E6540F8946}"/>
                  </a:ext>
                </a:extLst>
              </p:cNvPr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" name="Google Shape;1904;p30">
                <a:extLst>
                  <a:ext uri="{FF2B5EF4-FFF2-40B4-BE49-F238E27FC236}">
                    <a16:creationId xmlns:a16="http://schemas.microsoft.com/office/drawing/2014/main" id="{56F99A27-5EF6-B944-A3A3-E3599CA9AB38}"/>
                  </a:ext>
                </a:extLst>
              </p:cNvPr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" name="Google Shape;1905;p30">
                <a:extLst>
                  <a:ext uri="{FF2B5EF4-FFF2-40B4-BE49-F238E27FC236}">
                    <a16:creationId xmlns:a16="http://schemas.microsoft.com/office/drawing/2014/main" id="{DDF5F5D8-BCE5-9341-B757-2A1440D94C8F}"/>
                  </a:ext>
                </a:extLst>
              </p:cNvPr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" name="Google Shape;1906;p30">
                <a:extLst>
                  <a:ext uri="{FF2B5EF4-FFF2-40B4-BE49-F238E27FC236}">
                    <a16:creationId xmlns:a16="http://schemas.microsoft.com/office/drawing/2014/main" id="{8E91FE0C-EDA8-3647-AEBB-36E45E43D9E0}"/>
                  </a:ext>
                </a:extLst>
              </p:cNvPr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0" name="Google Shape;1907;p30">
                <a:extLst>
                  <a:ext uri="{FF2B5EF4-FFF2-40B4-BE49-F238E27FC236}">
                    <a16:creationId xmlns:a16="http://schemas.microsoft.com/office/drawing/2014/main" id="{2BED0FC8-5515-BB42-9558-65036325CED0}"/>
                  </a:ext>
                </a:extLst>
              </p:cNvPr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7" name="Google Shape;1908;p30">
              <a:extLst>
                <a:ext uri="{FF2B5EF4-FFF2-40B4-BE49-F238E27FC236}">
                  <a16:creationId xmlns:a16="http://schemas.microsoft.com/office/drawing/2014/main" id="{10F2AE60-A470-7644-AA73-C2759786CE69}"/>
                </a:ext>
              </a:extLst>
            </p:cNvPr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108" name="Google Shape;1909;p30">
                <a:extLst>
                  <a:ext uri="{FF2B5EF4-FFF2-40B4-BE49-F238E27FC236}">
                    <a16:creationId xmlns:a16="http://schemas.microsoft.com/office/drawing/2014/main" id="{B1B49D87-2830-174C-87EA-421D432B8978}"/>
                  </a:ext>
                </a:extLst>
              </p:cNvPr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910;p30">
                <a:extLst>
                  <a:ext uri="{FF2B5EF4-FFF2-40B4-BE49-F238E27FC236}">
                    <a16:creationId xmlns:a16="http://schemas.microsoft.com/office/drawing/2014/main" id="{98043124-861F-FB4A-9EE2-D2FC4888932D}"/>
                  </a:ext>
                </a:extLst>
              </p:cNvPr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1911;p30">
                <a:extLst>
                  <a:ext uri="{FF2B5EF4-FFF2-40B4-BE49-F238E27FC236}">
                    <a16:creationId xmlns:a16="http://schemas.microsoft.com/office/drawing/2014/main" id="{E183DC98-6348-9B44-8E64-5E1CC51DAEB1}"/>
                  </a:ext>
                </a:extLst>
              </p:cNvPr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1912;p30">
                <a:extLst>
                  <a:ext uri="{FF2B5EF4-FFF2-40B4-BE49-F238E27FC236}">
                    <a16:creationId xmlns:a16="http://schemas.microsoft.com/office/drawing/2014/main" id="{F81E4544-C7F5-0747-9EEB-584BD8F46890}"/>
                  </a:ext>
                </a:extLst>
              </p:cNvPr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1913;p30">
                <a:extLst>
                  <a:ext uri="{FF2B5EF4-FFF2-40B4-BE49-F238E27FC236}">
                    <a16:creationId xmlns:a16="http://schemas.microsoft.com/office/drawing/2014/main" id="{5ADAB2E9-48DD-E049-ACB3-274128FAC6B1}"/>
                  </a:ext>
                </a:extLst>
              </p:cNvPr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1914;p30">
                <a:extLst>
                  <a:ext uri="{FF2B5EF4-FFF2-40B4-BE49-F238E27FC236}">
                    <a16:creationId xmlns:a16="http://schemas.microsoft.com/office/drawing/2014/main" id="{55C1A9D1-3C47-304F-A6F6-7FFB7BA13DDB}"/>
                  </a:ext>
                </a:extLst>
              </p:cNvPr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1915;p30">
                <a:extLst>
                  <a:ext uri="{FF2B5EF4-FFF2-40B4-BE49-F238E27FC236}">
                    <a16:creationId xmlns:a16="http://schemas.microsoft.com/office/drawing/2014/main" id="{5592EEE7-4EAD-8E4A-8F9C-516345CA869F}"/>
                  </a:ext>
                </a:extLst>
              </p:cNvPr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5" name="Google Shape;1916;p30">
                <a:extLst>
                  <a:ext uri="{FF2B5EF4-FFF2-40B4-BE49-F238E27FC236}">
                    <a16:creationId xmlns:a16="http://schemas.microsoft.com/office/drawing/2014/main" id="{E21857A6-4E71-AC47-9416-276DD52E67FA}"/>
                  </a:ext>
                </a:extLst>
              </p:cNvPr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" name="Google Shape;1917;p30">
                <a:extLst>
                  <a:ext uri="{FF2B5EF4-FFF2-40B4-BE49-F238E27FC236}">
                    <a16:creationId xmlns:a16="http://schemas.microsoft.com/office/drawing/2014/main" id="{2C865901-455A-7443-9B80-1F8B3A7EFE43}"/>
                  </a:ext>
                </a:extLst>
              </p:cNvPr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" name="Google Shape;1918;p30">
                <a:extLst>
                  <a:ext uri="{FF2B5EF4-FFF2-40B4-BE49-F238E27FC236}">
                    <a16:creationId xmlns:a16="http://schemas.microsoft.com/office/drawing/2014/main" id="{2D5EB388-0008-9E4F-BB4D-A6142F1FE97A}"/>
                  </a:ext>
                </a:extLst>
              </p:cNvPr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8" name="Google Shape;1919;p30">
                <a:extLst>
                  <a:ext uri="{FF2B5EF4-FFF2-40B4-BE49-F238E27FC236}">
                    <a16:creationId xmlns:a16="http://schemas.microsoft.com/office/drawing/2014/main" id="{72310BE7-0BA8-1C48-951B-3A6335589B58}"/>
                  </a:ext>
                </a:extLst>
              </p:cNvPr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9" name="Google Shape;1920;p30">
                <a:extLst>
                  <a:ext uri="{FF2B5EF4-FFF2-40B4-BE49-F238E27FC236}">
                    <a16:creationId xmlns:a16="http://schemas.microsoft.com/office/drawing/2014/main" id="{F3AD5D20-0691-1347-9CB2-A891D470AF72}"/>
                  </a:ext>
                </a:extLst>
              </p:cNvPr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0" name="Google Shape;1921;p30">
                <a:extLst>
                  <a:ext uri="{FF2B5EF4-FFF2-40B4-BE49-F238E27FC236}">
                    <a16:creationId xmlns:a16="http://schemas.microsoft.com/office/drawing/2014/main" id="{B3DB4A01-E29C-A942-A036-F5C126EA8C17}"/>
                  </a:ext>
                </a:extLst>
              </p:cNvPr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" name="Google Shape;1922;p30">
                <a:extLst>
                  <a:ext uri="{FF2B5EF4-FFF2-40B4-BE49-F238E27FC236}">
                    <a16:creationId xmlns:a16="http://schemas.microsoft.com/office/drawing/2014/main" id="{0AACA591-3F8F-E742-BE3D-2200D84BE888}"/>
                  </a:ext>
                </a:extLst>
              </p:cNvPr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" name="Google Shape;1923;p30">
                <a:extLst>
                  <a:ext uri="{FF2B5EF4-FFF2-40B4-BE49-F238E27FC236}">
                    <a16:creationId xmlns:a16="http://schemas.microsoft.com/office/drawing/2014/main" id="{C494ABC7-27E6-FC41-9D72-5644A7431314}"/>
                  </a:ext>
                </a:extLst>
              </p:cNvPr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" name="Google Shape;1924;p30">
                <a:extLst>
                  <a:ext uri="{FF2B5EF4-FFF2-40B4-BE49-F238E27FC236}">
                    <a16:creationId xmlns:a16="http://schemas.microsoft.com/office/drawing/2014/main" id="{8F2432A5-C963-004E-AEE5-24C471C25BDE}"/>
                  </a:ext>
                </a:extLst>
              </p:cNvPr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" name="Google Shape;1925;p30">
                <a:extLst>
                  <a:ext uri="{FF2B5EF4-FFF2-40B4-BE49-F238E27FC236}">
                    <a16:creationId xmlns:a16="http://schemas.microsoft.com/office/drawing/2014/main" id="{42BD63B1-8421-1845-AA80-5D7BD24106E1}"/>
                  </a:ext>
                </a:extLst>
              </p:cNvPr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8" name="Google Shape;1926;p30">
              <a:extLst>
                <a:ext uri="{FF2B5EF4-FFF2-40B4-BE49-F238E27FC236}">
                  <a16:creationId xmlns:a16="http://schemas.microsoft.com/office/drawing/2014/main" id="{B6413AC8-17CC-AC41-8D59-142D273E0D8C}"/>
                </a:ext>
              </a:extLst>
            </p:cNvPr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1927;p30">
              <a:extLst>
                <a:ext uri="{FF2B5EF4-FFF2-40B4-BE49-F238E27FC236}">
                  <a16:creationId xmlns:a16="http://schemas.microsoft.com/office/drawing/2014/main" id="{32085C35-28DA-8D49-9A45-8AEA2BE3689A}"/>
                </a:ext>
              </a:extLst>
            </p:cNvPr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1928;p30">
              <a:extLst>
                <a:ext uri="{FF2B5EF4-FFF2-40B4-BE49-F238E27FC236}">
                  <a16:creationId xmlns:a16="http://schemas.microsoft.com/office/drawing/2014/main" id="{EBB99ADF-23A5-3D41-BFB9-39E6A4E5781B}"/>
                </a:ext>
              </a:extLst>
            </p:cNvPr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1929;p30">
              <a:extLst>
                <a:ext uri="{FF2B5EF4-FFF2-40B4-BE49-F238E27FC236}">
                  <a16:creationId xmlns:a16="http://schemas.microsoft.com/office/drawing/2014/main" id="{FF0F00FA-F936-6D49-8F7A-280F9B28BCD6}"/>
                </a:ext>
              </a:extLst>
            </p:cNvPr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1930;p30">
              <a:extLst>
                <a:ext uri="{FF2B5EF4-FFF2-40B4-BE49-F238E27FC236}">
                  <a16:creationId xmlns:a16="http://schemas.microsoft.com/office/drawing/2014/main" id="{850064A5-D63C-314B-9532-A971013D4405}"/>
                </a:ext>
              </a:extLst>
            </p:cNvPr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1931;p30">
              <a:extLst>
                <a:ext uri="{FF2B5EF4-FFF2-40B4-BE49-F238E27FC236}">
                  <a16:creationId xmlns:a16="http://schemas.microsoft.com/office/drawing/2014/main" id="{2A5DF03D-3530-B846-83BA-12254489A075}"/>
                </a:ext>
              </a:extLst>
            </p:cNvPr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1932;p30">
              <a:extLst>
                <a:ext uri="{FF2B5EF4-FFF2-40B4-BE49-F238E27FC236}">
                  <a16:creationId xmlns:a16="http://schemas.microsoft.com/office/drawing/2014/main" id="{5224F1AE-5364-5544-A79A-E5AE42E1D7B1}"/>
                </a:ext>
              </a:extLst>
            </p:cNvPr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1933;p30">
              <a:extLst>
                <a:ext uri="{FF2B5EF4-FFF2-40B4-BE49-F238E27FC236}">
                  <a16:creationId xmlns:a16="http://schemas.microsoft.com/office/drawing/2014/main" id="{F0F6960C-872A-B341-BA5D-627D4CF3786F}"/>
                </a:ext>
              </a:extLst>
            </p:cNvPr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1934;p30">
              <a:extLst>
                <a:ext uri="{FF2B5EF4-FFF2-40B4-BE49-F238E27FC236}">
                  <a16:creationId xmlns:a16="http://schemas.microsoft.com/office/drawing/2014/main" id="{7118176F-D9B1-A842-B49B-8DCABB072763}"/>
                </a:ext>
              </a:extLst>
            </p:cNvPr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1935;p30">
              <a:extLst>
                <a:ext uri="{FF2B5EF4-FFF2-40B4-BE49-F238E27FC236}">
                  <a16:creationId xmlns:a16="http://schemas.microsoft.com/office/drawing/2014/main" id="{F5EB6C90-E433-F84E-A658-9C8F2F47115A}"/>
                </a:ext>
              </a:extLst>
            </p:cNvPr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1936;p30">
              <a:extLst>
                <a:ext uri="{FF2B5EF4-FFF2-40B4-BE49-F238E27FC236}">
                  <a16:creationId xmlns:a16="http://schemas.microsoft.com/office/drawing/2014/main" id="{F0971D6C-9C3A-644F-A33F-578641B36362}"/>
                </a:ext>
              </a:extLst>
            </p:cNvPr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1937;p30">
              <a:extLst>
                <a:ext uri="{FF2B5EF4-FFF2-40B4-BE49-F238E27FC236}">
                  <a16:creationId xmlns:a16="http://schemas.microsoft.com/office/drawing/2014/main" id="{7BA80B99-ECC6-7444-AECF-FB8D6112E71A}"/>
                </a:ext>
              </a:extLst>
            </p:cNvPr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1938;p30">
              <a:extLst>
                <a:ext uri="{FF2B5EF4-FFF2-40B4-BE49-F238E27FC236}">
                  <a16:creationId xmlns:a16="http://schemas.microsoft.com/office/drawing/2014/main" id="{839F3380-6E19-9B46-88BD-B39CBEF5B7AE}"/>
                </a:ext>
              </a:extLst>
            </p:cNvPr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1939;p30">
              <a:extLst>
                <a:ext uri="{FF2B5EF4-FFF2-40B4-BE49-F238E27FC236}">
                  <a16:creationId xmlns:a16="http://schemas.microsoft.com/office/drawing/2014/main" id="{810C2D1C-6F45-1442-B17A-B4677C4AC189}"/>
                </a:ext>
              </a:extLst>
            </p:cNvPr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1940;p30">
              <a:extLst>
                <a:ext uri="{FF2B5EF4-FFF2-40B4-BE49-F238E27FC236}">
                  <a16:creationId xmlns:a16="http://schemas.microsoft.com/office/drawing/2014/main" id="{0051BEA5-9445-9347-866F-4B095DEC9A8F}"/>
                </a:ext>
              </a:extLst>
            </p:cNvPr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1941;p30">
              <a:extLst>
                <a:ext uri="{FF2B5EF4-FFF2-40B4-BE49-F238E27FC236}">
                  <a16:creationId xmlns:a16="http://schemas.microsoft.com/office/drawing/2014/main" id="{863056DF-E04E-A346-A57E-EEC845938B09}"/>
                </a:ext>
              </a:extLst>
            </p:cNvPr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1942;p30">
              <a:extLst>
                <a:ext uri="{FF2B5EF4-FFF2-40B4-BE49-F238E27FC236}">
                  <a16:creationId xmlns:a16="http://schemas.microsoft.com/office/drawing/2014/main" id="{2E237A07-8698-7744-AC78-57C0F4E82034}"/>
                </a:ext>
              </a:extLst>
            </p:cNvPr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1943;p30">
              <a:extLst>
                <a:ext uri="{FF2B5EF4-FFF2-40B4-BE49-F238E27FC236}">
                  <a16:creationId xmlns:a16="http://schemas.microsoft.com/office/drawing/2014/main" id="{AF581608-EB71-434A-BA10-56587471B00B}"/>
                </a:ext>
              </a:extLst>
            </p:cNvPr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1944;p30">
              <a:extLst>
                <a:ext uri="{FF2B5EF4-FFF2-40B4-BE49-F238E27FC236}">
                  <a16:creationId xmlns:a16="http://schemas.microsoft.com/office/drawing/2014/main" id="{8A83F3C5-2034-3F4C-9C78-1FC4EBD4ECDF}"/>
                </a:ext>
              </a:extLst>
            </p:cNvPr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1945;p30">
              <a:extLst>
                <a:ext uri="{FF2B5EF4-FFF2-40B4-BE49-F238E27FC236}">
                  <a16:creationId xmlns:a16="http://schemas.microsoft.com/office/drawing/2014/main" id="{E3FCC110-BF37-BA43-BF92-2AD5FB0D066C}"/>
                </a:ext>
              </a:extLst>
            </p:cNvPr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1946;p30">
              <a:extLst>
                <a:ext uri="{FF2B5EF4-FFF2-40B4-BE49-F238E27FC236}">
                  <a16:creationId xmlns:a16="http://schemas.microsoft.com/office/drawing/2014/main" id="{18CB3050-14A2-AC4E-9C99-464472CCDDB8}"/>
                </a:ext>
              </a:extLst>
            </p:cNvPr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1947;p30">
              <a:extLst>
                <a:ext uri="{FF2B5EF4-FFF2-40B4-BE49-F238E27FC236}">
                  <a16:creationId xmlns:a16="http://schemas.microsoft.com/office/drawing/2014/main" id="{21B103AE-BC20-0B4D-931D-F92549785F05}"/>
                </a:ext>
              </a:extLst>
            </p:cNvPr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948;p30">
              <a:extLst>
                <a:ext uri="{FF2B5EF4-FFF2-40B4-BE49-F238E27FC236}">
                  <a16:creationId xmlns:a16="http://schemas.microsoft.com/office/drawing/2014/main" id="{59302D5F-0383-D442-A512-B9B24D6445D8}"/>
                </a:ext>
              </a:extLst>
            </p:cNvPr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949;p30">
              <a:extLst>
                <a:ext uri="{FF2B5EF4-FFF2-40B4-BE49-F238E27FC236}">
                  <a16:creationId xmlns:a16="http://schemas.microsoft.com/office/drawing/2014/main" id="{94F4D14C-0C5B-9A4E-996D-8C3DC338CC5A}"/>
                </a:ext>
              </a:extLst>
            </p:cNvPr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950;p30">
              <a:extLst>
                <a:ext uri="{FF2B5EF4-FFF2-40B4-BE49-F238E27FC236}">
                  <a16:creationId xmlns:a16="http://schemas.microsoft.com/office/drawing/2014/main" id="{77F0744A-82EB-F242-ABB8-19462EA53761}"/>
                </a:ext>
              </a:extLst>
            </p:cNvPr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951;p30">
              <a:extLst>
                <a:ext uri="{FF2B5EF4-FFF2-40B4-BE49-F238E27FC236}">
                  <a16:creationId xmlns:a16="http://schemas.microsoft.com/office/drawing/2014/main" id="{8B8710B8-03EC-BA4B-9D3B-428AFE846581}"/>
                </a:ext>
              </a:extLst>
            </p:cNvPr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952;p30">
              <a:extLst>
                <a:ext uri="{FF2B5EF4-FFF2-40B4-BE49-F238E27FC236}">
                  <a16:creationId xmlns:a16="http://schemas.microsoft.com/office/drawing/2014/main" id="{A139BA08-7CC8-F541-9FF3-6D0B214E3385}"/>
                </a:ext>
              </a:extLst>
            </p:cNvPr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953;p30">
              <a:extLst>
                <a:ext uri="{FF2B5EF4-FFF2-40B4-BE49-F238E27FC236}">
                  <a16:creationId xmlns:a16="http://schemas.microsoft.com/office/drawing/2014/main" id="{E7DB7C8F-2074-AD4B-A3C0-E895A56CDD60}"/>
                </a:ext>
              </a:extLst>
            </p:cNvPr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954;p30">
              <a:extLst>
                <a:ext uri="{FF2B5EF4-FFF2-40B4-BE49-F238E27FC236}">
                  <a16:creationId xmlns:a16="http://schemas.microsoft.com/office/drawing/2014/main" id="{8D9268BE-7CC8-7C4C-9ED8-C9BB69FFF1D7}"/>
                </a:ext>
              </a:extLst>
            </p:cNvPr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955;p30">
              <a:extLst>
                <a:ext uri="{FF2B5EF4-FFF2-40B4-BE49-F238E27FC236}">
                  <a16:creationId xmlns:a16="http://schemas.microsoft.com/office/drawing/2014/main" id="{F453877D-0896-9A47-8C3E-CC83DB74982E}"/>
                </a:ext>
              </a:extLst>
            </p:cNvPr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6" name="Google Shape;182;p25">
            <a:extLst>
              <a:ext uri="{FF2B5EF4-FFF2-40B4-BE49-F238E27FC236}">
                <a16:creationId xmlns:a16="http://schemas.microsoft.com/office/drawing/2014/main" id="{40455538-F0AD-CA42-9C5F-E6AC750C1678}"/>
              </a:ext>
            </a:extLst>
          </p:cNvPr>
          <p:cNvSpPr/>
          <p:nvPr/>
        </p:nvSpPr>
        <p:spPr>
          <a:xfrm>
            <a:off x="1611932" y="1586812"/>
            <a:ext cx="668110" cy="589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Muli Light"/>
                <a:ea typeface="Muli Light"/>
                <a:cs typeface="Muli Light"/>
                <a:sym typeface="Muli Light"/>
              </a:rPr>
              <a:t>27%</a:t>
            </a:r>
            <a:endParaRPr sz="2000" dirty="0">
              <a:solidFill>
                <a:srgbClr val="FFFFFF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477" name="Google Shape;178;p25">
            <a:extLst>
              <a:ext uri="{FF2B5EF4-FFF2-40B4-BE49-F238E27FC236}">
                <a16:creationId xmlns:a16="http://schemas.microsoft.com/office/drawing/2014/main" id="{9EEEA4F2-41F9-5D46-A9F0-445D5B947A5D}"/>
              </a:ext>
            </a:extLst>
          </p:cNvPr>
          <p:cNvSpPr txBox="1"/>
          <p:nvPr/>
        </p:nvSpPr>
        <p:spPr>
          <a:xfrm>
            <a:off x="1455908" y="3558696"/>
            <a:ext cx="2747658" cy="9905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Muli"/>
              <a:buChar char="●"/>
            </a:pPr>
            <a:r>
              <a:rPr lang="en-US" sz="20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(31-540) Year-Old </a:t>
            </a:r>
            <a:endParaRPr sz="2000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478" name="Google Shape;177;p25">
            <a:extLst>
              <a:ext uri="{FF2B5EF4-FFF2-40B4-BE49-F238E27FC236}">
                <a16:creationId xmlns:a16="http://schemas.microsoft.com/office/drawing/2014/main" id="{C0556A9C-BEFF-244E-BF80-90EAD38DA013}"/>
              </a:ext>
            </a:extLst>
          </p:cNvPr>
          <p:cNvSpPr txBox="1"/>
          <p:nvPr/>
        </p:nvSpPr>
        <p:spPr>
          <a:xfrm>
            <a:off x="4082094" y="3518140"/>
            <a:ext cx="2567347" cy="980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Muli"/>
              <a:buChar char="●"/>
            </a:pPr>
            <a:r>
              <a:rPr lang="en-US" sz="20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835 Tenure Avg </a:t>
            </a:r>
            <a:endParaRPr sz="2000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</p:spTree>
    <p:extLst>
      <p:ext uri="{BB962C8B-B14F-4D97-AF65-F5344CB8AC3E}">
        <p14:creationId xmlns:p14="http://schemas.microsoft.com/office/powerpoint/2010/main" val="3219635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556691" y="388501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 and Tenure</a:t>
            </a:r>
            <a:endParaRPr dirty="0"/>
          </a:p>
        </p:txBody>
      </p:sp>
      <p:sp>
        <p:nvSpPr>
          <p:cNvPr id="156" name="Google Shape;156;p2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166" name="Google Shape;166;p25"/>
          <p:cNvGrpSpPr/>
          <p:nvPr/>
        </p:nvGrpSpPr>
        <p:grpSpPr>
          <a:xfrm>
            <a:off x="815372" y="1722981"/>
            <a:ext cx="6533443" cy="943389"/>
            <a:chOff x="1431325" y="2473842"/>
            <a:chExt cx="5951906" cy="670508"/>
          </a:xfrm>
        </p:grpSpPr>
        <p:sp>
          <p:nvSpPr>
            <p:cNvPr id="167" name="Google Shape;167;p25"/>
            <p:cNvSpPr/>
            <p:nvPr/>
          </p:nvSpPr>
          <p:spPr>
            <a:xfrm rot="-5400000">
              <a:off x="4308625" y="126650"/>
              <a:ext cx="670500" cy="5364900"/>
            </a:xfrm>
            <a:prstGeom prst="roundRect">
              <a:avLst>
                <a:gd name="adj" fmla="val 50000"/>
              </a:avLst>
            </a:prstGeom>
            <a:solidFill>
              <a:srgbClr val="A7A4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5"/>
            <p:cNvSpPr txBox="1"/>
            <p:nvPr/>
          </p:nvSpPr>
          <p:spPr>
            <a:xfrm>
              <a:off x="50453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794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Muli"/>
                <a:buChar char="●"/>
              </a:pPr>
              <a:r>
                <a:rPr lang="en" sz="2000" dirty="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741 Tenure Avg </a:t>
              </a:r>
              <a:endParaRPr sz="20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169" name="Google Shape;169;p25"/>
            <p:cNvSpPr txBox="1"/>
            <p:nvPr/>
          </p:nvSpPr>
          <p:spPr>
            <a:xfrm>
              <a:off x="274468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79400">
                <a:lnSpc>
                  <a:spcPct val="115000"/>
                </a:lnSpc>
                <a:buClr>
                  <a:srgbClr val="FFFFFF"/>
                </a:buClr>
                <a:buSzPts val="800"/>
                <a:buFont typeface="Muli"/>
                <a:buChar char="●"/>
              </a:pPr>
              <a:r>
                <a:rPr lang="en-US" sz="2000" dirty="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(24-30) Year-Old </a:t>
              </a:r>
            </a:p>
          </p:txBody>
        </p:sp>
        <p:sp>
          <p:nvSpPr>
            <p:cNvPr id="170" name="Google Shape;170;p25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name="adj" fmla="val 50000"/>
              </a:avLst>
            </a:prstGeom>
            <a:solidFill>
              <a:srgbClr val="01B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171;p25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172;p25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name="adj1" fmla="val 16226349"/>
                <a:gd name="adj2" fmla="val 10795968"/>
              </a:avLst>
            </a:prstGeom>
            <a:solidFill>
              <a:srgbClr val="87E3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cxnSp>
          <p:nvCxnSpPr>
            <p:cNvPr id="174" name="Google Shape;174;p25"/>
            <p:cNvCxnSpPr/>
            <p:nvPr/>
          </p:nvCxnSpPr>
          <p:spPr>
            <a:xfrm>
              <a:off x="5057491" y="2585784"/>
              <a:ext cx="0" cy="4446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175" name="Google Shape;175;p25"/>
          <p:cNvGrpSpPr/>
          <p:nvPr/>
        </p:nvGrpSpPr>
        <p:grpSpPr>
          <a:xfrm>
            <a:off x="128416" y="2887501"/>
            <a:ext cx="6536040" cy="1082738"/>
            <a:chOff x="1431325" y="2473842"/>
            <a:chExt cx="5951906" cy="725317"/>
          </a:xfrm>
        </p:grpSpPr>
        <p:sp>
          <p:nvSpPr>
            <p:cNvPr id="176" name="Google Shape;176;p25"/>
            <p:cNvSpPr/>
            <p:nvPr/>
          </p:nvSpPr>
          <p:spPr>
            <a:xfrm rot="-5400000">
              <a:off x="4317925" y="117350"/>
              <a:ext cx="670500" cy="5383500"/>
            </a:xfrm>
            <a:prstGeom prst="roundRect">
              <a:avLst>
                <a:gd name="adj" fmla="val 50000"/>
              </a:avLst>
            </a:prstGeom>
            <a:solidFill>
              <a:srgbClr val="A7A4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5"/>
            <p:cNvSpPr txBox="1"/>
            <p:nvPr/>
          </p:nvSpPr>
          <p:spPr>
            <a:xfrm>
              <a:off x="5045331" y="2473842"/>
              <a:ext cx="2337900" cy="65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794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Muli"/>
                <a:buChar char="●"/>
              </a:pPr>
              <a:r>
                <a:rPr lang="en-US" sz="2000" dirty="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619 Tenure Avg </a:t>
              </a:r>
              <a:endParaRPr sz="20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178" name="Google Shape;178;p25"/>
            <p:cNvSpPr txBox="1"/>
            <p:nvPr/>
          </p:nvSpPr>
          <p:spPr>
            <a:xfrm>
              <a:off x="2604911" y="2535601"/>
              <a:ext cx="2502096" cy="66355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457200" lvl="0" indent="-27940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800"/>
                <a:buFont typeface="Muli"/>
                <a:buChar char="●"/>
              </a:pPr>
              <a:r>
                <a:rPr lang="en-US" sz="2000" dirty="0">
                  <a:solidFill>
                    <a:srgbClr val="FFFFFF"/>
                  </a:solidFill>
                  <a:latin typeface="Muli"/>
                  <a:ea typeface="Muli"/>
                  <a:cs typeface="Muli"/>
                  <a:sym typeface="Muli"/>
                </a:rPr>
                <a:t>(18-23) Year-Old </a:t>
              </a:r>
              <a:endParaRPr sz="20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endParaRPr>
            </a:p>
          </p:txBody>
        </p:sp>
        <p:sp>
          <p:nvSpPr>
            <p:cNvPr id="179" name="Google Shape;179;p25"/>
            <p:cNvSpPr/>
            <p:nvPr/>
          </p:nvSpPr>
          <p:spPr>
            <a:xfrm rot="-5400000">
              <a:off x="1751875" y="2153292"/>
              <a:ext cx="670500" cy="1311600"/>
            </a:xfrm>
            <a:prstGeom prst="roundRect">
              <a:avLst>
                <a:gd name="adj" fmla="val 50000"/>
              </a:avLst>
            </a:prstGeom>
            <a:solidFill>
              <a:srgbClr val="01B5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" name="Google Shape;180;p25"/>
            <p:cNvSpPr/>
            <p:nvPr/>
          </p:nvSpPr>
          <p:spPr>
            <a:xfrm>
              <a:off x="1499580" y="2547844"/>
              <a:ext cx="522300" cy="5223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5"/>
            <p:cNvSpPr/>
            <p:nvPr/>
          </p:nvSpPr>
          <p:spPr>
            <a:xfrm>
              <a:off x="1545080" y="2593344"/>
              <a:ext cx="431400" cy="431400"/>
            </a:xfrm>
            <a:prstGeom prst="pie">
              <a:avLst>
                <a:gd name="adj1" fmla="val 16226349"/>
                <a:gd name="adj2" fmla="val 10795968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182;p25"/>
            <p:cNvSpPr/>
            <p:nvPr/>
          </p:nvSpPr>
          <p:spPr>
            <a:xfrm>
              <a:off x="2025174" y="2616792"/>
              <a:ext cx="608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dirty="0">
                  <a:solidFill>
                    <a:srgbClr val="FFFFFF"/>
                  </a:solidFill>
                  <a:latin typeface="Muli Light"/>
                  <a:ea typeface="Muli Light"/>
                  <a:cs typeface="Muli Light"/>
                  <a:sym typeface="Muli Light"/>
                </a:rPr>
                <a:t>2%</a:t>
              </a:r>
              <a:endParaRPr sz="2000" dirty="0">
                <a:solidFill>
                  <a:srgbClr val="FFFFFF"/>
                </a:solidFill>
                <a:latin typeface="Muli Light"/>
                <a:ea typeface="Muli Light"/>
                <a:cs typeface="Muli Light"/>
                <a:sym typeface="Muli Light"/>
              </a:endParaRPr>
            </a:p>
          </p:txBody>
        </p:sp>
        <p:cxnSp>
          <p:nvCxnSpPr>
            <p:cNvPr id="183" name="Google Shape;183;p25"/>
            <p:cNvCxnSpPr/>
            <p:nvPr/>
          </p:nvCxnSpPr>
          <p:spPr>
            <a:xfrm>
              <a:off x="5057491" y="2585784"/>
              <a:ext cx="0" cy="444600"/>
            </a:xfrm>
            <a:prstGeom prst="straightConnector1">
              <a:avLst/>
            </a:prstGeom>
            <a:noFill/>
            <a:ln w="9525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sp>
        <p:nvSpPr>
          <p:cNvPr id="476" name="Google Shape;182;p25">
            <a:extLst>
              <a:ext uri="{FF2B5EF4-FFF2-40B4-BE49-F238E27FC236}">
                <a16:creationId xmlns:a16="http://schemas.microsoft.com/office/drawing/2014/main" id="{40455538-F0AD-CA42-9C5F-E6AC750C1678}"/>
              </a:ext>
            </a:extLst>
          </p:cNvPr>
          <p:cNvSpPr/>
          <p:nvPr/>
        </p:nvSpPr>
        <p:spPr>
          <a:xfrm>
            <a:off x="1611932" y="1886486"/>
            <a:ext cx="668110" cy="589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Muli Light"/>
                <a:ea typeface="Muli Light"/>
                <a:cs typeface="Muli Light"/>
                <a:sym typeface="Muli Light"/>
              </a:rPr>
              <a:t>6%</a:t>
            </a:r>
            <a:endParaRPr sz="2000" dirty="0">
              <a:solidFill>
                <a:srgbClr val="FFFFFF"/>
              </a:solidFill>
              <a:latin typeface="Muli Light"/>
              <a:ea typeface="Muli Light"/>
              <a:cs typeface="Muli Light"/>
              <a:sym typeface="Muli Light"/>
            </a:endParaRPr>
          </a:p>
        </p:txBody>
      </p:sp>
      <p:sp>
        <p:nvSpPr>
          <p:cNvPr id="478" name="Google Shape;177;p25">
            <a:extLst>
              <a:ext uri="{FF2B5EF4-FFF2-40B4-BE49-F238E27FC236}">
                <a16:creationId xmlns:a16="http://schemas.microsoft.com/office/drawing/2014/main" id="{C0556A9C-BEFF-244E-BF80-90EAD38DA013}"/>
              </a:ext>
            </a:extLst>
          </p:cNvPr>
          <p:cNvSpPr txBox="1"/>
          <p:nvPr/>
        </p:nvSpPr>
        <p:spPr>
          <a:xfrm>
            <a:off x="4082094" y="3518140"/>
            <a:ext cx="2567347" cy="980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Muli"/>
              <a:buChar char="●"/>
            </a:pPr>
            <a:r>
              <a:rPr lang="en-US" sz="2000" dirty="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835 Tenure Avg </a:t>
            </a:r>
            <a:endParaRPr sz="2000" dirty="0">
              <a:solidFill>
                <a:srgbClr val="FFFFFF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268" name="Google Shape;520;p16">
            <a:extLst>
              <a:ext uri="{FF2B5EF4-FFF2-40B4-BE49-F238E27FC236}">
                <a16:creationId xmlns:a16="http://schemas.microsoft.com/office/drawing/2014/main" id="{03BA09B9-AB99-854C-8FE0-4E3951F0F77D}"/>
              </a:ext>
            </a:extLst>
          </p:cNvPr>
          <p:cNvGrpSpPr/>
          <p:nvPr/>
        </p:nvGrpSpPr>
        <p:grpSpPr>
          <a:xfrm>
            <a:off x="6910868" y="2274392"/>
            <a:ext cx="2155037" cy="2869059"/>
            <a:chOff x="6661328" y="2103554"/>
            <a:chExt cx="850574" cy="1325339"/>
          </a:xfrm>
        </p:grpSpPr>
        <p:sp>
          <p:nvSpPr>
            <p:cNvPr id="269" name="Google Shape;521;p16">
              <a:extLst>
                <a:ext uri="{FF2B5EF4-FFF2-40B4-BE49-F238E27FC236}">
                  <a16:creationId xmlns:a16="http://schemas.microsoft.com/office/drawing/2014/main" id="{3E86479E-34D2-CF42-8534-44B765386FEE}"/>
                </a:ext>
              </a:extLst>
            </p:cNvPr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522;p16">
              <a:extLst>
                <a:ext uri="{FF2B5EF4-FFF2-40B4-BE49-F238E27FC236}">
                  <a16:creationId xmlns:a16="http://schemas.microsoft.com/office/drawing/2014/main" id="{BFA291E4-22B9-684F-9779-C2CA2F642C0B}"/>
                </a:ext>
              </a:extLst>
            </p:cNvPr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523;p16">
              <a:extLst>
                <a:ext uri="{FF2B5EF4-FFF2-40B4-BE49-F238E27FC236}">
                  <a16:creationId xmlns:a16="http://schemas.microsoft.com/office/drawing/2014/main" id="{5CFA0453-424E-E542-871E-70C569AFDDB2}"/>
                </a:ext>
              </a:extLst>
            </p:cNvPr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524;p16">
              <a:extLst>
                <a:ext uri="{FF2B5EF4-FFF2-40B4-BE49-F238E27FC236}">
                  <a16:creationId xmlns:a16="http://schemas.microsoft.com/office/drawing/2014/main" id="{809361E2-3FDD-E646-9292-DFD9EB5FB726}"/>
                </a:ext>
              </a:extLst>
            </p:cNvPr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525;p16">
              <a:extLst>
                <a:ext uri="{FF2B5EF4-FFF2-40B4-BE49-F238E27FC236}">
                  <a16:creationId xmlns:a16="http://schemas.microsoft.com/office/drawing/2014/main" id="{17E2502D-4E9B-4C4D-9E67-BF969CFE1642}"/>
                </a:ext>
              </a:extLst>
            </p:cNvPr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526;p16">
              <a:extLst>
                <a:ext uri="{FF2B5EF4-FFF2-40B4-BE49-F238E27FC236}">
                  <a16:creationId xmlns:a16="http://schemas.microsoft.com/office/drawing/2014/main" id="{BD22F2B5-9CAC-E64C-B681-980D9B49BC04}"/>
                </a:ext>
              </a:extLst>
            </p:cNvPr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527;p16">
              <a:extLst>
                <a:ext uri="{FF2B5EF4-FFF2-40B4-BE49-F238E27FC236}">
                  <a16:creationId xmlns:a16="http://schemas.microsoft.com/office/drawing/2014/main" id="{EF47C9CE-0F4C-E24F-B634-202F54CF0481}"/>
                </a:ext>
              </a:extLst>
            </p:cNvPr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528;p16">
              <a:extLst>
                <a:ext uri="{FF2B5EF4-FFF2-40B4-BE49-F238E27FC236}">
                  <a16:creationId xmlns:a16="http://schemas.microsoft.com/office/drawing/2014/main" id="{8B3BFC59-A9EF-0542-8963-E9E1C5C1624C}"/>
                </a:ext>
              </a:extLst>
            </p:cNvPr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529;p16">
              <a:extLst>
                <a:ext uri="{FF2B5EF4-FFF2-40B4-BE49-F238E27FC236}">
                  <a16:creationId xmlns:a16="http://schemas.microsoft.com/office/drawing/2014/main" id="{CEAF1A6A-FAB8-1B41-9377-8E7A3200459A}"/>
                </a:ext>
              </a:extLst>
            </p:cNvPr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530;p16">
              <a:extLst>
                <a:ext uri="{FF2B5EF4-FFF2-40B4-BE49-F238E27FC236}">
                  <a16:creationId xmlns:a16="http://schemas.microsoft.com/office/drawing/2014/main" id="{1C0E091A-9DA1-6C43-97FB-95A6B0B5C595}"/>
                </a:ext>
              </a:extLst>
            </p:cNvPr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531;p16">
              <a:extLst>
                <a:ext uri="{FF2B5EF4-FFF2-40B4-BE49-F238E27FC236}">
                  <a16:creationId xmlns:a16="http://schemas.microsoft.com/office/drawing/2014/main" id="{9B62B805-A07D-CD4A-B83E-4EFB704ABEB0}"/>
                </a:ext>
              </a:extLst>
            </p:cNvPr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532;p16">
              <a:extLst>
                <a:ext uri="{FF2B5EF4-FFF2-40B4-BE49-F238E27FC236}">
                  <a16:creationId xmlns:a16="http://schemas.microsoft.com/office/drawing/2014/main" id="{6DA10E5D-FECB-E84B-9017-2CFD32D0E89F}"/>
                </a:ext>
              </a:extLst>
            </p:cNvPr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533;p16">
              <a:extLst>
                <a:ext uri="{FF2B5EF4-FFF2-40B4-BE49-F238E27FC236}">
                  <a16:creationId xmlns:a16="http://schemas.microsoft.com/office/drawing/2014/main" id="{E9760F79-7AC4-2844-9D65-22EFA01AE493}"/>
                </a:ext>
              </a:extLst>
            </p:cNvPr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534;p16">
              <a:extLst>
                <a:ext uri="{FF2B5EF4-FFF2-40B4-BE49-F238E27FC236}">
                  <a16:creationId xmlns:a16="http://schemas.microsoft.com/office/drawing/2014/main" id="{2E3FB5B1-7270-AF49-8813-7CE71C4653B6}"/>
                </a:ext>
              </a:extLst>
            </p:cNvPr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535;p16">
              <a:extLst>
                <a:ext uri="{FF2B5EF4-FFF2-40B4-BE49-F238E27FC236}">
                  <a16:creationId xmlns:a16="http://schemas.microsoft.com/office/drawing/2014/main" id="{C39DF1A6-10D3-6946-A888-878770E7B632}"/>
                </a:ext>
              </a:extLst>
            </p:cNvPr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536;p16">
              <a:extLst>
                <a:ext uri="{FF2B5EF4-FFF2-40B4-BE49-F238E27FC236}">
                  <a16:creationId xmlns:a16="http://schemas.microsoft.com/office/drawing/2014/main" id="{6FD8CB18-0F92-474A-9761-F3279E23B3B1}"/>
                </a:ext>
              </a:extLst>
            </p:cNvPr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537;p16">
              <a:extLst>
                <a:ext uri="{FF2B5EF4-FFF2-40B4-BE49-F238E27FC236}">
                  <a16:creationId xmlns:a16="http://schemas.microsoft.com/office/drawing/2014/main" id="{FD0A8193-728C-9E4D-A1DD-DEF5A84C0AA0}"/>
                </a:ext>
              </a:extLst>
            </p:cNvPr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538;p16">
              <a:extLst>
                <a:ext uri="{FF2B5EF4-FFF2-40B4-BE49-F238E27FC236}">
                  <a16:creationId xmlns:a16="http://schemas.microsoft.com/office/drawing/2014/main" id="{FF63CFA8-F945-2942-92C1-12654774B04D}"/>
                </a:ext>
              </a:extLst>
            </p:cNvPr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539;p16">
              <a:extLst>
                <a:ext uri="{FF2B5EF4-FFF2-40B4-BE49-F238E27FC236}">
                  <a16:creationId xmlns:a16="http://schemas.microsoft.com/office/drawing/2014/main" id="{993EE279-4775-744B-82FF-0B4FF2D489BE}"/>
                </a:ext>
              </a:extLst>
            </p:cNvPr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540;p16">
              <a:extLst>
                <a:ext uri="{FF2B5EF4-FFF2-40B4-BE49-F238E27FC236}">
                  <a16:creationId xmlns:a16="http://schemas.microsoft.com/office/drawing/2014/main" id="{534B6BB9-C36E-8846-8F8E-CE973738BF45}"/>
                </a:ext>
              </a:extLst>
            </p:cNvPr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541;p16">
              <a:extLst>
                <a:ext uri="{FF2B5EF4-FFF2-40B4-BE49-F238E27FC236}">
                  <a16:creationId xmlns:a16="http://schemas.microsoft.com/office/drawing/2014/main" id="{98529C5B-D27B-E64C-9A3E-785ED729559D}"/>
                </a:ext>
              </a:extLst>
            </p:cNvPr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542;p16">
              <a:extLst>
                <a:ext uri="{FF2B5EF4-FFF2-40B4-BE49-F238E27FC236}">
                  <a16:creationId xmlns:a16="http://schemas.microsoft.com/office/drawing/2014/main" id="{DAF02CF3-7DB4-DD48-85C5-6D32287E36C4}"/>
                </a:ext>
              </a:extLst>
            </p:cNvPr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543;p16">
              <a:extLst>
                <a:ext uri="{FF2B5EF4-FFF2-40B4-BE49-F238E27FC236}">
                  <a16:creationId xmlns:a16="http://schemas.microsoft.com/office/drawing/2014/main" id="{E0718D45-1CDE-A940-8DA5-8C45FAABE864}"/>
                </a:ext>
              </a:extLst>
            </p:cNvPr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544;p16">
              <a:extLst>
                <a:ext uri="{FF2B5EF4-FFF2-40B4-BE49-F238E27FC236}">
                  <a16:creationId xmlns:a16="http://schemas.microsoft.com/office/drawing/2014/main" id="{B47F9E48-0C41-F04A-AEBB-4693BCD04E89}"/>
                </a:ext>
              </a:extLst>
            </p:cNvPr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545;p16">
              <a:extLst>
                <a:ext uri="{FF2B5EF4-FFF2-40B4-BE49-F238E27FC236}">
                  <a16:creationId xmlns:a16="http://schemas.microsoft.com/office/drawing/2014/main" id="{990970DF-AA85-234B-84CC-C881F4FE653B}"/>
                </a:ext>
              </a:extLst>
            </p:cNvPr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546;p16">
              <a:extLst>
                <a:ext uri="{FF2B5EF4-FFF2-40B4-BE49-F238E27FC236}">
                  <a16:creationId xmlns:a16="http://schemas.microsoft.com/office/drawing/2014/main" id="{0D1263F7-361D-DB42-AA40-597F2F240AEA}"/>
                </a:ext>
              </a:extLst>
            </p:cNvPr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547;p16">
              <a:extLst>
                <a:ext uri="{FF2B5EF4-FFF2-40B4-BE49-F238E27FC236}">
                  <a16:creationId xmlns:a16="http://schemas.microsoft.com/office/drawing/2014/main" id="{FC98EC7B-FACD-0941-A9E7-DB1EE40ABE78}"/>
                </a:ext>
              </a:extLst>
            </p:cNvPr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548;p16">
              <a:extLst>
                <a:ext uri="{FF2B5EF4-FFF2-40B4-BE49-F238E27FC236}">
                  <a16:creationId xmlns:a16="http://schemas.microsoft.com/office/drawing/2014/main" id="{68E190F4-F954-3E4A-ABDE-8C9AEF2DE484}"/>
                </a:ext>
              </a:extLst>
            </p:cNvPr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549;p16">
              <a:extLst>
                <a:ext uri="{FF2B5EF4-FFF2-40B4-BE49-F238E27FC236}">
                  <a16:creationId xmlns:a16="http://schemas.microsoft.com/office/drawing/2014/main" id="{CF5B4E82-5554-4143-BFFC-E7017AA95DB5}"/>
                </a:ext>
              </a:extLst>
            </p:cNvPr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550;p16">
              <a:extLst>
                <a:ext uri="{FF2B5EF4-FFF2-40B4-BE49-F238E27FC236}">
                  <a16:creationId xmlns:a16="http://schemas.microsoft.com/office/drawing/2014/main" id="{8B6BDBC5-EED9-B14E-8470-6EF1EF66B363}"/>
                </a:ext>
              </a:extLst>
            </p:cNvPr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99" name="Google Shape;551;p16">
              <a:extLst>
                <a:ext uri="{FF2B5EF4-FFF2-40B4-BE49-F238E27FC236}">
                  <a16:creationId xmlns:a16="http://schemas.microsoft.com/office/drawing/2014/main" id="{E05ACEFA-651F-F244-93C3-24549FEFFE1A}"/>
                </a:ext>
              </a:extLst>
            </p:cNvPr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318" name="Google Shape;552;p16">
                <a:extLst>
                  <a:ext uri="{FF2B5EF4-FFF2-40B4-BE49-F238E27FC236}">
                    <a16:creationId xmlns:a16="http://schemas.microsoft.com/office/drawing/2014/main" id="{1C690EF1-A863-0046-A0B6-EA7A049DC5CD}"/>
                  </a:ext>
                </a:extLst>
              </p:cNvPr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" name="Google Shape;553;p16">
                <a:extLst>
                  <a:ext uri="{FF2B5EF4-FFF2-40B4-BE49-F238E27FC236}">
                    <a16:creationId xmlns:a16="http://schemas.microsoft.com/office/drawing/2014/main" id="{7CA1E681-ACD4-5D4C-B3E9-363FE3BD3209}"/>
                  </a:ext>
                </a:extLst>
              </p:cNvPr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554;p16">
                <a:extLst>
                  <a:ext uri="{FF2B5EF4-FFF2-40B4-BE49-F238E27FC236}">
                    <a16:creationId xmlns:a16="http://schemas.microsoft.com/office/drawing/2014/main" id="{62B5FF60-7452-E144-9ED4-2E4EDB1D8C2C}"/>
                  </a:ext>
                </a:extLst>
              </p:cNvPr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555;p16">
                <a:extLst>
                  <a:ext uri="{FF2B5EF4-FFF2-40B4-BE49-F238E27FC236}">
                    <a16:creationId xmlns:a16="http://schemas.microsoft.com/office/drawing/2014/main" id="{D825B62B-831C-1E43-B628-62820E215942}"/>
                  </a:ext>
                </a:extLst>
              </p:cNvPr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556;p16">
                <a:extLst>
                  <a:ext uri="{FF2B5EF4-FFF2-40B4-BE49-F238E27FC236}">
                    <a16:creationId xmlns:a16="http://schemas.microsoft.com/office/drawing/2014/main" id="{CE5039DF-38AC-2545-80B9-8543DFE4550F}"/>
                  </a:ext>
                </a:extLst>
              </p:cNvPr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557;p16">
                <a:extLst>
                  <a:ext uri="{FF2B5EF4-FFF2-40B4-BE49-F238E27FC236}">
                    <a16:creationId xmlns:a16="http://schemas.microsoft.com/office/drawing/2014/main" id="{FE944D12-6111-C245-AD93-1431B2243E63}"/>
                  </a:ext>
                </a:extLst>
              </p:cNvPr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558;p16">
                <a:extLst>
                  <a:ext uri="{FF2B5EF4-FFF2-40B4-BE49-F238E27FC236}">
                    <a16:creationId xmlns:a16="http://schemas.microsoft.com/office/drawing/2014/main" id="{D18A794C-475F-B84D-A661-FA7C642E082E}"/>
                  </a:ext>
                </a:extLst>
              </p:cNvPr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559;p16">
                <a:extLst>
                  <a:ext uri="{FF2B5EF4-FFF2-40B4-BE49-F238E27FC236}">
                    <a16:creationId xmlns:a16="http://schemas.microsoft.com/office/drawing/2014/main" id="{CCB6E333-6506-CC4B-936C-C7676DC64DA8}"/>
                  </a:ext>
                </a:extLst>
              </p:cNvPr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560;p16">
                <a:extLst>
                  <a:ext uri="{FF2B5EF4-FFF2-40B4-BE49-F238E27FC236}">
                    <a16:creationId xmlns:a16="http://schemas.microsoft.com/office/drawing/2014/main" id="{07710791-D146-434F-BFFE-33815B87877C}"/>
                  </a:ext>
                </a:extLst>
              </p:cNvPr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561;p16">
                <a:extLst>
                  <a:ext uri="{FF2B5EF4-FFF2-40B4-BE49-F238E27FC236}">
                    <a16:creationId xmlns:a16="http://schemas.microsoft.com/office/drawing/2014/main" id="{0E7755A3-DC31-F84C-8018-12A3B4C679E4}"/>
                  </a:ext>
                </a:extLst>
              </p:cNvPr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562;p16">
                <a:extLst>
                  <a:ext uri="{FF2B5EF4-FFF2-40B4-BE49-F238E27FC236}">
                    <a16:creationId xmlns:a16="http://schemas.microsoft.com/office/drawing/2014/main" id="{61F9D3AE-47EF-3B45-9B26-0BCDDBBA8EF6}"/>
                  </a:ext>
                </a:extLst>
              </p:cNvPr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563;p16">
                <a:extLst>
                  <a:ext uri="{FF2B5EF4-FFF2-40B4-BE49-F238E27FC236}">
                    <a16:creationId xmlns:a16="http://schemas.microsoft.com/office/drawing/2014/main" id="{AAF9D159-CFB5-C148-B195-1DA2F93E6993}"/>
                  </a:ext>
                </a:extLst>
              </p:cNvPr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564;p16">
                <a:extLst>
                  <a:ext uri="{FF2B5EF4-FFF2-40B4-BE49-F238E27FC236}">
                    <a16:creationId xmlns:a16="http://schemas.microsoft.com/office/drawing/2014/main" id="{654CA755-FCA5-5849-9D94-4CA19AAC5B80}"/>
                  </a:ext>
                </a:extLst>
              </p:cNvPr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565;p16">
                <a:extLst>
                  <a:ext uri="{FF2B5EF4-FFF2-40B4-BE49-F238E27FC236}">
                    <a16:creationId xmlns:a16="http://schemas.microsoft.com/office/drawing/2014/main" id="{DBB13C91-9621-BC47-9CAA-6EA88B910830}"/>
                  </a:ext>
                </a:extLst>
              </p:cNvPr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566;p16">
                <a:extLst>
                  <a:ext uri="{FF2B5EF4-FFF2-40B4-BE49-F238E27FC236}">
                    <a16:creationId xmlns:a16="http://schemas.microsoft.com/office/drawing/2014/main" id="{8BF05E09-9E32-2241-9A7A-496F10174444}"/>
                  </a:ext>
                </a:extLst>
              </p:cNvPr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567;p16">
                <a:extLst>
                  <a:ext uri="{FF2B5EF4-FFF2-40B4-BE49-F238E27FC236}">
                    <a16:creationId xmlns:a16="http://schemas.microsoft.com/office/drawing/2014/main" id="{368645BB-E780-9240-8AE5-F7BE61096A21}"/>
                  </a:ext>
                </a:extLst>
              </p:cNvPr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568;p16">
                <a:extLst>
                  <a:ext uri="{FF2B5EF4-FFF2-40B4-BE49-F238E27FC236}">
                    <a16:creationId xmlns:a16="http://schemas.microsoft.com/office/drawing/2014/main" id="{7115C9B1-5844-C145-B1FE-D1D376B800A8}"/>
                  </a:ext>
                </a:extLst>
              </p:cNvPr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569;p16">
                <a:extLst>
                  <a:ext uri="{FF2B5EF4-FFF2-40B4-BE49-F238E27FC236}">
                    <a16:creationId xmlns:a16="http://schemas.microsoft.com/office/drawing/2014/main" id="{4E71A28F-F08E-A343-9EF1-0D6826878BEA}"/>
                  </a:ext>
                </a:extLst>
              </p:cNvPr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570;p16">
                <a:extLst>
                  <a:ext uri="{FF2B5EF4-FFF2-40B4-BE49-F238E27FC236}">
                    <a16:creationId xmlns:a16="http://schemas.microsoft.com/office/drawing/2014/main" id="{CFA4A1DF-A11B-E44A-BA00-886040F267C5}"/>
                  </a:ext>
                </a:extLst>
              </p:cNvPr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571;p16">
                <a:extLst>
                  <a:ext uri="{FF2B5EF4-FFF2-40B4-BE49-F238E27FC236}">
                    <a16:creationId xmlns:a16="http://schemas.microsoft.com/office/drawing/2014/main" id="{BF8B3153-B241-5541-B3F1-D4356BD5B415}"/>
                  </a:ext>
                </a:extLst>
              </p:cNvPr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00" name="Google Shape;572;p16">
              <a:extLst>
                <a:ext uri="{FF2B5EF4-FFF2-40B4-BE49-F238E27FC236}">
                  <a16:creationId xmlns:a16="http://schemas.microsoft.com/office/drawing/2014/main" id="{F0D1921D-80B8-3341-9A4B-C9C2B1073004}"/>
                </a:ext>
              </a:extLst>
            </p:cNvPr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573;p16">
              <a:extLst>
                <a:ext uri="{FF2B5EF4-FFF2-40B4-BE49-F238E27FC236}">
                  <a16:creationId xmlns:a16="http://schemas.microsoft.com/office/drawing/2014/main" id="{3978C5ED-C5EC-434A-9C47-7089D994B523}"/>
                </a:ext>
              </a:extLst>
            </p:cNvPr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574;p16">
              <a:extLst>
                <a:ext uri="{FF2B5EF4-FFF2-40B4-BE49-F238E27FC236}">
                  <a16:creationId xmlns:a16="http://schemas.microsoft.com/office/drawing/2014/main" id="{DADA509D-7F3E-5E47-82F1-C58CE10022CF}"/>
                </a:ext>
              </a:extLst>
            </p:cNvPr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575;p16">
              <a:extLst>
                <a:ext uri="{FF2B5EF4-FFF2-40B4-BE49-F238E27FC236}">
                  <a16:creationId xmlns:a16="http://schemas.microsoft.com/office/drawing/2014/main" id="{9C4EEDFB-F9E3-AC47-B327-731D8E8A3A06}"/>
                </a:ext>
              </a:extLst>
            </p:cNvPr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576;p16">
              <a:extLst>
                <a:ext uri="{FF2B5EF4-FFF2-40B4-BE49-F238E27FC236}">
                  <a16:creationId xmlns:a16="http://schemas.microsoft.com/office/drawing/2014/main" id="{26362429-ADDA-D442-A8CD-571008857A6B}"/>
                </a:ext>
              </a:extLst>
            </p:cNvPr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577;p16">
              <a:extLst>
                <a:ext uri="{FF2B5EF4-FFF2-40B4-BE49-F238E27FC236}">
                  <a16:creationId xmlns:a16="http://schemas.microsoft.com/office/drawing/2014/main" id="{C3D32207-A72D-DC46-9DBB-AE38D575A28C}"/>
                </a:ext>
              </a:extLst>
            </p:cNvPr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578;p16">
              <a:extLst>
                <a:ext uri="{FF2B5EF4-FFF2-40B4-BE49-F238E27FC236}">
                  <a16:creationId xmlns:a16="http://schemas.microsoft.com/office/drawing/2014/main" id="{FB2DB041-00EE-FD43-854F-2533043372F5}"/>
                </a:ext>
              </a:extLst>
            </p:cNvPr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579;p16">
              <a:extLst>
                <a:ext uri="{FF2B5EF4-FFF2-40B4-BE49-F238E27FC236}">
                  <a16:creationId xmlns:a16="http://schemas.microsoft.com/office/drawing/2014/main" id="{254E09D5-5029-2E49-B3DC-E8C183697A4C}"/>
                </a:ext>
              </a:extLst>
            </p:cNvPr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580;p16">
              <a:extLst>
                <a:ext uri="{FF2B5EF4-FFF2-40B4-BE49-F238E27FC236}">
                  <a16:creationId xmlns:a16="http://schemas.microsoft.com/office/drawing/2014/main" id="{4B33DDB7-4010-424B-A8F7-202BD9E74B8B}"/>
                </a:ext>
              </a:extLst>
            </p:cNvPr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581;p16">
              <a:extLst>
                <a:ext uri="{FF2B5EF4-FFF2-40B4-BE49-F238E27FC236}">
                  <a16:creationId xmlns:a16="http://schemas.microsoft.com/office/drawing/2014/main" id="{FE6CD860-0CF9-6048-977D-1298E5D32B99}"/>
                </a:ext>
              </a:extLst>
            </p:cNvPr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582;p16">
              <a:extLst>
                <a:ext uri="{FF2B5EF4-FFF2-40B4-BE49-F238E27FC236}">
                  <a16:creationId xmlns:a16="http://schemas.microsoft.com/office/drawing/2014/main" id="{89AA2D65-E752-E344-B24B-002900312BEF}"/>
                </a:ext>
              </a:extLst>
            </p:cNvPr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583;p16">
              <a:extLst>
                <a:ext uri="{FF2B5EF4-FFF2-40B4-BE49-F238E27FC236}">
                  <a16:creationId xmlns:a16="http://schemas.microsoft.com/office/drawing/2014/main" id="{18224C6E-78F8-914C-B7FE-322DF609DA34}"/>
                </a:ext>
              </a:extLst>
            </p:cNvPr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584;p16">
              <a:extLst>
                <a:ext uri="{FF2B5EF4-FFF2-40B4-BE49-F238E27FC236}">
                  <a16:creationId xmlns:a16="http://schemas.microsoft.com/office/drawing/2014/main" id="{E9A3F46C-23A2-9449-B3F9-702FE3DB7F7B}"/>
                </a:ext>
              </a:extLst>
            </p:cNvPr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585;p16">
              <a:extLst>
                <a:ext uri="{FF2B5EF4-FFF2-40B4-BE49-F238E27FC236}">
                  <a16:creationId xmlns:a16="http://schemas.microsoft.com/office/drawing/2014/main" id="{814BECD8-5691-B84F-9A70-E4B4C2299788}"/>
                </a:ext>
              </a:extLst>
            </p:cNvPr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586;p16">
              <a:extLst>
                <a:ext uri="{FF2B5EF4-FFF2-40B4-BE49-F238E27FC236}">
                  <a16:creationId xmlns:a16="http://schemas.microsoft.com/office/drawing/2014/main" id="{283D199A-1861-C34C-94D7-9C93C049CBB5}"/>
                </a:ext>
              </a:extLst>
            </p:cNvPr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587;p16">
              <a:extLst>
                <a:ext uri="{FF2B5EF4-FFF2-40B4-BE49-F238E27FC236}">
                  <a16:creationId xmlns:a16="http://schemas.microsoft.com/office/drawing/2014/main" id="{7C6CA288-3FED-2546-9C6B-E3B41A33F693}"/>
                </a:ext>
              </a:extLst>
            </p:cNvPr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588;p16">
              <a:extLst>
                <a:ext uri="{FF2B5EF4-FFF2-40B4-BE49-F238E27FC236}">
                  <a16:creationId xmlns:a16="http://schemas.microsoft.com/office/drawing/2014/main" id="{3C4E3F7A-08BF-D848-A193-593ACF2A2962}"/>
                </a:ext>
              </a:extLst>
            </p:cNvPr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589;p16">
              <a:extLst>
                <a:ext uri="{FF2B5EF4-FFF2-40B4-BE49-F238E27FC236}">
                  <a16:creationId xmlns:a16="http://schemas.microsoft.com/office/drawing/2014/main" id="{5622C9C3-8BEB-E148-8181-2F7794E11A3F}"/>
                </a:ext>
              </a:extLst>
            </p:cNvPr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78520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9" name="Google Shape;2059;p3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2060" name="Google Shape;2060;p34"/>
          <p:cNvGrpSpPr/>
          <p:nvPr/>
        </p:nvGrpSpPr>
        <p:grpSpPr>
          <a:xfrm>
            <a:off x="5410301" y="719490"/>
            <a:ext cx="3356124" cy="3829046"/>
            <a:chOff x="2602525" y="317054"/>
            <a:chExt cx="4174283" cy="4762495"/>
          </a:xfrm>
        </p:grpSpPr>
        <p:sp>
          <p:nvSpPr>
            <p:cNvPr id="2061" name="Google Shape;2061;p34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2" name="Google Shape;2062;p34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3" name="Google Shape;2063;p34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4" name="Google Shape;2064;p34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5" name="Google Shape;2065;p34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6" name="Google Shape;2066;p34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7" name="Google Shape;2067;p34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8" name="Google Shape;2068;p34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9" name="Google Shape;2069;p34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0" name="Google Shape;2070;p34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1" name="Google Shape;2071;p34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2" name="Google Shape;2072;p34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3" name="Google Shape;2073;p34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4" name="Google Shape;2074;p34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5" name="Google Shape;2075;p34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6" name="Google Shape;2076;p34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7" name="Google Shape;2077;p34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8" name="Google Shape;2078;p34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9" name="Google Shape;2079;p34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0" name="Google Shape;2080;p34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1" name="Google Shape;2081;p34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2" name="Google Shape;2082;p34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3" name="Google Shape;2083;p34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4" name="Google Shape;2084;p34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5" name="Google Shape;2085;p34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6" name="Google Shape;2086;p34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7" name="Google Shape;2087;p34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8" name="Google Shape;2088;p34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9" name="Google Shape;2089;p34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0" name="Google Shape;2090;p34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1" name="Google Shape;2091;p34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2" name="Google Shape;2092;p34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3" name="Google Shape;2093;p34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4" name="Google Shape;2094;p34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5" name="Google Shape;2095;p34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6" name="Google Shape;2096;p34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7" name="Google Shape;2097;p34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8" name="Google Shape;2098;p34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9" name="Google Shape;2099;p34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0" name="Google Shape;2100;p34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1" name="Google Shape;2101;p34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2" name="Google Shape;2102;p34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3" name="Google Shape;2103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4" name="Google Shape;2104;p34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5" name="Google Shape;2105;p34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6" name="Google Shape;2106;p34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7" name="Google Shape;2107;p34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8" name="Google Shape;2108;p34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9" name="Google Shape;2109;p34"/>
            <p:cNvSpPr/>
            <p:nvPr/>
          </p:nvSpPr>
          <p:spPr>
            <a:xfrm>
              <a:off x="2966864" y="4496714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0" name="Google Shape;2110;p34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1" name="Google Shape;2111;p34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2" name="Google Shape;2112;p34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3" name="Google Shape;2113;p34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4" name="Google Shape;2114;p34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5" name="Google Shape;2115;p34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6" name="Google Shape;2116;p34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7" name="Google Shape;2117;p34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118" name="Google Shape;2118;p34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2119" name="Google Shape;2119;p34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2120" name="Google Shape;2120;p34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1" name="Google Shape;2121;p34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2" name="Google Shape;2122;p34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123" name="Google Shape;2123;p34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2124" name="Google Shape;2124;p34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25" name="Google Shape;2125;p34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26" name="Google Shape;2126;p34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7" name="Google Shape;2127;p34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8" name="Google Shape;2128;p34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29" name="Google Shape;2129;p34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0" name="Google Shape;2130;p34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1" name="Google Shape;2131;p34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2" name="Google Shape;2132;p34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3" name="Google Shape;2133;p34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4" name="Google Shape;2134;p34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5" name="Google Shape;2135;p34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6" name="Google Shape;2136;p34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7" name="Google Shape;2137;p34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8" name="Google Shape;2138;p34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39" name="Google Shape;2139;p34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0" name="Google Shape;2140;p34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1" name="Google Shape;2141;p34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2" name="Google Shape;2142;p34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3" name="Google Shape;2143;p34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4" name="Google Shape;2144;p34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5" name="Google Shape;2145;p34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6" name="Google Shape;2146;p34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7" name="Google Shape;2147;p34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8" name="Google Shape;2148;p34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49" name="Google Shape;2149;p34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0" name="Google Shape;2150;p34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1" name="Google Shape;2151;p34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2" name="Google Shape;2152;p34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3" name="Google Shape;2153;p34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4" name="Google Shape;2154;p34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5" name="Google Shape;2155;p34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6" name="Google Shape;2156;p34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7" name="Google Shape;2157;p34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8" name="Google Shape;2158;p34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59" name="Google Shape;2159;p34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0" name="Google Shape;2160;p34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1" name="Google Shape;2161;p34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2" name="Google Shape;2162;p34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3" name="Google Shape;2163;p34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4" name="Google Shape;2164;p34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5" name="Google Shape;2165;p34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6" name="Google Shape;2166;p34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7" name="Google Shape;2167;p34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8" name="Google Shape;2168;p34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69" name="Google Shape;2169;p34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0" name="Google Shape;2170;p34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1" name="Google Shape;2171;p34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2" name="Google Shape;2172;p34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3" name="Google Shape;2173;p34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4" name="Google Shape;2174;p34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5" name="Google Shape;2175;p34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6" name="Google Shape;2176;p34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7" name="Google Shape;2177;p34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8" name="Google Shape;2178;p34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79" name="Google Shape;2179;p34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0" name="Google Shape;2180;p34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1" name="Google Shape;2181;p34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2" name="Google Shape;2182;p34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3" name="Google Shape;2183;p34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4" name="Google Shape;2184;p34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5" name="Google Shape;2185;p34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6" name="Google Shape;2186;p34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7" name="Google Shape;2187;p34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8" name="Google Shape;2188;p34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89" name="Google Shape;2189;p34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190" name="Google Shape;2190;p34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2191" name="Google Shape;2191;p34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2192" name="Google Shape;2192;p34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3" name="Google Shape;2193;p34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4" name="Google Shape;2194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5" name="Google Shape;2195;p34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196" name="Google Shape;2196;p34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197" name="Google Shape;2197;p34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8" name="Google Shape;2198;p34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199" name="Google Shape;2199;p34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2200" name="Google Shape;2200;p34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1" name="Google Shape;2201;p34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2" name="Google Shape;2202;p34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3" name="Google Shape;2203;p34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4" name="Google Shape;2204;p34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5" name="Google Shape;2205;p34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06" name="Google Shape;2206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202438"/>
            <a:ext cx="4343700" cy="83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2207" name="Google Shape;2207;p34"/>
          <p:cNvSpPr txBox="1">
            <a:spLocks noGrp="1"/>
          </p:cNvSpPr>
          <p:nvPr>
            <p:ph type="subTitle" idx="4294967295"/>
          </p:nvPr>
        </p:nvSpPr>
        <p:spPr>
          <a:xfrm>
            <a:off x="685800" y="2021059"/>
            <a:ext cx="4343700" cy="192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Any questions?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You can find us at: </a:t>
            </a: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@username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 dirty="0" err="1"/>
              <a:t>user@mail.me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7" name="Google Shape;1747;p3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1748" name="Google Shape;1748;p30"/>
          <p:cNvGrpSpPr/>
          <p:nvPr/>
        </p:nvGrpSpPr>
        <p:grpSpPr>
          <a:xfrm>
            <a:off x="6052563" y="735135"/>
            <a:ext cx="2596372" cy="2900838"/>
            <a:chOff x="2181300" y="231400"/>
            <a:chExt cx="4262637" cy="4762499"/>
          </a:xfrm>
        </p:grpSpPr>
        <p:sp>
          <p:nvSpPr>
            <p:cNvPr id="1749" name="Google Shape;1749;p30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0" name="Google Shape;1750;p30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1" name="Google Shape;1751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2" name="Google Shape;1752;p30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3" name="Google Shape;1753;p30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4" name="Google Shape;1754;p30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5" name="Google Shape;1755;p30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6" name="Google Shape;1756;p30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7" name="Google Shape;1757;p30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8" name="Google Shape;1758;p30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9" name="Google Shape;1759;p30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0" name="Google Shape;1760;p30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1" name="Google Shape;1761;p30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2" name="Google Shape;1762;p30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3" name="Google Shape;1763;p30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4" name="Google Shape;1764;p30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5" name="Google Shape;1765;p30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6" name="Google Shape;1766;p30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7" name="Google Shape;1767;p30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8" name="Google Shape;1768;p30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9" name="Google Shape;1769;p30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0" name="Google Shape;1770;p30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1" name="Google Shape;1771;p30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2" name="Google Shape;1772;p30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3" name="Google Shape;1773;p30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4" name="Google Shape;1774;p30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5" name="Google Shape;1775;p30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6" name="Google Shape;1776;p30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7" name="Google Shape;1777;p30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8" name="Google Shape;1778;p30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9" name="Google Shape;1779;p30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0" name="Google Shape;1780;p30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1" name="Google Shape;1781;p30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2" name="Google Shape;1782;p30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3" name="Google Shape;1783;p30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4" name="Google Shape;1784;p30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5" name="Google Shape;1785;p30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6" name="Google Shape;1786;p30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787" name="Google Shape;1787;p30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1788" name="Google Shape;1788;p30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9" name="Google Shape;1789;p30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0" name="Google Shape;1790;p30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1" name="Google Shape;1791;p30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2" name="Google Shape;1792;p30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3" name="Google Shape;1793;p30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4" name="Google Shape;1794;p30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5" name="Google Shape;1795;p30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6" name="Google Shape;1796;p30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7" name="Google Shape;1797;p30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8" name="Google Shape;1798;p30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99" name="Google Shape;1799;p30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0" name="Google Shape;1800;p30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1" name="Google Shape;1801;p30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2" name="Google Shape;1802;p30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3" name="Google Shape;1803;p30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4" name="Google Shape;1804;p30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5" name="Google Shape;1805;p30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1806" name="Google Shape;1806;p30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7" name="Google Shape;1807;p30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8" name="Google Shape;1808;p30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09" name="Google Shape;1809;p30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0" name="Google Shape;1810;p30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1" name="Google Shape;1811;p30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2" name="Google Shape;1812;p30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3" name="Google Shape;1813;p30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4" name="Google Shape;1814;p30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5" name="Google Shape;1815;p30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6" name="Google Shape;1816;p30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7" name="Google Shape;1817;p30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8" name="Google Shape;1818;p30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19" name="Google Shape;1819;p30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0" name="Google Shape;1820;p30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1" name="Google Shape;1821;p30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22" name="Google Shape;1822;p30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1823" name="Google Shape;1823;p30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4" name="Google Shape;1824;p30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5" name="Google Shape;1825;p30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6" name="Google Shape;1826;p30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7" name="Google Shape;1827;p30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8" name="Google Shape;1828;p30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29" name="Google Shape;1829;p30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0" name="Google Shape;1830;p30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1" name="Google Shape;1831;p30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2" name="Google Shape;1832;p30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3" name="Google Shape;1833;p30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4" name="Google Shape;1834;p30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5" name="Google Shape;1835;p30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6" name="Google Shape;1836;p30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7" name="Google Shape;1837;p30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38" name="Google Shape;1838;p30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9" name="Google Shape;1839;p30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1840" name="Google Shape;1840;p30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1" name="Google Shape;1841;p30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2" name="Google Shape;1842;p30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3" name="Google Shape;1843;p30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4" name="Google Shape;1844;p30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5" name="Google Shape;1845;p30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6" name="Google Shape;1846;p30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7" name="Google Shape;1847;p30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8" name="Google Shape;1848;p30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49" name="Google Shape;1849;p30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0" name="Google Shape;1850;p30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1" name="Google Shape;1851;p30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2" name="Google Shape;1852;p30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3" name="Google Shape;1853;p30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4" name="Google Shape;1854;p30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5" name="Google Shape;1855;p30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56" name="Google Shape;1856;p30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1857" name="Google Shape;1857;p30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8" name="Google Shape;1858;p30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59" name="Google Shape;1859;p30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0" name="Google Shape;1860;p30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1" name="Google Shape;1861;p30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2" name="Google Shape;1862;p30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3" name="Google Shape;1863;p30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4" name="Google Shape;1864;p30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5" name="Google Shape;1865;p30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6" name="Google Shape;1866;p30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7" name="Google Shape;1867;p30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8" name="Google Shape;1868;p30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69" name="Google Shape;1869;p30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0" name="Google Shape;1870;p30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1" name="Google Shape;1871;p30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2" name="Google Shape;1872;p30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73" name="Google Shape;1873;p30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1874" name="Google Shape;1874;p30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5" name="Google Shape;1875;p30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6" name="Google Shape;1876;p30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7" name="Google Shape;1877;p30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8" name="Google Shape;1878;p30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79" name="Google Shape;1879;p30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0" name="Google Shape;1880;p30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1" name="Google Shape;1881;p30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2" name="Google Shape;1882;p30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3" name="Google Shape;1883;p30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4" name="Google Shape;1884;p30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5" name="Google Shape;1885;p30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6" name="Google Shape;1886;p30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7" name="Google Shape;1887;p30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8" name="Google Shape;1888;p30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89" name="Google Shape;1889;p30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0" name="Google Shape;1890;p30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91" name="Google Shape;1891;p30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1892" name="Google Shape;1892;p30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3" name="Google Shape;1893;p30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4" name="Google Shape;1894;p30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5" name="Google Shape;1895;p30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6" name="Google Shape;1896;p30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7" name="Google Shape;1897;p30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8" name="Google Shape;1898;p30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9" name="Google Shape;1899;p30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0" name="Google Shape;1900;p30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1" name="Google Shape;1901;p30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2" name="Google Shape;1902;p30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3" name="Google Shape;1903;p30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4" name="Google Shape;1904;p30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5" name="Google Shape;1905;p30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6" name="Google Shape;1906;p30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7" name="Google Shape;1907;p30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08" name="Google Shape;1908;p30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1909" name="Google Shape;1909;p30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0" name="Google Shape;1910;p30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1" name="Google Shape;1911;p30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2" name="Google Shape;1912;p30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3" name="Google Shape;1913;p30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4" name="Google Shape;1914;p30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5" name="Google Shape;1915;p30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6" name="Google Shape;1916;p30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7" name="Google Shape;1917;p30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8" name="Google Shape;1918;p30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19" name="Google Shape;1919;p30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0" name="Google Shape;1920;p30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1" name="Google Shape;1921;p30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2" name="Google Shape;1922;p30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3" name="Google Shape;1923;p30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4" name="Google Shape;1924;p30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25" name="Google Shape;1925;p30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26" name="Google Shape;1926;p30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7" name="Google Shape;1927;p30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8" name="Google Shape;1928;p30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9" name="Google Shape;1929;p30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0" name="Google Shape;1930;p30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1" name="Google Shape;1931;p30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2" name="Google Shape;1932;p30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3" name="Google Shape;1933;p30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4" name="Google Shape;1934;p30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5" name="Google Shape;1935;p30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6" name="Google Shape;1936;p30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7" name="Google Shape;1937;p30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8" name="Google Shape;1938;p30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9" name="Google Shape;1939;p30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0" name="Google Shape;1940;p30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1" name="Google Shape;1941;p30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2" name="Google Shape;1942;p30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3" name="Google Shape;1943;p30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4" name="Google Shape;1944;p30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5" name="Google Shape;1945;p30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6" name="Google Shape;1946;p30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7" name="Google Shape;1947;p30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8" name="Google Shape;1948;p30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9" name="Google Shape;1949;p30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0" name="Google Shape;1950;p30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1" name="Google Shape;1951;p30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2" name="Google Shape;1952;p30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3" name="Google Shape;1953;p30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4" name="Google Shape;1954;p30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5" name="Google Shape;1955;p30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956" name="Google Shape;1956;p30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817469"/>
            <a:ext cx="4715601" cy="2683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22"/>
          <p:cNvSpPr txBox="1">
            <a:spLocks noGrp="1"/>
          </p:cNvSpPr>
          <p:nvPr>
            <p:ph type="title" idx="4294967295"/>
          </p:nvPr>
        </p:nvSpPr>
        <p:spPr>
          <a:xfrm>
            <a:off x="526774" y="2571750"/>
            <a:ext cx="4754100" cy="101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0" dirty="0">
                <a:solidFill>
                  <a:schemeClr val="lt1"/>
                </a:solidFill>
                <a:highlight>
                  <a:schemeClr val="accent1"/>
                </a:highlight>
              </a:rPr>
              <a:t>Want big impact?</a:t>
            </a:r>
            <a:endParaRPr sz="3000" b="0" dirty="0">
              <a:solidFill>
                <a:schemeClr val="lt1"/>
              </a:solidFill>
              <a:highlight>
                <a:schemeClr val="accen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lt1"/>
                </a:solidFill>
                <a:highlight>
                  <a:schemeClr val="accent2"/>
                </a:highlight>
              </a:rPr>
              <a:t>B</a:t>
            </a:r>
            <a:r>
              <a:rPr lang="en" sz="3000" dirty="0" err="1">
                <a:solidFill>
                  <a:schemeClr val="lt1"/>
                </a:solidFill>
                <a:highlight>
                  <a:schemeClr val="accent2"/>
                </a:highlight>
              </a:rPr>
              <a:t>ig</a:t>
            </a:r>
            <a:r>
              <a:rPr lang="en" sz="3000" dirty="0">
                <a:solidFill>
                  <a:schemeClr val="lt1"/>
                </a:solidFill>
                <a:highlight>
                  <a:schemeClr val="accent2"/>
                </a:highlight>
              </a:rPr>
              <a:t> </a:t>
            </a:r>
            <a:r>
              <a:rPr lang="en-US" sz="3000" dirty="0">
                <a:solidFill>
                  <a:schemeClr val="lt1"/>
                </a:solidFill>
                <a:highlight>
                  <a:schemeClr val="accent2"/>
                </a:highlight>
              </a:rPr>
              <a:t>takeaway</a:t>
            </a:r>
            <a:r>
              <a:rPr lang="en" sz="3000" dirty="0">
                <a:solidFill>
                  <a:schemeClr val="lt1"/>
                </a:solidFill>
                <a:highlight>
                  <a:schemeClr val="accent2"/>
                </a:highlight>
              </a:rPr>
              <a:t>.</a:t>
            </a:r>
            <a:endParaRPr sz="3000" dirty="0">
              <a:solidFill>
                <a:schemeClr val="lt1"/>
              </a:solidFill>
              <a:highlight>
                <a:schemeClr val="accent2"/>
              </a:highlight>
            </a:endParaRPr>
          </a:p>
        </p:txBody>
      </p:sp>
      <p:sp>
        <p:nvSpPr>
          <p:cNvPr id="1015" name="Google Shape;1015;p2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16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9894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16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Quotations are commonly printed as a means of inspiration and to invoke philosophical thoughts from the reader.</a:t>
            </a:r>
            <a:endParaRPr dirty="0"/>
          </a:p>
        </p:txBody>
      </p:sp>
      <p:sp>
        <p:nvSpPr>
          <p:cNvPr id="519" name="Google Shape;519;p1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520" name="Google Shape;520;p16"/>
          <p:cNvGrpSpPr/>
          <p:nvPr/>
        </p:nvGrpSpPr>
        <p:grpSpPr>
          <a:xfrm>
            <a:off x="6230973" y="930400"/>
            <a:ext cx="2318495" cy="3612478"/>
            <a:chOff x="6661328" y="2103554"/>
            <a:chExt cx="850574" cy="1325339"/>
          </a:xfrm>
        </p:grpSpPr>
        <p:sp>
          <p:nvSpPr>
            <p:cNvPr id="521" name="Google Shape;521;p16"/>
            <p:cNvSpPr/>
            <p:nvPr/>
          </p:nvSpPr>
          <p:spPr>
            <a:xfrm>
              <a:off x="7216759" y="3070053"/>
              <a:ext cx="247057" cy="142875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7342016" y="3123138"/>
              <a:ext cx="71660" cy="55453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7342406" y="3141358"/>
              <a:ext cx="71304" cy="3726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7268719" y="3095364"/>
              <a:ext cx="71613" cy="53417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7268869" y="3112444"/>
              <a:ext cx="71304" cy="37267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7286737" y="2775175"/>
              <a:ext cx="123184" cy="35382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7314533" y="2554952"/>
              <a:ext cx="78868" cy="76871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7190170" y="2579409"/>
              <a:ext cx="118999" cy="16998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7180686" y="2720915"/>
              <a:ext cx="56790" cy="37169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7182331" y="2728860"/>
              <a:ext cx="37082" cy="30910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7286654" y="2565698"/>
              <a:ext cx="128280" cy="258276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7391109" y="2618517"/>
              <a:ext cx="49710" cy="228160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7311279" y="2475275"/>
              <a:ext cx="85098" cy="10381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7314515" y="2466234"/>
              <a:ext cx="89964" cy="88884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7384763" y="2604603"/>
              <a:ext cx="55737" cy="7587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7269438" y="2565933"/>
              <a:ext cx="45289" cy="73030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6661328" y="3286571"/>
              <a:ext cx="246169" cy="142323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6681151" y="2824698"/>
              <a:ext cx="58982" cy="128668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6689412" y="2771791"/>
              <a:ext cx="42428" cy="81725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6782889" y="3337575"/>
              <a:ext cx="91454" cy="51556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6784412" y="3346110"/>
              <a:ext cx="89915" cy="43199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6715968" y="3307485"/>
              <a:ext cx="91493" cy="51556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6717638" y="3316019"/>
              <a:ext cx="89951" cy="43199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6715994" y="2973759"/>
              <a:ext cx="133983" cy="378277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6733197" y="2663396"/>
              <a:ext cx="97219" cy="155678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6701449" y="2773633"/>
              <a:ext cx="149347" cy="247668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6807278" y="2804619"/>
              <a:ext cx="188299" cy="147777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6800502" y="2801416"/>
              <a:ext cx="57697" cy="84545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6736209" y="2656556"/>
              <a:ext cx="94148" cy="104017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6938621" y="2869615"/>
              <a:ext cx="28491" cy="25068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1" name="Google Shape;551;p16"/>
            <p:cNvGrpSpPr/>
            <p:nvPr/>
          </p:nvGrpSpPr>
          <p:grpSpPr>
            <a:xfrm>
              <a:off x="6930455" y="2860622"/>
              <a:ext cx="82395" cy="49453"/>
              <a:chOff x="4865564" y="4292025"/>
              <a:chExt cx="220130" cy="132120"/>
            </a:xfrm>
          </p:grpSpPr>
          <p:sp>
            <p:nvSpPr>
              <p:cNvPr id="552" name="Google Shape;552;p16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3" name="Google Shape;553;p16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16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16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16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16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8" name="Google Shape;558;p16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9" name="Google Shape;559;p16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0" name="Google Shape;560;p16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1" name="Google Shape;561;p16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16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16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16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16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16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16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16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16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16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72" name="Google Shape;572;p16"/>
            <p:cNvSpPr/>
            <p:nvPr/>
          </p:nvSpPr>
          <p:spPr>
            <a:xfrm>
              <a:off x="6948039" y="2876090"/>
              <a:ext cx="48317" cy="40269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6688913" y="2310158"/>
              <a:ext cx="266346" cy="294746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6681190" y="2324699"/>
              <a:ext cx="248446" cy="281264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7244522" y="2103554"/>
              <a:ext cx="267380" cy="295937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7236798" y="2118137"/>
              <a:ext cx="249375" cy="282304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7" name="Google Shape;577;p16"/>
            <p:cNvSpPr/>
            <p:nvPr/>
          </p:nvSpPr>
          <p:spPr>
            <a:xfrm rot="-1798898">
              <a:off x="7282126" y="2196393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8" name="Google Shape;578;p16"/>
            <p:cNvSpPr/>
            <p:nvPr/>
          </p:nvSpPr>
          <p:spPr>
            <a:xfrm rot="-1778992">
              <a:off x="7345395" y="2232411"/>
              <a:ext cx="24194" cy="4196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9" name="Google Shape;579;p16"/>
            <p:cNvSpPr/>
            <p:nvPr/>
          </p:nvSpPr>
          <p:spPr>
            <a:xfrm rot="-1798898">
              <a:off x="7404420" y="2267151"/>
              <a:ext cx="24191" cy="41957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7054307" y="2375460"/>
              <a:ext cx="81342" cy="108498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16"/>
            <p:cNvSpPr/>
            <p:nvPr/>
          </p:nvSpPr>
          <p:spPr>
            <a:xfrm rot="-1798898">
              <a:off x="7049958" y="2378905"/>
              <a:ext cx="64153" cy="111361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16"/>
            <p:cNvSpPr/>
            <p:nvPr/>
          </p:nvSpPr>
          <p:spPr>
            <a:xfrm rot="-1798898">
              <a:off x="7061883" y="2407428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16"/>
            <p:cNvSpPr/>
            <p:nvPr/>
          </p:nvSpPr>
          <p:spPr>
            <a:xfrm rot="-1798898">
              <a:off x="7092283" y="2424967"/>
              <a:ext cx="9134" cy="15868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7066445" y="2439547"/>
              <a:ext cx="31881" cy="22328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7016984" y="2605070"/>
              <a:ext cx="22181" cy="700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7016984" y="2594731"/>
              <a:ext cx="41045" cy="23253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7057740" y="2595705"/>
              <a:ext cx="65605" cy="105819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7095932" y="2684289"/>
              <a:ext cx="13087" cy="23860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7045282" y="2602986"/>
              <a:ext cx="65605" cy="105693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20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998" name="Google Shape;998;p20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999" name="Google Shape;999;p20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000" name="Google Shape;1000;p20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2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40" name="Google Shape;379;p14">
            <a:extLst>
              <a:ext uri="{FF2B5EF4-FFF2-40B4-BE49-F238E27FC236}">
                <a16:creationId xmlns:a16="http://schemas.microsoft.com/office/drawing/2014/main" id="{AB094FBC-4669-5C4A-8737-3DB8A9685AD3}"/>
              </a:ext>
            </a:extLst>
          </p:cNvPr>
          <p:cNvSpPr txBox="1">
            <a:spLocks/>
          </p:cNvSpPr>
          <p:nvPr/>
        </p:nvSpPr>
        <p:spPr>
          <a:xfrm>
            <a:off x="1621375" y="450002"/>
            <a:ext cx="5293438" cy="588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r>
              <a:rPr lang="en-US" dirty="0"/>
              <a:t>MEET THE Team !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DABE4002-8DD9-7D4E-BDB0-4B5508545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016" y="1240506"/>
            <a:ext cx="3929928" cy="1878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F20DA134-1116-B144-A11C-A67845CBDD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373" y="1227980"/>
            <a:ext cx="3725099" cy="1878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305B6306-2E00-0341-ABEF-33A4569FF0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542" y="3158106"/>
            <a:ext cx="3929930" cy="1861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C8E624F1-3B98-B345-8966-AE41B22138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321" y="3140786"/>
            <a:ext cx="3775013" cy="19040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21"/>
          <p:cNvSpPr txBox="1">
            <a:spLocks noGrp="1"/>
          </p:cNvSpPr>
          <p:nvPr>
            <p:ph type="title"/>
          </p:nvPr>
        </p:nvSpPr>
        <p:spPr>
          <a:xfrm>
            <a:off x="457200" y="681800"/>
            <a:ext cx="36672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 picture is worth a thousand words</a:t>
            </a:r>
            <a:endParaRPr sz="3600"/>
          </a:p>
        </p:txBody>
      </p:sp>
      <p:sp>
        <p:nvSpPr>
          <p:cNvPr id="1007" name="Google Shape;1007;p21"/>
          <p:cNvSpPr txBox="1">
            <a:spLocks noGrp="1"/>
          </p:cNvSpPr>
          <p:nvPr>
            <p:ph type="body" idx="1"/>
          </p:nvPr>
        </p:nvSpPr>
        <p:spPr>
          <a:xfrm>
            <a:off x="457200" y="2148150"/>
            <a:ext cx="36672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 complex idea can be conveyed with just a single still image, namely making it possible to absorb large amounts of data quickly.</a:t>
            </a:r>
            <a:endParaRPr dirty="0"/>
          </a:p>
        </p:txBody>
      </p:sp>
      <p:pic>
        <p:nvPicPr>
          <p:cNvPr id="1008" name="Google Shape;1008;p21"/>
          <p:cNvPicPr preferRelativeResize="0"/>
          <p:nvPr/>
        </p:nvPicPr>
        <p:blipFill rotWithShape="1">
          <a:blip r:embed="rId3">
            <a:alphaModFix/>
          </a:blip>
          <a:srcRect l="3295" r="37860"/>
          <a:stretch/>
        </p:blipFill>
        <p:spPr>
          <a:xfrm rot="10800000" flipH="1">
            <a:off x="4572000" y="0"/>
            <a:ext cx="4572000" cy="5143500"/>
          </a:xfrm>
          <a:prstGeom prst="snip1Rect">
            <a:avLst>
              <a:gd name="adj" fmla="val 9999"/>
            </a:avLst>
          </a:prstGeom>
          <a:noFill/>
          <a:ln>
            <a:noFill/>
          </a:ln>
        </p:spPr>
      </p:pic>
      <p:sp>
        <p:nvSpPr>
          <p:cNvPr id="1009" name="Google Shape;1009;p2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1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Google Shape;1160;p26"/>
          <p:cNvSpPr txBox="1">
            <a:spLocks noGrp="1"/>
          </p:cNvSpPr>
          <p:nvPr>
            <p:ph type="ctrTitle" idx="4294967295"/>
          </p:nvPr>
        </p:nvSpPr>
        <p:spPr>
          <a:xfrm>
            <a:off x="1019175" y="1863600"/>
            <a:ext cx="74388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latin typeface="Barlow SemiBold"/>
                <a:ea typeface="Barlow SemiBold"/>
                <a:cs typeface="Barlow SemiBold"/>
                <a:sym typeface="Barlow SemiBold"/>
              </a:rPr>
              <a:t>89,526,124</a:t>
            </a:r>
            <a:endParaRPr sz="9600"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1161" name="Google Shape;1161;p26"/>
          <p:cNvSpPr txBox="1">
            <a:spLocks noGrp="1"/>
          </p:cNvSpPr>
          <p:nvPr>
            <p:ph type="subTitle" idx="4294967295"/>
          </p:nvPr>
        </p:nvSpPr>
        <p:spPr>
          <a:xfrm>
            <a:off x="1019175" y="2992450"/>
            <a:ext cx="74388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1162" name="Google Shape;1162;p2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1163" name="Google Shape;1163;p26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0" name="Google Shape;1700;p2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1701" name="Google Shape;1701;p2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1702" name="Google Shape;1702;p28"/>
          <p:cNvGrpSpPr/>
          <p:nvPr/>
        </p:nvGrpSpPr>
        <p:grpSpPr>
          <a:xfrm>
            <a:off x="477963" y="1650359"/>
            <a:ext cx="2051418" cy="2588394"/>
            <a:chOff x="1083025" y="1574025"/>
            <a:chExt cx="1834900" cy="2315200"/>
          </a:xfrm>
        </p:grpSpPr>
        <p:sp>
          <p:nvSpPr>
            <p:cNvPr id="1703" name="Google Shape;1703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04" name="Google Shape;1704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05" name="Google Shape;1705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06" name="Google Shape;1706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07" name="Google Shape;1707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08" name="Google Shape;1708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9" name="Google Shape;1709;p28"/>
          <p:cNvGrpSpPr/>
          <p:nvPr/>
        </p:nvGrpSpPr>
        <p:grpSpPr>
          <a:xfrm>
            <a:off x="2388508" y="1650359"/>
            <a:ext cx="2051418" cy="2588394"/>
            <a:chOff x="1083025" y="1574025"/>
            <a:chExt cx="1834900" cy="2315200"/>
          </a:xfrm>
        </p:grpSpPr>
        <p:sp>
          <p:nvSpPr>
            <p:cNvPr id="1710" name="Google Shape;1710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1" name="Google Shape;1711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2" name="Google Shape;1712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 dirty="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</a:t>
              </a:r>
              <a:r>
                <a:rPr lang="en" sz="1200" dirty="0" err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amet</a:t>
              </a:r>
              <a:r>
                <a:rPr lang="en" sz="1200" dirty="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, </a:t>
              </a:r>
              <a:r>
                <a:rPr lang="en" sz="1200" dirty="0" err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consectetur</a:t>
              </a:r>
              <a:r>
                <a:rPr lang="en" sz="1200" dirty="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 </a:t>
              </a:r>
              <a:r>
                <a:rPr lang="en" sz="1200" dirty="0" err="1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adipiscing</a:t>
              </a:r>
              <a:r>
                <a:rPr lang="en" sz="1200" dirty="0">
                  <a:solidFill>
                    <a:schemeClr val="accent2"/>
                  </a:solidFill>
                  <a:latin typeface="Barlow"/>
                  <a:ea typeface="Barlow"/>
                  <a:cs typeface="Barlow"/>
                  <a:sym typeface="Barlow"/>
                </a:rPr>
                <a:t>.</a:t>
              </a:r>
              <a:endParaRPr sz="1200" dirty="0">
                <a:solidFill>
                  <a:schemeClr val="accent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13" name="Google Shape;1713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14" name="Google Shape;1714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15" name="Google Shape;1715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6" name="Google Shape;1716;p28"/>
          <p:cNvGrpSpPr/>
          <p:nvPr/>
        </p:nvGrpSpPr>
        <p:grpSpPr>
          <a:xfrm>
            <a:off x="4302291" y="1649564"/>
            <a:ext cx="2051418" cy="2588394"/>
            <a:chOff x="1083025" y="1574025"/>
            <a:chExt cx="1834900" cy="2315200"/>
          </a:xfrm>
        </p:grpSpPr>
        <p:sp>
          <p:nvSpPr>
            <p:cNvPr id="1717" name="Google Shape;1717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8" name="Google Shape;1718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19" name="Google Shape;1719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20" name="Google Shape;1720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1" name="Google Shape;1721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2" name="Google Shape;1722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28"/>
          <p:cNvGrpSpPr/>
          <p:nvPr/>
        </p:nvGrpSpPr>
        <p:grpSpPr>
          <a:xfrm>
            <a:off x="6217659" y="1649551"/>
            <a:ext cx="2051418" cy="2588394"/>
            <a:chOff x="1083025" y="1574025"/>
            <a:chExt cx="1834900" cy="2315200"/>
          </a:xfrm>
        </p:grpSpPr>
        <p:sp>
          <p:nvSpPr>
            <p:cNvPr id="1724" name="Google Shape;1724;p28"/>
            <p:cNvSpPr txBox="1"/>
            <p:nvPr/>
          </p:nvSpPr>
          <p:spPr>
            <a:xfrm>
              <a:off x="1604274" y="15740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20XX</a:t>
              </a:r>
              <a:endParaRPr sz="8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25" name="Google Shape;1725;p28"/>
            <p:cNvSpPr txBox="1"/>
            <p:nvPr/>
          </p:nvSpPr>
          <p:spPr>
            <a:xfrm>
              <a:off x="1235825" y="26950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</a:t>
              </a:r>
              <a:endParaRPr sz="1200" b="1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726" name="Google Shape;1726;p28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Barlow"/>
                  <a:ea typeface="Barlow"/>
                  <a:cs typeface="Barlow"/>
                  <a:sym typeface="Barlow"/>
                </a:rPr>
                <a:t>Lorem ipsum dolor sit amet, consectetur adipiscing.</a:t>
              </a:r>
              <a:endParaRPr sz="1200">
                <a:solidFill>
                  <a:schemeClr val="dk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cxnSp>
          <p:nvCxnSpPr>
            <p:cNvPr id="1727" name="Google Shape;1727;p28"/>
            <p:cNvCxnSpPr/>
            <p:nvPr/>
          </p:nvCxnSpPr>
          <p:spPr>
            <a:xfrm>
              <a:off x="2180202" y="1695421"/>
              <a:ext cx="718500" cy="741900"/>
            </a:xfrm>
            <a:prstGeom prst="straightConnector1">
              <a:avLst/>
            </a:prstGeom>
            <a:noFill/>
            <a:ln w="9525" cap="flat" cmpd="sng">
              <a:solidFill>
                <a:srgbClr val="DADCE5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28" name="Google Shape;1728;p28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1729" name="Google Shape;1729;p28"/>
            <p:cNvSpPr/>
            <p:nvPr/>
          </p:nvSpPr>
          <p:spPr>
            <a:xfrm>
              <a:off x="1083125" y="246044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4" name="Google Shape;1734;p29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1735" name="Google Shape;1735;p29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1736" name="Google Shape;1736;p29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1737" name="Google Shape;1737;p29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1738" name="Google Shape;1738;p2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1739" name="Google Shape;1739;p29"/>
          <p:cNvSpPr txBox="1">
            <a:spLocks noGrp="1"/>
          </p:cNvSpPr>
          <p:nvPr>
            <p:ph type="body" idx="1"/>
          </p:nvPr>
        </p:nvSpPr>
        <p:spPr>
          <a:xfrm>
            <a:off x="4572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1740" name="Google Shape;1740;p29"/>
          <p:cNvSpPr txBox="1">
            <a:spLocks noGrp="1"/>
          </p:cNvSpPr>
          <p:nvPr>
            <p:ph type="body" idx="2"/>
          </p:nvPr>
        </p:nvSpPr>
        <p:spPr>
          <a:xfrm>
            <a:off x="329025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1741" name="Google Shape;1741;p29"/>
          <p:cNvSpPr txBox="1">
            <a:spLocks noGrp="1"/>
          </p:cNvSpPr>
          <p:nvPr>
            <p:ph type="body" idx="3"/>
          </p:nvPr>
        </p:nvSpPr>
        <p:spPr>
          <a:xfrm>
            <a:off x="6123300" y="3367350"/>
            <a:ext cx="2563500" cy="134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p31"/>
          <p:cNvSpPr txBox="1">
            <a:spLocks noGrp="1"/>
          </p:cNvSpPr>
          <p:nvPr>
            <p:ph type="body" idx="4294967295"/>
          </p:nvPr>
        </p:nvSpPr>
        <p:spPr>
          <a:xfrm>
            <a:off x="1238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Mobile project</a:t>
            </a:r>
            <a:endParaRPr sz="3000">
              <a:solidFill>
                <a:schemeClr val="lt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962" name="Google Shape;1962;p31"/>
          <p:cNvSpPr/>
          <p:nvPr/>
        </p:nvSpPr>
        <p:spPr>
          <a:xfrm>
            <a:off x="5300136" y="772185"/>
            <a:ext cx="1745400" cy="310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Place your screenshot here</a:t>
            </a:r>
            <a:endParaRPr sz="10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63" name="Google Shape;1963;p3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24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1964" name="Google Shape;1964;p31"/>
          <p:cNvGrpSpPr/>
          <p:nvPr/>
        </p:nvGrpSpPr>
        <p:grpSpPr>
          <a:xfrm>
            <a:off x="5248684" y="413748"/>
            <a:ext cx="1842985" cy="3822716"/>
            <a:chOff x="2547150" y="238125"/>
            <a:chExt cx="2525675" cy="5238750"/>
          </a:xfrm>
        </p:grpSpPr>
        <p:sp>
          <p:nvSpPr>
            <p:cNvPr id="1965" name="Google Shape;1965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9" name="Google Shape;1969;p31"/>
          <p:cNvGrpSpPr/>
          <p:nvPr/>
        </p:nvGrpSpPr>
        <p:grpSpPr>
          <a:xfrm>
            <a:off x="6637552" y="2080650"/>
            <a:ext cx="1041945" cy="2747812"/>
            <a:chOff x="2217389" y="2145281"/>
            <a:chExt cx="771754" cy="2035265"/>
          </a:xfrm>
        </p:grpSpPr>
        <p:sp>
          <p:nvSpPr>
            <p:cNvPr id="1970" name="Google Shape;1970;p31"/>
            <p:cNvSpPr/>
            <p:nvPr/>
          </p:nvSpPr>
          <p:spPr>
            <a:xfrm>
              <a:off x="2315715" y="3791112"/>
              <a:ext cx="673428" cy="389434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1" name="Google Shape;1971;p31"/>
            <p:cNvSpPr/>
            <p:nvPr/>
          </p:nvSpPr>
          <p:spPr>
            <a:xfrm>
              <a:off x="2657140" y="3935803"/>
              <a:ext cx="195329" cy="151148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2" name="Google Shape;1972;p31"/>
            <p:cNvSpPr/>
            <p:nvPr/>
          </p:nvSpPr>
          <p:spPr>
            <a:xfrm>
              <a:off x="2658204" y="3985466"/>
              <a:ext cx="194361" cy="1015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3" name="Google Shape;1973;p31"/>
            <p:cNvSpPr/>
            <p:nvPr/>
          </p:nvSpPr>
          <p:spPr>
            <a:xfrm>
              <a:off x="2457350" y="3860101"/>
              <a:ext cx="195204" cy="145599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4" name="Google Shape;1974;p31"/>
            <p:cNvSpPr/>
            <p:nvPr/>
          </p:nvSpPr>
          <p:spPr>
            <a:xfrm>
              <a:off x="2457756" y="3906656"/>
              <a:ext cx="194361" cy="1015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5" name="Google Shape;1975;p31"/>
            <p:cNvSpPr/>
            <p:nvPr/>
          </p:nvSpPr>
          <p:spPr>
            <a:xfrm>
              <a:off x="2506461" y="2987362"/>
              <a:ext cx="335774" cy="964424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6" name="Google Shape;1976;p31"/>
            <p:cNvSpPr/>
            <p:nvPr/>
          </p:nvSpPr>
          <p:spPr>
            <a:xfrm>
              <a:off x="2582229" y="2387101"/>
              <a:ext cx="214978" cy="209526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7" name="Google Shape;1977;p31"/>
            <p:cNvSpPr/>
            <p:nvPr/>
          </p:nvSpPr>
          <p:spPr>
            <a:xfrm>
              <a:off x="2243240" y="2453762"/>
              <a:ext cx="324369" cy="463332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8" name="Google Shape;1978;p31"/>
            <p:cNvSpPr/>
            <p:nvPr/>
          </p:nvSpPr>
          <p:spPr>
            <a:xfrm>
              <a:off x="2217389" y="2839467"/>
              <a:ext cx="154799" cy="101310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9" name="Google Shape;1979;p31"/>
            <p:cNvSpPr/>
            <p:nvPr/>
          </p:nvSpPr>
          <p:spPr>
            <a:xfrm>
              <a:off x="2221873" y="2861121"/>
              <a:ext cx="101078" cy="8425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0" name="Google Shape;1980;p31"/>
            <p:cNvSpPr/>
            <p:nvPr/>
          </p:nvSpPr>
          <p:spPr>
            <a:xfrm>
              <a:off x="2506235" y="2416390"/>
              <a:ext cx="349666" cy="70398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1" name="Google Shape;1981;p31"/>
            <p:cNvSpPr/>
            <p:nvPr/>
          </p:nvSpPr>
          <p:spPr>
            <a:xfrm>
              <a:off x="2790960" y="2560359"/>
              <a:ext cx="135498" cy="621896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2" name="Google Shape;1982;p31"/>
            <p:cNvSpPr/>
            <p:nvPr/>
          </p:nvSpPr>
          <p:spPr>
            <a:xfrm>
              <a:off x="2573358" y="2169926"/>
              <a:ext cx="231959" cy="2829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3" name="Google Shape;1983;p31"/>
            <p:cNvSpPr/>
            <p:nvPr/>
          </p:nvSpPr>
          <p:spPr>
            <a:xfrm>
              <a:off x="2582180" y="2145281"/>
              <a:ext cx="245225" cy="242272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4" name="Google Shape;1984;p31"/>
            <p:cNvSpPr/>
            <p:nvPr/>
          </p:nvSpPr>
          <p:spPr>
            <a:xfrm>
              <a:off x="2773661" y="2522433"/>
              <a:ext cx="151929" cy="206815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5" name="Google Shape;1985;p31"/>
            <p:cNvSpPr/>
            <p:nvPr/>
          </p:nvSpPr>
          <p:spPr>
            <a:xfrm>
              <a:off x="2459309" y="2417031"/>
              <a:ext cx="123448" cy="199057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p32"/>
          <p:cNvSpPr/>
          <p:nvPr/>
        </p:nvSpPr>
        <p:spPr>
          <a:xfrm>
            <a:off x="5091723" y="920939"/>
            <a:ext cx="2264100" cy="299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Place your screenshot here</a:t>
            </a:r>
            <a:endParaRPr sz="10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991" name="Google Shape;1991;p32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25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1992" name="Google Shape;1992;p32"/>
          <p:cNvGrpSpPr/>
          <p:nvPr/>
        </p:nvGrpSpPr>
        <p:grpSpPr>
          <a:xfrm>
            <a:off x="5035361" y="585201"/>
            <a:ext cx="2384344" cy="3679174"/>
            <a:chOff x="2112475" y="238125"/>
            <a:chExt cx="3395050" cy="5238750"/>
          </a:xfrm>
        </p:grpSpPr>
        <p:sp>
          <p:nvSpPr>
            <p:cNvPr id="1993" name="Google Shape;1993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7" name="Google Shape;1997;p32"/>
          <p:cNvSpPr txBox="1">
            <a:spLocks noGrp="1"/>
          </p:cNvSpPr>
          <p:nvPr>
            <p:ph type="body" idx="4294967295"/>
          </p:nvPr>
        </p:nvSpPr>
        <p:spPr>
          <a:xfrm>
            <a:off x="1238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Tablet project</a:t>
            </a:r>
            <a:endParaRPr sz="3000">
              <a:solidFill>
                <a:schemeClr val="lt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1998" name="Google Shape;1998;p32"/>
          <p:cNvGrpSpPr/>
          <p:nvPr/>
        </p:nvGrpSpPr>
        <p:grpSpPr>
          <a:xfrm>
            <a:off x="6866152" y="2080650"/>
            <a:ext cx="1042234" cy="2747998"/>
            <a:chOff x="2217389" y="2145281"/>
            <a:chExt cx="771968" cy="2035404"/>
          </a:xfrm>
        </p:grpSpPr>
        <p:sp>
          <p:nvSpPr>
            <p:cNvPr id="1999" name="Google Shape;1999;p32"/>
            <p:cNvSpPr/>
            <p:nvPr/>
          </p:nvSpPr>
          <p:spPr>
            <a:xfrm>
              <a:off x="2315715" y="3791112"/>
              <a:ext cx="673642" cy="389572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0" name="Google Shape;2000;p32"/>
            <p:cNvSpPr/>
            <p:nvPr/>
          </p:nvSpPr>
          <p:spPr>
            <a:xfrm>
              <a:off x="2657140" y="3935803"/>
              <a:ext cx="195392" cy="151201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1" name="Google Shape;2001;p32"/>
            <p:cNvSpPr/>
            <p:nvPr/>
          </p:nvSpPr>
          <p:spPr>
            <a:xfrm>
              <a:off x="2658204" y="3985466"/>
              <a:ext cx="194423" cy="10160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2" name="Google Shape;2002;p32"/>
            <p:cNvSpPr/>
            <p:nvPr/>
          </p:nvSpPr>
          <p:spPr>
            <a:xfrm>
              <a:off x="2457350" y="3860101"/>
              <a:ext cx="195266" cy="145651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3" name="Google Shape;2003;p32"/>
            <p:cNvSpPr/>
            <p:nvPr/>
          </p:nvSpPr>
          <p:spPr>
            <a:xfrm>
              <a:off x="2457756" y="3906656"/>
              <a:ext cx="194423" cy="101614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4" name="Google Shape;2004;p32"/>
            <p:cNvSpPr/>
            <p:nvPr/>
          </p:nvSpPr>
          <p:spPr>
            <a:xfrm>
              <a:off x="2506461" y="2987362"/>
              <a:ext cx="335881" cy="96476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5" name="Google Shape;2005;p32"/>
            <p:cNvSpPr/>
            <p:nvPr/>
          </p:nvSpPr>
          <p:spPr>
            <a:xfrm>
              <a:off x="2582229" y="2387101"/>
              <a:ext cx="215046" cy="209600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6" name="Google Shape;2006;p32"/>
            <p:cNvSpPr/>
            <p:nvPr/>
          </p:nvSpPr>
          <p:spPr>
            <a:xfrm>
              <a:off x="2243240" y="2453762"/>
              <a:ext cx="324472" cy="46349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7" name="Google Shape;2007;p32"/>
            <p:cNvSpPr/>
            <p:nvPr/>
          </p:nvSpPr>
          <p:spPr>
            <a:xfrm>
              <a:off x="2217389" y="2839467"/>
              <a:ext cx="154848" cy="10134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8" name="Google Shape;2008;p32"/>
            <p:cNvSpPr/>
            <p:nvPr/>
          </p:nvSpPr>
          <p:spPr>
            <a:xfrm>
              <a:off x="2221873" y="2861121"/>
              <a:ext cx="101110" cy="8428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9" name="Google Shape;2009;p32"/>
            <p:cNvSpPr/>
            <p:nvPr/>
          </p:nvSpPr>
          <p:spPr>
            <a:xfrm>
              <a:off x="2506235" y="2416390"/>
              <a:ext cx="349777" cy="70423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0" name="Google Shape;2010;p32"/>
            <p:cNvSpPr/>
            <p:nvPr/>
          </p:nvSpPr>
          <p:spPr>
            <a:xfrm>
              <a:off x="2790960" y="2560359"/>
              <a:ext cx="135542" cy="62211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1" name="Google Shape;2011;p32"/>
            <p:cNvSpPr/>
            <p:nvPr/>
          </p:nvSpPr>
          <p:spPr>
            <a:xfrm>
              <a:off x="2573358" y="2169926"/>
              <a:ext cx="232033" cy="2830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2" name="Google Shape;2012;p32"/>
            <p:cNvSpPr/>
            <p:nvPr/>
          </p:nvSpPr>
          <p:spPr>
            <a:xfrm>
              <a:off x="2582180" y="2145281"/>
              <a:ext cx="245303" cy="242358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3" name="Google Shape;2013;p32"/>
            <p:cNvSpPr/>
            <p:nvPr/>
          </p:nvSpPr>
          <p:spPr>
            <a:xfrm>
              <a:off x="2773661" y="2522433"/>
              <a:ext cx="151977" cy="206889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4" name="Google Shape;2014;p32"/>
            <p:cNvSpPr/>
            <p:nvPr/>
          </p:nvSpPr>
          <p:spPr>
            <a:xfrm>
              <a:off x="2459309" y="2417031"/>
              <a:ext cx="123487" cy="199128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9" name="Google Shape;2019;p3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26</a:t>
            </a:fld>
            <a:endParaRPr>
              <a:solidFill>
                <a:schemeClr val="accent2"/>
              </a:solidFill>
            </a:endParaRPr>
          </a:p>
        </p:txBody>
      </p:sp>
      <p:grpSp>
        <p:nvGrpSpPr>
          <p:cNvPr id="2020" name="Google Shape;2020;p33"/>
          <p:cNvGrpSpPr/>
          <p:nvPr/>
        </p:nvGrpSpPr>
        <p:grpSpPr>
          <a:xfrm>
            <a:off x="3824899" y="1241117"/>
            <a:ext cx="4542205" cy="2661224"/>
            <a:chOff x="1177450" y="241631"/>
            <a:chExt cx="6173152" cy="3616776"/>
          </a:xfrm>
        </p:grpSpPr>
        <p:sp>
          <p:nvSpPr>
            <p:cNvPr id="2021" name="Google Shape;2021;p33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lt2"/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2" name="Google Shape;2022;p33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  <a:effectLst>
              <a:outerShdw blurRad="100013" dist="28575" dir="5400000" algn="bl" rotWithShape="0">
                <a:srgbClr val="38226D">
                  <a:alpha val="30000"/>
                </a:srgbClr>
              </a:outerShdw>
            </a:effectLst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3" name="Google Shape;2023;p33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4" name="Google Shape;2024;p33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25" name="Google Shape;2025;p33"/>
          <p:cNvSpPr txBox="1">
            <a:spLocks noGrp="1"/>
          </p:cNvSpPr>
          <p:nvPr>
            <p:ph type="body" idx="4294967295"/>
          </p:nvPr>
        </p:nvSpPr>
        <p:spPr>
          <a:xfrm>
            <a:off x="476250" y="1528175"/>
            <a:ext cx="2997000" cy="20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Desktop project</a:t>
            </a:r>
            <a:endParaRPr sz="3000">
              <a:solidFill>
                <a:schemeClr val="lt1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2400">
              <a:solidFill>
                <a:schemeClr val="lt1"/>
              </a:solidFill>
            </a:endParaRPr>
          </a:p>
        </p:txBody>
      </p:sp>
      <p:grpSp>
        <p:nvGrpSpPr>
          <p:cNvPr id="2026" name="Google Shape;2026;p33"/>
          <p:cNvGrpSpPr/>
          <p:nvPr/>
        </p:nvGrpSpPr>
        <p:grpSpPr>
          <a:xfrm>
            <a:off x="7531342" y="2825005"/>
            <a:ext cx="1214233" cy="1885000"/>
            <a:chOff x="6492887" y="4126007"/>
            <a:chExt cx="271993" cy="422295"/>
          </a:xfrm>
        </p:grpSpPr>
        <p:sp>
          <p:nvSpPr>
            <p:cNvPr id="2027" name="Google Shape;2027;p33"/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8" name="Google Shape;2028;p33"/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9" name="Google Shape;2029;p33"/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0" name="Google Shape;2030;p33"/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1" name="Google Shape;2031;p33"/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2" name="Google Shape;2032;p33"/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3" name="Google Shape;2033;p33"/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4" name="Google Shape;2034;p33"/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5" name="Google Shape;2035;p33"/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6" name="Google Shape;2036;p33"/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7" name="Google Shape;2037;p33"/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8" name="Google Shape;2038;p33"/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9" name="Google Shape;2039;p33"/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0" name="Google Shape;2040;p33"/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1" name="Google Shape;2041;p33"/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2" name="Google Shape;2042;p33"/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3" name="Google Shape;2043;p33"/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4" name="Google Shape;2044;p33"/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5" name="Google Shape;2045;p33"/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6" name="Google Shape;2046;p33"/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7" name="Google Shape;2047;p33"/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048" name="Google Shape;2048;p33"/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2049" name="Google Shape;2049;p33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0" name="Google Shape;2050;p33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1" name="Google Shape;2051;p33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2" name="Google Shape;2052;p33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053" name="Google Shape;2053;p33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054" name="Google Shape;2054;p33"/>
          <p:cNvSpPr/>
          <p:nvPr/>
        </p:nvSpPr>
        <p:spPr>
          <a:xfrm>
            <a:off x="4329725" y="1397200"/>
            <a:ext cx="3519000" cy="22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Place your screenshot here</a:t>
            </a:r>
            <a:endParaRPr sz="1000" dirty="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" name="Google Shape;2227;p3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grpSp>
        <p:nvGrpSpPr>
          <p:cNvPr id="2228" name="Google Shape;2228;p37"/>
          <p:cNvGrpSpPr/>
          <p:nvPr/>
        </p:nvGrpSpPr>
        <p:grpSpPr>
          <a:xfrm>
            <a:off x="2343926" y="272752"/>
            <a:ext cx="1782756" cy="1850564"/>
            <a:chOff x="2012475" y="393272"/>
            <a:chExt cx="4440240" cy="4609126"/>
          </a:xfrm>
        </p:grpSpPr>
        <p:sp>
          <p:nvSpPr>
            <p:cNvPr id="2229" name="Google Shape;2229;p37"/>
            <p:cNvSpPr/>
            <p:nvPr/>
          </p:nvSpPr>
          <p:spPr>
            <a:xfrm>
              <a:off x="4172687" y="3422228"/>
              <a:ext cx="1096154" cy="631831"/>
            </a:xfrm>
            <a:custGeom>
              <a:avLst/>
              <a:gdLst/>
              <a:ahLst/>
              <a:cxnLst/>
              <a:rect l="l" t="t" r="r" b="b"/>
              <a:pathLst>
                <a:path w="1096154" h="631831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137" y="0"/>
                  </a:lnTo>
                  <a:lnTo>
                    <a:pt x="1096154" y="402457"/>
                  </a:lnTo>
                  <a:lnTo>
                    <a:pt x="737223" y="609484"/>
                  </a:lnTo>
                  <a:cubicBezTo>
                    <a:pt x="691155" y="636479"/>
                    <a:pt x="621386" y="639331"/>
                    <a:pt x="581029" y="61632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0" name="Google Shape;2230;p37"/>
            <p:cNvSpPr/>
            <p:nvPr/>
          </p:nvSpPr>
          <p:spPr>
            <a:xfrm>
              <a:off x="4213521" y="3398464"/>
              <a:ext cx="1096058" cy="631866"/>
            </a:xfrm>
            <a:custGeom>
              <a:avLst/>
              <a:gdLst/>
              <a:ahLst/>
              <a:cxnLst/>
              <a:rect l="l" t="t" r="r" b="b"/>
              <a:pathLst>
                <a:path w="1096058" h="631866" extrusionOk="0">
                  <a:moveTo>
                    <a:pt x="581029" y="616328"/>
                  </a:moveTo>
                  <a:lnTo>
                    <a:pt x="26975" y="296853"/>
                  </a:lnTo>
                  <a:cubicBezTo>
                    <a:pt x="-13002" y="273849"/>
                    <a:pt x="-7957" y="233547"/>
                    <a:pt x="38206" y="207027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864"/>
                  </a:lnTo>
                  <a:cubicBezTo>
                    <a:pt x="690774" y="636479"/>
                    <a:pt x="621005" y="639331"/>
                    <a:pt x="581029" y="616328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1" name="Google Shape;2231;p37"/>
            <p:cNvSpPr/>
            <p:nvPr/>
          </p:nvSpPr>
          <p:spPr>
            <a:xfrm>
              <a:off x="5277122" y="3780200"/>
              <a:ext cx="32266" cy="21196"/>
            </a:xfrm>
            <a:custGeom>
              <a:avLst/>
              <a:gdLst/>
              <a:ahLst/>
              <a:cxnLst/>
              <a:rect l="l" t="t" r="r" b="b"/>
              <a:pathLst>
                <a:path w="32266" h="21196" extrusionOk="0">
                  <a:moveTo>
                    <a:pt x="32267" y="21197"/>
                  </a:moveTo>
                  <a:lnTo>
                    <a:pt x="32267" y="0"/>
                  </a:lnTo>
                  <a:lnTo>
                    <a:pt x="0" y="18630"/>
                  </a:lnTo>
                  <a:lnTo>
                    <a:pt x="32267" y="211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2" name="Google Shape;2232;p37"/>
            <p:cNvSpPr/>
            <p:nvPr/>
          </p:nvSpPr>
          <p:spPr>
            <a:xfrm>
              <a:off x="4213559" y="3635813"/>
              <a:ext cx="33123" cy="21387"/>
            </a:xfrm>
            <a:custGeom>
              <a:avLst/>
              <a:gdLst/>
              <a:ahLst/>
              <a:cxnLst/>
              <a:rect l="l" t="t" r="r" b="b"/>
              <a:pathLst>
                <a:path w="33123" h="21387" extrusionOk="0">
                  <a:moveTo>
                    <a:pt x="0" y="21387"/>
                  </a:moveTo>
                  <a:lnTo>
                    <a:pt x="0" y="0"/>
                  </a:lnTo>
                  <a:lnTo>
                    <a:pt x="33123" y="13688"/>
                  </a:lnTo>
                  <a:lnTo>
                    <a:pt x="0" y="2138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3" name="Google Shape;2233;p37"/>
            <p:cNvSpPr/>
            <p:nvPr/>
          </p:nvSpPr>
          <p:spPr>
            <a:xfrm>
              <a:off x="4213521" y="3377363"/>
              <a:ext cx="1096058" cy="631809"/>
            </a:xfrm>
            <a:custGeom>
              <a:avLst/>
              <a:gdLst/>
              <a:ahLst/>
              <a:cxnLst/>
              <a:rect l="l" t="t" r="r" b="b"/>
              <a:pathLst>
                <a:path w="1096058" h="631809" extrusionOk="0">
                  <a:moveTo>
                    <a:pt x="581029" y="616232"/>
                  </a:moveTo>
                  <a:lnTo>
                    <a:pt x="26975" y="296853"/>
                  </a:lnTo>
                  <a:cubicBezTo>
                    <a:pt x="-13002" y="273754"/>
                    <a:pt x="-7957" y="233547"/>
                    <a:pt x="38206" y="206932"/>
                  </a:cubicBezTo>
                  <a:lnTo>
                    <a:pt x="397423" y="0"/>
                  </a:lnTo>
                  <a:lnTo>
                    <a:pt x="1096059" y="402837"/>
                  </a:lnTo>
                  <a:lnTo>
                    <a:pt x="737128" y="609769"/>
                  </a:lnTo>
                  <a:cubicBezTo>
                    <a:pt x="690774" y="636384"/>
                    <a:pt x="621005" y="639331"/>
                    <a:pt x="581029" y="6162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4" name="Google Shape;2234;p37"/>
            <p:cNvSpPr/>
            <p:nvPr/>
          </p:nvSpPr>
          <p:spPr>
            <a:xfrm>
              <a:off x="4526041" y="3091821"/>
              <a:ext cx="783348" cy="688378"/>
            </a:xfrm>
            <a:custGeom>
              <a:avLst/>
              <a:gdLst/>
              <a:ahLst/>
              <a:cxnLst/>
              <a:rect l="l" t="t" r="r" b="b"/>
              <a:pathLst>
                <a:path w="783348" h="688378" extrusionOk="0">
                  <a:moveTo>
                    <a:pt x="86521" y="286492"/>
                  </a:moveTo>
                  <a:lnTo>
                    <a:pt x="0" y="0"/>
                  </a:lnTo>
                  <a:lnTo>
                    <a:pt x="706346" y="404548"/>
                  </a:lnTo>
                  <a:lnTo>
                    <a:pt x="783348" y="688378"/>
                  </a:lnTo>
                  <a:lnTo>
                    <a:pt x="86521" y="286492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5" name="Google Shape;2235;p37"/>
            <p:cNvSpPr/>
            <p:nvPr/>
          </p:nvSpPr>
          <p:spPr>
            <a:xfrm>
              <a:off x="5278931" y="3755961"/>
              <a:ext cx="30363" cy="36025"/>
            </a:xfrm>
            <a:custGeom>
              <a:avLst/>
              <a:gdLst/>
              <a:ahLst/>
              <a:cxnLst/>
              <a:rect l="l" t="t" r="r" b="b"/>
              <a:pathLst>
                <a:path w="30363" h="36025" extrusionOk="0">
                  <a:moveTo>
                    <a:pt x="9899" y="36025"/>
                  </a:moveTo>
                  <a:lnTo>
                    <a:pt x="30363" y="24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6" name="Google Shape;2236;p37"/>
            <p:cNvSpPr/>
            <p:nvPr/>
          </p:nvSpPr>
          <p:spPr>
            <a:xfrm>
              <a:off x="4503768" y="3102562"/>
              <a:ext cx="785061" cy="689423"/>
            </a:xfrm>
            <a:custGeom>
              <a:avLst/>
              <a:gdLst/>
              <a:ahLst/>
              <a:cxnLst/>
              <a:rect l="l" t="t" r="r" b="b"/>
              <a:pathLst>
                <a:path w="785061" h="689423" extrusionOk="0">
                  <a:moveTo>
                    <a:pt x="86425" y="286492"/>
                  </a:moveTo>
                  <a:lnTo>
                    <a:pt x="0" y="0"/>
                  </a:lnTo>
                  <a:lnTo>
                    <a:pt x="706346" y="404643"/>
                  </a:lnTo>
                  <a:lnTo>
                    <a:pt x="785061" y="689424"/>
                  </a:lnTo>
                  <a:lnTo>
                    <a:pt x="86425" y="28649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7" name="Google Shape;2237;p37"/>
            <p:cNvSpPr/>
            <p:nvPr/>
          </p:nvSpPr>
          <p:spPr>
            <a:xfrm>
              <a:off x="3580122" y="393272"/>
              <a:ext cx="2872593" cy="3889928"/>
            </a:xfrm>
            <a:custGeom>
              <a:avLst/>
              <a:gdLst/>
              <a:ahLst/>
              <a:cxnLst/>
              <a:rect l="l" t="t" r="r" b="b"/>
              <a:pathLst>
                <a:path w="2872593" h="3889928" extrusionOk="0">
                  <a:moveTo>
                    <a:pt x="2803111" y="3881586"/>
                  </a:moveTo>
                  <a:lnTo>
                    <a:pt x="69483" y="2305217"/>
                  </a:lnTo>
                  <a:cubicBezTo>
                    <a:pt x="31410" y="2283165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483" y="8342"/>
                  </a:cubicBezTo>
                  <a:lnTo>
                    <a:pt x="2803111" y="1584711"/>
                  </a:lnTo>
                  <a:cubicBezTo>
                    <a:pt x="2841183" y="1606763"/>
                    <a:pt x="2872593" y="1666077"/>
                    <a:pt x="2872593" y="1717121"/>
                  </a:cubicBezTo>
                  <a:lnTo>
                    <a:pt x="2872593" y="3829212"/>
                  </a:lnTo>
                  <a:cubicBezTo>
                    <a:pt x="2872593" y="3880256"/>
                    <a:pt x="2841469" y="3903734"/>
                    <a:pt x="2803111" y="3881586"/>
                  </a:cubicBez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8" name="Google Shape;2238;p37"/>
            <p:cNvSpPr/>
            <p:nvPr/>
          </p:nvSpPr>
          <p:spPr>
            <a:xfrm>
              <a:off x="6397319" y="4189501"/>
              <a:ext cx="30267" cy="107125"/>
            </a:xfrm>
            <a:custGeom>
              <a:avLst/>
              <a:gdLst/>
              <a:ahLst/>
              <a:cxnLst/>
              <a:rect l="l" t="t" r="r" b="b"/>
              <a:pathLst>
                <a:path w="30267" h="107125" extrusionOk="0">
                  <a:moveTo>
                    <a:pt x="0" y="107125"/>
                  </a:moveTo>
                  <a:lnTo>
                    <a:pt x="30268" y="89731"/>
                  </a:lnTo>
                  <a:lnTo>
                    <a:pt x="17228" y="0"/>
                  </a:lnTo>
                  <a:lnTo>
                    <a:pt x="0" y="107125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9" name="Google Shape;2239;p37"/>
            <p:cNvSpPr/>
            <p:nvPr/>
          </p:nvSpPr>
          <p:spPr>
            <a:xfrm>
              <a:off x="3574887" y="397432"/>
              <a:ext cx="72623" cy="31086"/>
            </a:xfrm>
            <a:custGeom>
              <a:avLst/>
              <a:gdLst/>
              <a:ahLst/>
              <a:cxnLst/>
              <a:rect l="l" t="t" r="r" b="b"/>
              <a:pathLst>
                <a:path w="72623" h="31086" extrusionOk="0">
                  <a:moveTo>
                    <a:pt x="0" y="17110"/>
                  </a:moveTo>
                  <a:lnTo>
                    <a:pt x="29792" y="0"/>
                  </a:lnTo>
                  <a:lnTo>
                    <a:pt x="72624" y="24334"/>
                  </a:lnTo>
                  <a:cubicBezTo>
                    <a:pt x="72624" y="24334"/>
                    <a:pt x="27032" y="31273"/>
                    <a:pt x="25890" y="31083"/>
                  </a:cubicBezTo>
                  <a:cubicBezTo>
                    <a:pt x="24747" y="30892"/>
                    <a:pt x="0" y="17110"/>
                    <a:pt x="0" y="171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0" name="Google Shape;2240;p37"/>
            <p:cNvSpPr/>
            <p:nvPr/>
          </p:nvSpPr>
          <p:spPr>
            <a:xfrm>
              <a:off x="3554709" y="407720"/>
              <a:ext cx="2872878" cy="3889928"/>
            </a:xfrm>
            <a:custGeom>
              <a:avLst/>
              <a:gdLst/>
              <a:ahLst/>
              <a:cxnLst/>
              <a:rect l="l" t="t" r="r" b="b"/>
              <a:pathLst>
                <a:path w="2872878" h="3889928" extrusionOk="0">
                  <a:moveTo>
                    <a:pt x="2803491" y="3881587"/>
                  </a:moveTo>
                  <a:lnTo>
                    <a:pt x="69388" y="2304837"/>
                  </a:lnTo>
                  <a:cubicBezTo>
                    <a:pt x="31315" y="2282785"/>
                    <a:pt x="0" y="2223471"/>
                    <a:pt x="0" y="2172332"/>
                  </a:cubicBezTo>
                  <a:lnTo>
                    <a:pt x="0" y="60716"/>
                  </a:lnTo>
                  <a:cubicBezTo>
                    <a:pt x="0" y="9673"/>
                    <a:pt x="31125" y="-13806"/>
                    <a:pt x="69388" y="8342"/>
                  </a:cubicBezTo>
                  <a:lnTo>
                    <a:pt x="2803491" y="1584711"/>
                  </a:lnTo>
                  <a:cubicBezTo>
                    <a:pt x="2841564" y="1606763"/>
                    <a:pt x="2872879" y="1666077"/>
                    <a:pt x="2872879" y="1717216"/>
                  </a:cubicBezTo>
                  <a:lnTo>
                    <a:pt x="2872879" y="3829212"/>
                  </a:lnTo>
                  <a:cubicBezTo>
                    <a:pt x="2872879" y="3880256"/>
                    <a:pt x="2841850" y="3903734"/>
                    <a:pt x="2803491" y="3881587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1" name="Google Shape;2241;p37"/>
            <p:cNvSpPr/>
            <p:nvPr/>
          </p:nvSpPr>
          <p:spPr>
            <a:xfrm>
              <a:off x="3549854" y="410477"/>
              <a:ext cx="2872973" cy="3889886"/>
            </a:xfrm>
            <a:custGeom>
              <a:avLst/>
              <a:gdLst/>
              <a:ahLst/>
              <a:cxnLst/>
              <a:rect l="l" t="t" r="r" b="b"/>
              <a:pathLst>
                <a:path w="2872973" h="3889886" extrusionOk="0">
                  <a:moveTo>
                    <a:pt x="2803491" y="3881587"/>
                  </a:moveTo>
                  <a:lnTo>
                    <a:pt x="69483" y="2305217"/>
                  </a:lnTo>
                  <a:cubicBezTo>
                    <a:pt x="31410" y="2283070"/>
                    <a:pt x="0" y="2223756"/>
                    <a:pt x="0" y="2172713"/>
                  </a:cubicBezTo>
                  <a:lnTo>
                    <a:pt x="0" y="60716"/>
                  </a:lnTo>
                  <a:cubicBezTo>
                    <a:pt x="0" y="9673"/>
                    <a:pt x="31124" y="-13806"/>
                    <a:pt x="69483" y="8342"/>
                  </a:cubicBezTo>
                  <a:lnTo>
                    <a:pt x="2803491" y="1584711"/>
                  </a:lnTo>
                  <a:cubicBezTo>
                    <a:pt x="2841564" y="1606764"/>
                    <a:pt x="2872974" y="1666077"/>
                    <a:pt x="2872974" y="1717121"/>
                  </a:cubicBezTo>
                  <a:lnTo>
                    <a:pt x="2872974" y="3829212"/>
                  </a:lnTo>
                  <a:cubicBezTo>
                    <a:pt x="2872974" y="3879971"/>
                    <a:pt x="2841849" y="3903734"/>
                    <a:pt x="2803491" y="388158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2" name="Google Shape;2242;p37"/>
            <p:cNvSpPr/>
            <p:nvPr/>
          </p:nvSpPr>
          <p:spPr>
            <a:xfrm>
              <a:off x="3584596" y="456003"/>
              <a:ext cx="2802063" cy="3707642"/>
            </a:xfrm>
            <a:custGeom>
              <a:avLst/>
              <a:gdLst/>
              <a:ahLst/>
              <a:cxnLst/>
              <a:rect l="l" t="t" r="r" b="b"/>
              <a:pathLst>
                <a:path w="2802063" h="3707642" extrusionOk="0">
                  <a:moveTo>
                    <a:pt x="2800636" y="3707643"/>
                  </a:moveTo>
                  <a:lnTo>
                    <a:pt x="0" y="2092872"/>
                  </a:lnTo>
                  <a:lnTo>
                    <a:pt x="1428" y="23650"/>
                  </a:lnTo>
                  <a:cubicBezTo>
                    <a:pt x="1428" y="2453"/>
                    <a:pt x="16371" y="-6102"/>
                    <a:pt x="34742" y="4639"/>
                  </a:cubicBezTo>
                  <a:lnTo>
                    <a:pt x="2768750" y="1580818"/>
                  </a:lnTo>
                  <a:cubicBezTo>
                    <a:pt x="2788395" y="1593631"/>
                    <a:pt x="2800769" y="1615018"/>
                    <a:pt x="2802063" y="16384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3" name="Google Shape;2243;p37"/>
            <p:cNvSpPr/>
            <p:nvPr/>
          </p:nvSpPr>
          <p:spPr>
            <a:xfrm>
              <a:off x="3711283" y="669187"/>
              <a:ext cx="283071" cy="477189"/>
            </a:xfrm>
            <a:custGeom>
              <a:avLst/>
              <a:gdLst/>
              <a:ahLst/>
              <a:cxnLst/>
              <a:rect l="l" t="t" r="r" b="b"/>
              <a:pathLst>
                <a:path w="283071" h="477189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7"/>
                    <a:pt x="181" y="312023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572"/>
                  </a:lnTo>
                  <a:cubicBezTo>
                    <a:pt x="277551" y="154933"/>
                    <a:pt x="282919" y="165172"/>
                    <a:pt x="283071" y="176138"/>
                  </a:cubicBezTo>
                  <a:lnTo>
                    <a:pt x="283071" y="464531"/>
                  </a:lnTo>
                  <a:cubicBezTo>
                    <a:pt x="283071" y="474986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4" name="Google Shape;2244;p37"/>
            <p:cNvSpPr/>
            <p:nvPr/>
          </p:nvSpPr>
          <p:spPr>
            <a:xfrm>
              <a:off x="4063456" y="872696"/>
              <a:ext cx="283832" cy="477419"/>
            </a:xfrm>
            <a:custGeom>
              <a:avLst/>
              <a:gdLst/>
              <a:ahLst/>
              <a:cxnLst/>
              <a:rect l="l" t="t" r="r" b="b"/>
              <a:pathLst>
                <a:path w="283832" h="477419" extrusionOk="0">
                  <a:moveTo>
                    <a:pt x="269365" y="475462"/>
                  </a:moveTo>
                  <a:lnTo>
                    <a:pt x="14468" y="328509"/>
                  </a:lnTo>
                  <a:cubicBezTo>
                    <a:pt x="5540" y="322087"/>
                    <a:pt x="181" y="311833"/>
                    <a:pt x="0" y="30084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572"/>
                  </a:lnTo>
                  <a:cubicBezTo>
                    <a:pt x="278217" y="154931"/>
                    <a:pt x="283709" y="165305"/>
                    <a:pt x="283833" y="176423"/>
                  </a:cubicBezTo>
                  <a:lnTo>
                    <a:pt x="283833" y="464531"/>
                  </a:lnTo>
                  <a:cubicBezTo>
                    <a:pt x="283833" y="475177"/>
                    <a:pt x="277360" y="480595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5" name="Google Shape;2245;p37"/>
            <p:cNvSpPr/>
            <p:nvPr/>
          </p:nvSpPr>
          <p:spPr>
            <a:xfrm>
              <a:off x="4408015" y="1071223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993"/>
                  </a:lnTo>
                  <a:cubicBezTo>
                    <a:pt x="278503" y="155354"/>
                    <a:pt x="283871" y="165592"/>
                    <a:pt x="284023" y="176559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6" name="Google Shape;2246;p37"/>
            <p:cNvSpPr/>
            <p:nvPr/>
          </p:nvSpPr>
          <p:spPr>
            <a:xfrm>
              <a:off x="3711283" y="1076206"/>
              <a:ext cx="283071" cy="477216"/>
            </a:xfrm>
            <a:custGeom>
              <a:avLst/>
              <a:gdLst/>
              <a:ahLst/>
              <a:cxnLst/>
              <a:rect l="l" t="t" r="r" b="b"/>
              <a:pathLst>
                <a:path w="283071" h="477216" extrusionOk="0">
                  <a:moveTo>
                    <a:pt x="268604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8604" y="148477"/>
                  </a:lnTo>
                  <a:cubicBezTo>
                    <a:pt x="277532" y="154899"/>
                    <a:pt x="282891" y="165154"/>
                    <a:pt x="283071" y="176138"/>
                  </a:cubicBezTo>
                  <a:lnTo>
                    <a:pt x="283071" y="464531"/>
                  </a:lnTo>
                  <a:cubicBezTo>
                    <a:pt x="283071" y="475177"/>
                    <a:pt x="276599" y="480119"/>
                    <a:pt x="268604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7" name="Google Shape;2247;p37"/>
            <p:cNvSpPr/>
            <p:nvPr/>
          </p:nvSpPr>
          <p:spPr>
            <a:xfrm>
              <a:off x="4063456" y="1279716"/>
              <a:ext cx="283556" cy="477216"/>
            </a:xfrm>
            <a:custGeom>
              <a:avLst/>
              <a:gdLst/>
              <a:ahLst/>
              <a:cxnLst/>
              <a:rect l="l" t="t" r="r" b="b"/>
              <a:pathLst>
                <a:path w="283556" h="477216" extrusionOk="0">
                  <a:moveTo>
                    <a:pt x="269365" y="475462"/>
                  </a:moveTo>
                  <a:lnTo>
                    <a:pt x="14468" y="328699"/>
                  </a:lnTo>
                  <a:cubicBezTo>
                    <a:pt x="5540" y="322273"/>
                    <a:pt x="181" y="312027"/>
                    <a:pt x="0" y="301038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269080" y="148477"/>
                  </a:lnTo>
                  <a:cubicBezTo>
                    <a:pt x="278008" y="154903"/>
                    <a:pt x="283366" y="165150"/>
                    <a:pt x="283547" y="176138"/>
                  </a:cubicBezTo>
                  <a:lnTo>
                    <a:pt x="283547" y="464531"/>
                  </a:lnTo>
                  <a:cubicBezTo>
                    <a:pt x="283833" y="475177"/>
                    <a:pt x="277360" y="480119"/>
                    <a:pt x="269365" y="47546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8" name="Google Shape;2248;p37"/>
            <p:cNvSpPr/>
            <p:nvPr/>
          </p:nvSpPr>
          <p:spPr>
            <a:xfrm>
              <a:off x="4098484" y="1260570"/>
              <a:ext cx="283570" cy="477216"/>
            </a:xfrm>
            <a:custGeom>
              <a:avLst/>
              <a:gdLst/>
              <a:ahLst/>
              <a:cxnLst/>
              <a:rect l="l" t="t" r="r" b="b"/>
              <a:pathLst>
                <a:path w="283570" h="477216" extrusionOk="0">
                  <a:moveTo>
                    <a:pt x="269079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079" y="148518"/>
                  </a:lnTo>
                  <a:cubicBezTo>
                    <a:pt x="278008" y="154943"/>
                    <a:pt x="283366" y="165190"/>
                    <a:pt x="283547" y="176178"/>
                  </a:cubicBezTo>
                  <a:lnTo>
                    <a:pt x="283547" y="464571"/>
                  </a:lnTo>
                  <a:cubicBezTo>
                    <a:pt x="284023" y="475217"/>
                    <a:pt x="277075" y="480065"/>
                    <a:pt x="269079" y="4755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9" name="Google Shape;2249;p37"/>
            <p:cNvSpPr/>
            <p:nvPr/>
          </p:nvSpPr>
          <p:spPr>
            <a:xfrm>
              <a:off x="4408015" y="1478241"/>
              <a:ext cx="284023" cy="477161"/>
            </a:xfrm>
            <a:custGeom>
              <a:avLst/>
              <a:gdLst/>
              <a:ahLst/>
              <a:cxnLst/>
              <a:rect l="l" t="t" r="r" b="b"/>
              <a:pathLst>
                <a:path w="284023" h="477161" extrusionOk="0">
                  <a:moveTo>
                    <a:pt x="269556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556" y="148519"/>
                  </a:lnTo>
                  <a:cubicBezTo>
                    <a:pt x="278503" y="154878"/>
                    <a:pt x="283871" y="165116"/>
                    <a:pt x="284023" y="176085"/>
                  </a:cubicBezTo>
                  <a:lnTo>
                    <a:pt x="284023" y="464382"/>
                  </a:lnTo>
                  <a:cubicBezTo>
                    <a:pt x="283547" y="475124"/>
                    <a:pt x="277075" y="480066"/>
                    <a:pt x="269556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0" name="Google Shape;2250;p37"/>
            <p:cNvSpPr/>
            <p:nvPr/>
          </p:nvSpPr>
          <p:spPr>
            <a:xfrm>
              <a:off x="3711283" y="1491834"/>
              <a:ext cx="283071" cy="477165"/>
            </a:xfrm>
            <a:custGeom>
              <a:avLst/>
              <a:gdLst/>
              <a:ahLst/>
              <a:cxnLst/>
              <a:rect l="l" t="t" r="r" b="b"/>
              <a:pathLst>
                <a:path w="283071" h="477165" extrusionOk="0">
                  <a:moveTo>
                    <a:pt x="268604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8604" y="148519"/>
                  </a:lnTo>
                  <a:cubicBezTo>
                    <a:pt x="277551" y="154878"/>
                    <a:pt x="282919" y="165116"/>
                    <a:pt x="283071" y="176085"/>
                  </a:cubicBezTo>
                  <a:lnTo>
                    <a:pt x="283071" y="464573"/>
                  </a:lnTo>
                  <a:cubicBezTo>
                    <a:pt x="283071" y="475123"/>
                    <a:pt x="276599" y="480066"/>
                    <a:pt x="268604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1" name="Google Shape;2251;p37"/>
            <p:cNvSpPr/>
            <p:nvPr/>
          </p:nvSpPr>
          <p:spPr>
            <a:xfrm>
              <a:off x="3711283" y="1946286"/>
              <a:ext cx="980755" cy="657383"/>
            </a:xfrm>
            <a:custGeom>
              <a:avLst/>
              <a:gdLst/>
              <a:ahLst/>
              <a:cxnLst/>
              <a:rect l="l" t="t" r="r" b="b"/>
              <a:pathLst>
                <a:path w="980755" h="657383" extrusionOk="0">
                  <a:moveTo>
                    <a:pt x="966288" y="655629"/>
                  </a:moveTo>
                  <a:lnTo>
                    <a:pt x="14468" y="106884"/>
                  </a:lnTo>
                  <a:cubicBezTo>
                    <a:pt x="5540" y="100458"/>
                    <a:pt x="181" y="90212"/>
                    <a:pt x="0" y="79224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966288" y="550594"/>
                  </a:lnTo>
                  <a:cubicBezTo>
                    <a:pt x="975235" y="556954"/>
                    <a:pt x="980603" y="567191"/>
                    <a:pt x="980755" y="578160"/>
                  </a:cubicBezTo>
                  <a:lnTo>
                    <a:pt x="980755" y="644698"/>
                  </a:lnTo>
                  <a:cubicBezTo>
                    <a:pt x="980280" y="655344"/>
                    <a:pt x="973807" y="660286"/>
                    <a:pt x="966288" y="6556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2" name="Google Shape;2252;p37"/>
            <p:cNvSpPr/>
            <p:nvPr/>
          </p:nvSpPr>
          <p:spPr>
            <a:xfrm>
              <a:off x="3715090" y="2139055"/>
              <a:ext cx="732044" cy="480371"/>
            </a:xfrm>
            <a:custGeom>
              <a:avLst/>
              <a:gdLst/>
              <a:ahLst/>
              <a:cxnLst/>
              <a:rect l="l" t="t" r="r" b="b"/>
              <a:pathLst>
                <a:path w="732044" h="480371" extrusionOk="0">
                  <a:moveTo>
                    <a:pt x="717577" y="478449"/>
                  </a:moveTo>
                  <a:lnTo>
                    <a:pt x="14468" y="73425"/>
                  </a:lnTo>
                  <a:cubicBezTo>
                    <a:pt x="5521" y="67066"/>
                    <a:pt x="152" y="56829"/>
                    <a:pt x="0" y="45860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717577" y="407064"/>
                  </a:lnTo>
                  <a:cubicBezTo>
                    <a:pt x="726505" y="413489"/>
                    <a:pt x="731864" y="423736"/>
                    <a:pt x="732045" y="434724"/>
                  </a:cubicBezTo>
                  <a:lnTo>
                    <a:pt x="732045" y="467708"/>
                  </a:lnTo>
                  <a:cubicBezTo>
                    <a:pt x="732045" y="478449"/>
                    <a:pt x="725572" y="483392"/>
                    <a:pt x="717577" y="47844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3" name="Google Shape;2253;p37"/>
            <p:cNvSpPr/>
            <p:nvPr/>
          </p:nvSpPr>
          <p:spPr>
            <a:xfrm>
              <a:off x="3715090" y="2264376"/>
              <a:ext cx="732044" cy="480312"/>
            </a:xfrm>
            <a:custGeom>
              <a:avLst/>
              <a:gdLst/>
              <a:ahLst/>
              <a:cxnLst/>
              <a:rect l="l" t="t" r="r" b="b"/>
              <a:pathLst>
                <a:path w="732044" h="480312" extrusionOk="0">
                  <a:moveTo>
                    <a:pt x="717577" y="478598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717577" y="407023"/>
                  </a:lnTo>
                  <a:cubicBezTo>
                    <a:pt x="726505" y="413449"/>
                    <a:pt x="731864" y="423696"/>
                    <a:pt x="732045" y="434684"/>
                  </a:cubicBezTo>
                  <a:lnTo>
                    <a:pt x="732045" y="467667"/>
                  </a:lnTo>
                  <a:cubicBezTo>
                    <a:pt x="732045" y="478313"/>
                    <a:pt x="725572" y="483161"/>
                    <a:pt x="717577" y="4785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4" name="Google Shape;2254;p37"/>
            <p:cNvSpPr/>
            <p:nvPr/>
          </p:nvSpPr>
          <p:spPr>
            <a:xfrm>
              <a:off x="3715090" y="2389467"/>
              <a:ext cx="599361" cy="403889"/>
            </a:xfrm>
            <a:custGeom>
              <a:avLst/>
              <a:gdLst/>
              <a:ahLst/>
              <a:cxnLst/>
              <a:rect l="l" t="t" r="r" b="b"/>
              <a:pathLst>
                <a:path w="599361" h="403889" extrusionOk="0">
                  <a:moveTo>
                    <a:pt x="584893" y="402175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584893" y="330600"/>
                  </a:lnTo>
                  <a:cubicBezTo>
                    <a:pt x="593822" y="337026"/>
                    <a:pt x="599180" y="347272"/>
                    <a:pt x="599361" y="358261"/>
                  </a:cubicBezTo>
                  <a:lnTo>
                    <a:pt x="599361" y="391244"/>
                  </a:lnTo>
                  <a:cubicBezTo>
                    <a:pt x="599361" y="401890"/>
                    <a:pt x="592889" y="406738"/>
                    <a:pt x="584893" y="402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5" name="Google Shape;2255;p37"/>
            <p:cNvSpPr/>
            <p:nvPr/>
          </p:nvSpPr>
          <p:spPr>
            <a:xfrm>
              <a:off x="4855752" y="2612272"/>
              <a:ext cx="1403078" cy="900663"/>
            </a:xfrm>
            <a:custGeom>
              <a:avLst/>
              <a:gdLst/>
              <a:ahLst/>
              <a:cxnLst/>
              <a:rect l="l" t="t" r="r" b="b"/>
              <a:pathLst>
                <a:path w="1403078" h="900663" extrusionOk="0">
                  <a:moveTo>
                    <a:pt x="1388610" y="898735"/>
                  </a:moveTo>
                  <a:lnTo>
                    <a:pt x="14468" y="106749"/>
                  </a:lnTo>
                  <a:cubicBezTo>
                    <a:pt x="5520" y="100390"/>
                    <a:pt x="152" y="90152"/>
                    <a:pt x="0" y="79183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388610" y="794177"/>
                  </a:lnTo>
                  <a:cubicBezTo>
                    <a:pt x="1397557" y="800536"/>
                    <a:pt x="1402926" y="810773"/>
                    <a:pt x="1403078" y="821742"/>
                  </a:cubicBezTo>
                  <a:lnTo>
                    <a:pt x="1403078" y="888280"/>
                  </a:lnTo>
                  <a:cubicBezTo>
                    <a:pt x="1403078" y="898735"/>
                    <a:pt x="1396606" y="903678"/>
                    <a:pt x="1388610" y="89873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6" name="Google Shape;2256;p37"/>
            <p:cNvSpPr/>
            <p:nvPr/>
          </p:nvSpPr>
          <p:spPr>
            <a:xfrm>
              <a:off x="4860130" y="2805136"/>
              <a:ext cx="1263255" cy="786670"/>
            </a:xfrm>
            <a:custGeom>
              <a:avLst/>
              <a:gdLst/>
              <a:ahLst/>
              <a:cxnLst/>
              <a:rect l="l" t="t" r="r" b="b"/>
              <a:pathLst>
                <a:path w="1263255" h="786670" extrusionOk="0">
                  <a:moveTo>
                    <a:pt x="1248788" y="784956"/>
                  </a:moveTo>
                  <a:lnTo>
                    <a:pt x="14468" y="73195"/>
                  </a:lnTo>
                  <a:cubicBezTo>
                    <a:pt x="5521" y="66836"/>
                    <a:pt x="152" y="56599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248788" y="713381"/>
                  </a:lnTo>
                  <a:cubicBezTo>
                    <a:pt x="1257716" y="719807"/>
                    <a:pt x="1263075" y="730053"/>
                    <a:pt x="1263256" y="741042"/>
                  </a:cubicBezTo>
                  <a:lnTo>
                    <a:pt x="1263256" y="774025"/>
                  </a:lnTo>
                  <a:cubicBezTo>
                    <a:pt x="1263256" y="784671"/>
                    <a:pt x="1256783" y="78951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7" name="Google Shape;2257;p37"/>
            <p:cNvSpPr/>
            <p:nvPr/>
          </p:nvSpPr>
          <p:spPr>
            <a:xfrm>
              <a:off x="4860130" y="2930227"/>
              <a:ext cx="1263255" cy="786839"/>
            </a:xfrm>
            <a:custGeom>
              <a:avLst/>
              <a:gdLst/>
              <a:ahLst/>
              <a:cxnLst/>
              <a:rect l="l" t="t" r="r" b="b"/>
              <a:pathLst>
                <a:path w="1263255" h="786839" extrusionOk="0">
                  <a:moveTo>
                    <a:pt x="1248788" y="784956"/>
                  </a:moveTo>
                  <a:lnTo>
                    <a:pt x="14468" y="73290"/>
                  </a:lnTo>
                  <a:cubicBezTo>
                    <a:pt x="5540" y="66864"/>
                    <a:pt x="181" y="56617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4"/>
                  </a:cubicBezTo>
                  <a:lnTo>
                    <a:pt x="1248788" y="713856"/>
                  </a:lnTo>
                  <a:cubicBezTo>
                    <a:pt x="1257735" y="720215"/>
                    <a:pt x="1263104" y="730453"/>
                    <a:pt x="1263256" y="741422"/>
                  </a:cubicBezTo>
                  <a:lnTo>
                    <a:pt x="1263256" y="774405"/>
                  </a:lnTo>
                  <a:cubicBezTo>
                    <a:pt x="1263256" y="784671"/>
                    <a:pt x="1256783" y="789899"/>
                    <a:pt x="1248788" y="78495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8" name="Google Shape;2258;p37"/>
            <p:cNvSpPr/>
            <p:nvPr/>
          </p:nvSpPr>
          <p:spPr>
            <a:xfrm>
              <a:off x="4860130" y="3055222"/>
              <a:ext cx="1034438" cy="654829"/>
            </a:xfrm>
            <a:custGeom>
              <a:avLst/>
              <a:gdLst/>
              <a:ahLst/>
              <a:cxnLst/>
              <a:rect l="l" t="t" r="r" b="b"/>
              <a:pathLst>
                <a:path w="1034438" h="654829" extrusionOk="0">
                  <a:moveTo>
                    <a:pt x="1019971" y="653117"/>
                  </a:moveTo>
                  <a:lnTo>
                    <a:pt x="14468" y="73290"/>
                  </a:lnTo>
                  <a:cubicBezTo>
                    <a:pt x="5540" y="66864"/>
                    <a:pt x="181" y="56618"/>
                    <a:pt x="0" y="45629"/>
                  </a:cubicBezTo>
                  <a:lnTo>
                    <a:pt x="0" y="12646"/>
                  </a:lnTo>
                  <a:cubicBezTo>
                    <a:pt x="0" y="2000"/>
                    <a:pt x="6472" y="-2848"/>
                    <a:pt x="14468" y="1715"/>
                  </a:cubicBezTo>
                  <a:lnTo>
                    <a:pt x="1019971" y="581542"/>
                  </a:lnTo>
                  <a:cubicBezTo>
                    <a:pt x="1028880" y="587929"/>
                    <a:pt x="1034248" y="598157"/>
                    <a:pt x="1034438" y="609107"/>
                  </a:cubicBezTo>
                  <a:lnTo>
                    <a:pt x="1034438" y="642091"/>
                  </a:lnTo>
                  <a:cubicBezTo>
                    <a:pt x="1034438" y="652832"/>
                    <a:pt x="1027871" y="657679"/>
                    <a:pt x="1019971" y="6531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9" name="Google Shape;2259;p37"/>
            <p:cNvSpPr/>
            <p:nvPr/>
          </p:nvSpPr>
          <p:spPr>
            <a:xfrm>
              <a:off x="4063456" y="1695343"/>
              <a:ext cx="283556" cy="477207"/>
            </a:xfrm>
            <a:custGeom>
              <a:avLst/>
              <a:gdLst/>
              <a:ahLst/>
              <a:cxnLst/>
              <a:rect l="l" t="t" r="r" b="b"/>
              <a:pathLst>
                <a:path w="283556" h="477207" extrusionOk="0">
                  <a:moveTo>
                    <a:pt x="269365" y="475409"/>
                  </a:moveTo>
                  <a:lnTo>
                    <a:pt x="14468" y="328646"/>
                  </a:lnTo>
                  <a:cubicBezTo>
                    <a:pt x="5521" y="322287"/>
                    <a:pt x="152" y="312050"/>
                    <a:pt x="0" y="301080"/>
                  </a:cubicBezTo>
                  <a:lnTo>
                    <a:pt x="0" y="12593"/>
                  </a:lnTo>
                  <a:cubicBezTo>
                    <a:pt x="0" y="2042"/>
                    <a:pt x="6472" y="-2901"/>
                    <a:pt x="14468" y="1757"/>
                  </a:cubicBezTo>
                  <a:lnTo>
                    <a:pt x="269080" y="148519"/>
                  </a:lnTo>
                  <a:cubicBezTo>
                    <a:pt x="278027" y="154878"/>
                    <a:pt x="283395" y="165116"/>
                    <a:pt x="283547" y="176085"/>
                  </a:cubicBezTo>
                  <a:lnTo>
                    <a:pt x="283547" y="464573"/>
                  </a:lnTo>
                  <a:cubicBezTo>
                    <a:pt x="283833" y="475409"/>
                    <a:pt x="277360" y="480066"/>
                    <a:pt x="269365" y="4754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0" name="Google Shape;2260;p37"/>
            <p:cNvSpPr/>
            <p:nvPr/>
          </p:nvSpPr>
          <p:spPr>
            <a:xfrm>
              <a:off x="4408015" y="1893817"/>
              <a:ext cx="284023" cy="477216"/>
            </a:xfrm>
            <a:custGeom>
              <a:avLst/>
              <a:gdLst/>
              <a:ahLst/>
              <a:cxnLst/>
              <a:rect l="l" t="t" r="r" b="b"/>
              <a:pathLst>
                <a:path w="284023" h="477216" extrusionOk="0">
                  <a:moveTo>
                    <a:pt x="269556" y="475502"/>
                  </a:moveTo>
                  <a:lnTo>
                    <a:pt x="14468" y="328644"/>
                  </a:lnTo>
                  <a:cubicBezTo>
                    <a:pt x="5521" y="322285"/>
                    <a:pt x="152" y="312048"/>
                    <a:pt x="0" y="301079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269556" y="148518"/>
                  </a:lnTo>
                  <a:cubicBezTo>
                    <a:pt x="278484" y="154943"/>
                    <a:pt x="283842" y="165190"/>
                    <a:pt x="284023" y="176178"/>
                  </a:cubicBezTo>
                  <a:lnTo>
                    <a:pt x="284023" y="464571"/>
                  </a:lnTo>
                  <a:cubicBezTo>
                    <a:pt x="283547" y="475217"/>
                    <a:pt x="277075" y="480065"/>
                    <a:pt x="269556" y="47550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1" name="Google Shape;2261;p37"/>
            <p:cNvSpPr/>
            <p:nvPr/>
          </p:nvSpPr>
          <p:spPr>
            <a:xfrm>
              <a:off x="4855752" y="1988490"/>
              <a:ext cx="1403078" cy="1286379"/>
            </a:xfrm>
            <a:custGeom>
              <a:avLst/>
              <a:gdLst/>
              <a:ahLst/>
              <a:cxnLst/>
              <a:rect l="l" t="t" r="r" b="b"/>
              <a:pathLst>
                <a:path w="1403078" h="1286379" extrusionOk="0">
                  <a:moveTo>
                    <a:pt x="1388610" y="1284884"/>
                  </a:moveTo>
                  <a:lnTo>
                    <a:pt x="14468" y="492137"/>
                  </a:lnTo>
                  <a:cubicBezTo>
                    <a:pt x="5520" y="485777"/>
                    <a:pt x="152" y="475540"/>
                    <a:pt x="0" y="464571"/>
                  </a:cubicBezTo>
                  <a:lnTo>
                    <a:pt x="0" y="12686"/>
                  </a:lnTo>
                  <a:cubicBezTo>
                    <a:pt x="0" y="2040"/>
                    <a:pt x="6472" y="-2903"/>
                    <a:pt x="14468" y="1755"/>
                  </a:cubicBezTo>
                  <a:lnTo>
                    <a:pt x="1388610" y="794027"/>
                  </a:lnTo>
                  <a:cubicBezTo>
                    <a:pt x="1397539" y="800452"/>
                    <a:pt x="1402897" y="810699"/>
                    <a:pt x="1403078" y="821687"/>
                  </a:cubicBezTo>
                  <a:lnTo>
                    <a:pt x="1403078" y="1273572"/>
                  </a:lnTo>
                  <a:cubicBezTo>
                    <a:pt x="1403078" y="1284218"/>
                    <a:pt x="1396606" y="1289066"/>
                    <a:pt x="1388610" y="1284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2" name="Google Shape;2262;p37"/>
            <p:cNvSpPr/>
            <p:nvPr/>
          </p:nvSpPr>
          <p:spPr>
            <a:xfrm>
              <a:off x="4846614" y="1414848"/>
              <a:ext cx="423274" cy="545612"/>
            </a:xfrm>
            <a:custGeom>
              <a:avLst/>
              <a:gdLst/>
              <a:ahLst/>
              <a:cxnLst/>
              <a:rect l="l" t="t" r="r" b="b"/>
              <a:pathLst>
                <a:path w="423274" h="545612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cubicBezTo>
                    <a:pt x="328187" y="95947"/>
                    <a:pt x="423274" y="260295"/>
                    <a:pt x="423274" y="394795"/>
                  </a:cubicBezTo>
                  <a:cubicBezTo>
                    <a:pt x="423274" y="529296"/>
                    <a:pt x="328283" y="584142"/>
                    <a:pt x="211685" y="516844"/>
                  </a:cubicBezTo>
                  <a:close/>
                  <a:moveTo>
                    <a:pt x="211685" y="99274"/>
                  </a:move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cubicBezTo>
                    <a:pt x="362167" y="263811"/>
                    <a:pt x="294493" y="147561"/>
                    <a:pt x="211685" y="9927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3" name="Google Shape;2263;p37"/>
            <p:cNvSpPr/>
            <p:nvPr/>
          </p:nvSpPr>
          <p:spPr>
            <a:xfrm>
              <a:off x="4846614" y="1414848"/>
              <a:ext cx="423274" cy="545629"/>
            </a:xfrm>
            <a:custGeom>
              <a:avLst/>
              <a:gdLst/>
              <a:ahLst/>
              <a:cxnLst/>
              <a:rect l="l" t="t" r="r" b="b"/>
              <a:pathLst>
                <a:path w="423274" h="545629" extrusionOk="0">
                  <a:moveTo>
                    <a:pt x="211685" y="516844"/>
                  </a:moveTo>
                  <a:cubicBezTo>
                    <a:pt x="94991" y="449546"/>
                    <a:pt x="0" y="285389"/>
                    <a:pt x="0" y="150793"/>
                  </a:cubicBezTo>
                  <a:cubicBezTo>
                    <a:pt x="0" y="16197"/>
                    <a:pt x="95182" y="-38459"/>
                    <a:pt x="211685" y="28744"/>
                  </a:cubicBezTo>
                  <a:lnTo>
                    <a:pt x="211685" y="99274"/>
                  </a:lnTo>
                  <a:cubicBezTo>
                    <a:pt x="128686" y="51747"/>
                    <a:pt x="61202" y="90434"/>
                    <a:pt x="61202" y="186058"/>
                  </a:cubicBezTo>
                  <a:cubicBezTo>
                    <a:pt x="61202" y="281682"/>
                    <a:pt x="128686" y="398502"/>
                    <a:pt x="211685" y="446314"/>
                  </a:cubicBezTo>
                  <a:cubicBezTo>
                    <a:pt x="294683" y="494126"/>
                    <a:pt x="362167" y="455249"/>
                    <a:pt x="362167" y="359531"/>
                  </a:cubicBezTo>
                  <a:lnTo>
                    <a:pt x="423274" y="394795"/>
                  </a:lnTo>
                  <a:cubicBezTo>
                    <a:pt x="423179" y="529391"/>
                    <a:pt x="328283" y="584142"/>
                    <a:pt x="211685" y="5168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4" name="Google Shape;2264;p37"/>
            <p:cNvSpPr/>
            <p:nvPr/>
          </p:nvSpPr>
          <p:spPr>
            <a:xfrm>
              <a:off x="5340323" y="1699604"/>
              <a:ext cx="423179" cy="545654"/>
            </a:xfrm>
            <a:custGeom>
              <a:avLst/>
              <a:gdLst/>
              <a:ahLst/>
              <a:cxnLst/>
              <a:rect l="l" t="t" r="r" b="b"/>
              <a:pathLst>
                <a:path w="423179" h="545654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cubicBezTo>
                    <a:pt x="327997" y="96066"/>
                    <a:pt x="423179" y="260224"/>
                    <a:pt x="423179" y="394820"/>
                  </a:cubicBezTo>
                  <a:cubicBezTo>
                    <a:pt x="423179" y="529416"/>
                    <a:pt x="328283" y="584167"/>
                    <a:pt x="211589" y="516869"/>
                  </a:cubicBezTo>
                  <a:close/>
                  <a:moveTo>
                    <a:pt x="211589" y="99298"/>
                  </a:move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94588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89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5" name="Google Shape;2265;p37"/>
            <p:cNvSpPr/>
            <p:nvPr/>
          </p:nvSpPr>
          <p:spPr>
            <a:xfrm>
              <a:off x="5340323" y="1699604"/>
              <a:ext cx="332185" cy="545952"/>
            </a:xfrm>
            <a:custGeom>
              <a:avLst/>
              <a:gdLst/>
              <a:ahLst/>
              <a:cxnLst/>
              <a:rect l="l" t="t" r="r" b="b"/>
              <a:pathLst>
                <a:path w="332185" h="545952" extrusionOk="0">
                  <a:moveTo>
                    <a:pt x="211589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6"/>
                    <a:pt x="95182" y="-38529"/>
                    <a:pt x="211589" y="28769"/>
                  </a:cubicBezTo>
                  <a:lnTo>
                    <a:pt x="211589" y="99298"/>
                  </a:lnTo>
                  <a:cubicBezTo>
                    <a:pt x="128591" y="51772"/>
                    <a:pt x="61107" y="90363"/>
                    <a:pt x="61107" y="186082"/>
                  </a:cubicBezTo>
                  <a:cubicBezTo>
                    <a:pt x="61107" y="281801"/>
                    <a:pt x="128591" y="398432"/>
                    <a:pt x="211589" y="446339"/>
                  </a:cubicBezTo>
                  <a:cubicBezTo>
                    <a:pt x="242429" y="464114"/>
                    <a:pt x="272030" y="470483"/>
                    <a:pt x="297253" y="465350"/>
                  </a:cubicBezTo>
                  <a:lnTo>
                    <a:pt x="332185" y="543389"/>
                  </a:lnTo>
                  <a:cubicBezTo>
                    <a:pt x="296682" y="550898"/>
                    <a:pt x="254993" y="541868"/>
                    <a:pt x="211589" y="5168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6" name="Google Shape;2266;p37"/>
            <p:cNvSpPr/>
            <p:nvPr/>
          </p:nvSpPr>
          <p:spPr>
            <a:xfrm>
              <a:off x="5834032" y="1984194"/>
              <a:ext cx="423559" cy="545654"/>
            </a:xfrm>
            <a:custGeom>
              <a:avLst/>
              <a:gdLst/>
              <a:ahLst/>
              <a:cxnLst/>
              <a:rect l="l" t="t" r="r" b="b"/>
              <a:pathLst>
                <a:path w="423559" h="545654" extrusionOk="0">
                  <a:moveTo>
                    <a:pt x="211590" y="516869"/>
                  </a:moveTo>
                  <a:cubicBezTo>
                    <a:pt x="94896" y="449571"/>
                    <a:pt x="0" y="285318"/>
                    <a:pt x="0" y="150817"/>
                  </a:cubicBezTo>
                  <a:cubicBezTo>
                    <a:pt x="0" y="16317"/>
                    <a:pt x="95182" y="-38529"/>
                    <a:pt x="211590" y="28769"/>
                  </a:cubicBezTo>
                  <a:cubicBezTo>
                    <a:pt x="327997" y="96066"/>
                    <a:pt x="423560" y="260224"/>
                    <a:pt x="423560" y="394820"/>
                  </a:cubicBezTo>
                  <a:cubicBezTo>
                    <a:pt x="423560" y="529416"/>
                    <a:pt x="328378" y="584167"/>
                    <a:pt x="211590" y="516869"/>
                  </a:cubicBezTo>
                  <a:close/>
                  <a:moveTo>
                    <a:pt x="211590" y="99298"/>
                  </a:moveTo>
                  <a:cubicBezTo>
                    <a:pt x="128686" y="51772"/>
                    <a:pt x="61107" y="90363"/>
                    <a:pt x="61107" y="186082"/>
                  </a:cubicBezTo>
                  <a:cubicBezTo>
                    <a:pt x="61107" y="281801"/>
                    <a:pt x="128686" y="398432"/>
                    <a:pt x="211590" y="446339"/>
                  </a:cubicBezTo>
                  <a:cubicBezTo>
                    <a:pt x="294493" y="494246"/>
                    <a:pt x="362072" y="455274"/>
                    <a:pt x="362072" y="359555"/>
                  </a:cubicBezTo>
                  <a:cubicBezTo>
                    <a:pt x="362072" y="263836"/>
                    <a:pt x="294588" y="147110"/>
                    <a:pt x="211590" y="99298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7" name="Google Shape;2267;p37"/>
            <p:cNvSpPr/>
            <p:nvPr/>
          </p:nvSpPr>
          <p:spPr>
            <a:xfrm>
              <a:off x="5834032" y="1984177"/>
              <a:ext cx="211589" cy="286951"/>
            </a:xfrm>
            <a:custGeom>
              <a:avLst/>
              <a:gdLst/>
              <a:ahLst/>
              <a:cxnLst/>
              <a:rect l="l" t="t" r="r" b="b"/>
              <a:pathLst>
                <a:path w="211589" h="286951" extrusionOk="0">
                  <a:moveTo>
                    <a:pt x="27412" y="286951"/>
                  </a:moveTo>
                  <a:cubicBezTo>
                    <a:pt x="10194" y="243588"/>
                    <a:pt x="904" y="197477"/>
                    <a:pt x="0" y="150835"/>
                  </a:cubicBezTo>
                  <a:cubicBezTo>
                    <a:pt x="0" y="16239"/>
                    <a:pt x="95182" y="-38512"/>
                    <a:pt x="211590" y="28786"/>
                  </a:cubicBezTo>
                  <a:lnTo>
                    <a:pt x="211590" y="99315"/>
                  </a:lnTo>
                  <a:cubicBezTo>
                    <a:pt x="128686" y="51789"/>
                    <a:pt x="61107" y="90380"/>
                    <a:pt x="61107" y="186099"/>
                  </a:cubicBezTo>
                  <a:cubicBezTo>
                    <a:pt x="61830" y="219254"/>
                    <a:pt x="68540" y="252000"/>
                    <a:pt x="80905" y="28276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8" name="Google Shape;2268;p37"/>
            <p:cNvSpPr/>
            <p:nvPr/>
          </p:nvSpPr>
          <p:spPr>
            <a:xfrm>
              <a:off x="5029839" y="4705642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4" y="247900"/>
                    <a:pt x="0" y="192406"/>
                    <a:pt x="0" y="123950"/>
                  </a:cubicBezTo>
                  <a:cubicBezTo>
                    <a:pt x="0" y="55494"/>
                    <a:pt x="96224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9" name="Google Shape;2269;p37"/>
            <p:cNvSpPr/>
            <p:nvPr/>
          </p:nvSpPr>
          <p:spPr>
            <a:xfrm>
              <a:off x="2757750" y="4754499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5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0" name="Google Shape;2270;p37"/>
            <p:cNvSpPr/>
            <p:nvPr/>
          </p:nvSpPr>
          <p:spPr>
            <a:xfrm>
              <a:off x="2012475" y="3630110"/>
              <a:ext cx="429841" cy="247899"/>
            </a:xfrm>
            <a:custGeom>
              <a:avLst/>
              <a:gdLst/>
              <a:ahLst/>
              <a:cxnLst/>
              <a:rect l="l" t="t" r="r" b="b"/>
              <a:pathLst>
                <a:path w="429841" h="247899" extrusionOk="0">
                  <a:moveTo>
                    <a:pt x="429842" y="123950"/>
                  </a:moveTo>
                  <a:cubicBezTo>
                    <a:pt x="429842" y="192406"/>
                    <a:pt x="333619" y="247900"/>
                    <a:pt x="214921" y="247900"/>
                  </a:cubicBezTo>
                  <a:cubicBezTo>
                    <a:pt x="96223" y="247900"/>
                    <a:pt x="0" y="192406"/>
                    <a:pt x="0" y="123950"/>
                  </a:cubicBezTo>
                  <a:cubicBezTo>
                    <a:pt x="0" y="55494"/>
                    <a:pt x="96223" y="0"/>
                    <a:pt x="214921" y="0"/>
                  </a:cubicBezTo>
                  <a:cubicBezTo>
                    <a:pt x="333619" y="0"/>
                    <a:pt x="429842" y="55494"/>
                    <a:pt x="429842" y="12395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1" name="Google Shape;2271;p37"/>
            <p:cNvSpPr/>
            <p:nvPr/>
          </p:nvSpPr>
          <p:spPr>
            <a:xfrm>
              <a:off x="5244274" y="4799933"/>
              <a:ext cx="116580" cy="90224"/>
            </a:xfrm>
            <a:custGeom>
              <a:avLst/>
              <a:gdLst/>
              <a:ahLst/>
              <a:cxnLst/>
              <a:rect l="l" t="t" r="r" b="b"/>
              <a:pathLst>
                <a:path w="116580" h="90224" extrusionOk="0">
                  <a:moveTo>
                    <a:pt x="107376" y="2"/>
                  </a:moveTo>
                  <a:cubicBezTo>
                    <a:pt x="93384" y="11314"/>
                    <a:pt x="72729" y="953"/>
                    <a:pt x="71682" y="1998"/>
                  </a:cubicBezTo>
                  <a:cubicBezTo>
                    <a:pt x="55302" y="17235"/>
                    <a:pt x="38074" y="31550"/>
                    <a:pt x="20094" y="44868"/>
                  </a:cubicBezTo>
                  <a:cubicBezTo>
                    <a:pt x="11432" y="51711"/>
                    <a:pt x="-2179" y="60932"/>
                    <a:pt x="296" y="74049"/>
                  </a:cubicBezTo>
                  <a:cubicBezTo>
                    <a:pt x="4674" y="97622"/>
                    <a:pt x="42366" y="90398"/>
                    <a:pt x="56644" y="83554"/>
                  </a:cubicBezTo>
                  <a:cubicBezTo>
                    <a:pt x="70921" y="76711"/>
                    <a:pt x="82438" y="64544"/>
                    <a:pt x="95954" y="56084"/>
                  </a:cubicBezTo>
                  <a:cubicBezTo>
                    <a:pt x="105472" y="50095"/>
                    <a:pt x="114990" y="47054"/>
                    <a:pt x="116513" y="34887"/>
                  </a:cubicBezTo>
                  <a:cubicBezTo>
                    <a:pt x="117370" y="27187"/>
                    <a:pt x="109850" y="-283"/>
                    <a:pt x="10737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2" name="Google Shape;2272;p37"/>
            <p:cNvSpPr/>
            <p:nvPr/>
          </p:nvSpPr>
          <p:spPr>
            <a:xfrm>
              <a:off x="5244760" y="4829592"/>
              <a:ext cx="116051" cy="60483"/>
            </a:xfrm>
            <a:custGeom>
              <a:avLst/>
              <a:gdLst/>
              <a:ahLst/>
              <a:cxnLst/>
              <a:rect l="l" t="t" r="r" b="b"/>
              <a:pathLst>
                <a:path w="116051" h="60483" extrusionOk="0">
                  <a:moveTo>
                    <a:pt x="115837" y="0"/>
                  </a:moveTo>
                  <a:cubicBezTo>
                    <a:pt x="113933" y="11597"/>
                    <a:pt x="104605" y="14828"/>
                    <a:pt x="95087" y="20722"/>
                  </a:cubicBezTo>
                  <a:cubicBezTo>
                    <a:pt x="81381" y="29182"/>
                    <a:pt x="69388" y="41443"/>
                    <a:pt x="55110" y="48572"/>
                  </a:cubicBezTo>
                  <a:cubicBezTo>
                    <a:pt x="40833" y="55701"/>
                    <a:pt x="9233" y="61880"/>
                    <a:pt x="0" y="45055"/>
                  </a:cubicBezTo>
                  <a:cubicBezTo>
                    <a:pt x="5045" y="67773"/>
                    <a:pt x="42071" y="60644"/>
                    <a:pt x="56157" y="53515"/>
                  </a:cubicBezTo>
                  <a:cubicBezTo>
                    <a:pt x="70244" y="46386"/>
                    <a:pt x="81952" y="34505"/>
                    <a:pt x="95468" y="26045"/>
                  </a:cubicBezTo>
                  <a:cubicBezTo>
                    <a:pt x="104986" y="20056"/>
                    <a:pt x="114504" y="17015"/>
                    <a:pt x="116027" y="4848"/>
                  </a:cubicBezTo>
                  <a:cubicBezTo>
                    <a:pt x="116093" y="3232"/>
                    <a:pt x="116027" y="1606"/>
                    <a:pt x="1158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3" name="Google Shape;2273;p37"/>
            <p:cNvSpPr/>
            <p:nvPr/>
          </p:nvSpPr>
          <p:spPr>
            <a:xfrm>
              <a:off x="5124630" y="4754816"/>
              <a:ext cx="116569" cy="86887"/>
            </a:xfrm>
            <a:custGeom>
              <a:avLst/>
              <a:gdLst/>
              <a:ahLst/>
              <a:cxnLst/>
              <a:rect l="l" t="t" r="r" b="b"/>
              <a:pathLst>
                <a:path w="116569" h="86887" extrusionOk="0">
                  <a:moveTo>
                    <a:pt x="105663" y="63"/>
                  </a:moveTo>
                  <a:cubicBezTo>
                    <a:pt x="91671" y="11470"/>
                    <a:pt x="67590" y="-982"/>
                    <a:pt x="66162" y="63"/>
                  </a:cubicBezTo>
                  <a:cubicBezTo>
                    <a:pt x="51656" y="14825"/>
                    <a:pt x="36275" y="28693"/>
                    <a:pt x="20094" y="41602"/>
                  </a:cubicBezTo>
                  <a:cubicBezTo>
                    <a:pt x="11432" y="48446"/>
                    <a:pt x="-2179" y="57666"/>
                    <a:pt x="296" y="70783"/>
                  </a:cubicBezTo>
                  <a:cubicBezTo>
                    <a:pt x="4674" y="94261"/>
                    <a:pt x="42367" y="87037"/>
                    <a:pt x="56644" y="80288"/>
                  </a:cubicBezTo>
                  <a:cubicBezTo>
                    <a:pt x="70921" y="73540"/>
                    <a:pt x="82438" y="61278"/>
                    <a:pt x="95954" y="52818"/>
                  </a:cubicBezTo>
                  <a:cubicBezTo>
                    <a:pt x="105472" y="46830"/>
                    <a:pt x="114990" y="43313"/>
                    <a:pt x="116513" y="31621"/>
                  </a:cubicBezTo>
                  <a:cubicBezTo>
                    <a:pt x="117370" y="23922"/>
                    <a:pt x="108137" y="-222"/>
                    <a:pt x="105663" y="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4" name="Google Shape;2274;p37"/>
            <p:cNvSpPr/>
            <p:nvPr/>
          </p:nvSpPr>
          <p:spPr>
            <a:xfrm>
              <a:off x="5124926" y="4782825"/>
              <a:ext cx="116097" cy="60673"/>
            </a:xfrm>
            <a:custGeom>
              <a:avLst/>
              <a:gdLst/>
              <a:ahLst/>
              <a:cxnLst/>
              <a:rect l="l" t="t" r="r" b="b"/>
              <a:pathLst>
                <a:path w="116097" h="60673" extrusionOk="0">
                  <a:moveTo>
                    <a:pt x="115741" y="0"/>
                  </a:moveTo>
                  <a:cubicBezTo>
                    <a:pt x="114218" y="11407"/>
                    <a:pt x="104700" y="14828"/>
                    <a:pt x="95182" y="20912"/>
                  </a:cubicBezTo>
                  <a:cubicBezTo>
                    <a:pt x="81476" y="29372"/>
                    <a:pt x="69388" y="41634"/>
                    <a:pt x="55205" y="48858"/>
                  </a:cubicBezTo>
                  <a:cubicBezTo>
                    <a:pt x="41023" y="56082"/>
                    <a:pt x="9233" y="62070"/>
                    <a:pt x="0" y="45246"/>
                  </a:cubicBezTo>
                  <a:cubicBezTo>
                    <a:pt x="5045" y="67964"/>
                    <a:pt x="42071" y="60835"/>
                    <a:pt x="56157" y="53706"/>
                  </a:cubicBezTo>
                  <a:cubicBezTo>
                    <a:pt x="70244" y="46577"/>
                    <a:pt x="82047" y="34695"/>
                    <a:pt x="95468" y="26235"/>
                  </a:cubicBezTo>
                  <a:cubicBezTo>
                    <a:pt x="104986" y="20246"/>
                    <a:pt x="114504" y="16730"/>
                    <a:pt x="116027" y="5133"/>
                  </a:cubicBezTo>
                  <a:cubicBezTo>
                    <a:pt x="116179" y="3413"/>
                    <a:pt x="116084" y="1692"/>
                    <a:pt x="11574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5" name="Google Shape;2275;p37"/>
            <p:cNvSpPr/>
            <p:nvPr/>
          </p:nvSpPr>
          <p:spPr>
            <a:xfrm>
              <a:off x="5154433" y="4234936"/>
              <a:ext cx="200389" cy="574156"/>
            </a:xfrm>
            <a:custGeom>
              <a:avLst/>
              <a:gdLst/>
              <a:ahLst/>
              <a:cxnLst/>
              <a:rect l="l" t="t" r="r" b="b"/>
              <a:pathLst>
                <a:path w="200389" h="574156" extrusionOk="0">
                  <a:moveTo>
                    <a:pt x="197978" y="49713"/>
                  </a:moveTo>
                  <a:cubicBezTo>
                    <a:pt x="197312" y="70815"/>
                    <a:pt x="190745" y="162447"/>
                    <a:pt x="187794" y="211304"/>
                  </a:cubicBezTo>
                  <a:cubicBezTo>
                    <a:pt x="184843" y="260162"/>
                    <a:pt x="184177" y="319285"/>
                    <a:pt x="184177" y="319285"/>
                  </a:cubicBezTo>
                  <a:cubicBezTo>
                    <a:pt x="184177" y="319285"/>
                    <a:pt x="192553" y="354645"/>
                    <a:pt x="197978" y="396183"/>
                  </a:cubicBezTo>
                  <a:cubicBezTo>
                    <a:pt x="203404" y="437722"/>
                    <a:pt x="197978" y="568896"/>
                    <a:pt x="197978" y="568896"/>
                  </a:cubicBezTo>
                  <a:cubicBezTo>
                    <a:pt x="187080" y="575911"/>
                    <a:pt x="173088" y="575911"/>
                    <a:pt x="162190" y="568896"/>
                  </a:cubicBezTo>
                  <a:cubicBezTo>
                    <a:pt x="162190" y="568896"/>
                    <a:pt x="139822" y="464337"/>
                    <a:pt x="129448" y="416810"/>
                  </a:cubicBezTo>
                  <a:cubicBezTo>
                    <a:pt x="119073" y="369283"/>
                    <a:pt x="117359" y="342193"/>
                    <a:pt x="111934" y="312916"/>
                  </a:cubicBezTo>
                  <a:cubicBezTo>
                    <a:pt x="105462" y="277462"/>
                    <a:pt x="91375" y="111973"/>
                    <a:pt x="91375" y="111973"/>
                  </a:cubicBezTo>
                  <a:lnTo>
                    <a:pt x="85759" y="111973"/>
                  </a:lnTo>
                  <a:lnTo>
                    <a:pt x="70815" y="298753"/>
                  </a:lnTo>
                  <a:cubicBezTo>
                    <a:pt x="75479" y="312508"/>
                    <a:pt x="78668" y="326718"/>
                    <a:pt x="80334" y="341147"/>
                  </a:cubicBezTo>
                  <a:cubicBezTo>
                    <a:pt x="84426" y="371660"/>
                    <a:pt x="76050" y="524696"/>
                    <a:pt x="76050" y="524696"/>
                  </a:cubicBezTo>
                  <a:cubicBezTo>
                    <a:pt x="63896" y="531473"/>
                    <a:pt x="48952" y="530846"/>
                    <a:pt x="37406" y="523080"/>
                  </a:cubicBezTo>
                  <a:cubicBezTo>
                    <a:pt x="37406" y="523080"/>
                    <a:pt x="0" y="320331"/>
                    <a:pt x="0" y="289533"/>
                  </a:cubicBezTo>
                  <a:cubicBezTo>
                    <a:pt x="0" y="269097"/>
                    <a:pt x="3522" y="0"/>
                    <a:pt x="3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6" name="Google Shape;2276;p37"/>
            <p:cNvSpPr/>
            <p:nvPr/>
          </p:nvSpPr>
          <p:spPr>
            <a:xfrm>
              <a:off x="5199628" y="3876679"/>
              <a:ext cx="128464" cy="124722"/>
            </a:xfrm>
            <a:custGeom>
              <a:avLst/>
              <a:gdLst/>
              <a:ahLst/>
              <a:cxnLst/>
              <a:rect l="l" t="t" r="r" b="b"/>
              <a:pathLst>
                <a:path w="128464" h="124722" extrusionOk="0">
                  <a:moveTo>
                    <a:pt x="102147" y="0"/>
                  </a:moveTo>
                  <a:cubicBezTo>
                    <a:pt x="102147" y="0"/>
                    <a:pt x="99767" y="46006"/>
                    <a:pt x="100814" y="50093"/>
                  </a:cubicBezTo>
                  <a:cubicBezTo>
                    <a:pt x="101861" y="54181"/>
                    <a:pt x="121945" y="67678"/>
                    <a:pt x="127846" y="72431"/>
                  </a:cubicBezTo>
                  <a:cubicBezTo>
                    <a:pt x="133747" y="77183"/>
                    <a:pt x="95960" y="114445"/>
                    <a:pt x="77590" y="122904"/>
                  </a:cubicBezTo>
                  <a:cubicBezTo>
                    <a:pt x="59220" y="131364"/>
                    <a:pt x="1444" y="109122"/>
                    <a:pt x="112" y="80606"/>
                  </a:cubicBezTo>
                  <a:cubicBezTo>
                    <a:pt x="-1221" y="52089"/>
                    <a:pt x="9630" y="28136"/>
                    <a:pt x="19148" y="26900"/>
                  </a:cubicBezTo>
                  <a:cubicBezTo>
                    <a:pt x="28666" y="25665"/>
                    <a:pt x="102147" y="0"/>
                    <a:pt x="10214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7" name="Google Shape;2277;p37"/>
            <p:cNvSpPr/>
            <p:nvPr/>
          </p:nvSpPr>
          <p:spPr>
            <a:xfrm>
              <a:off x="4996526" y="3906336"/>
              <a:ext cx="182485" cy="357686"/>
            </a:xfrm>
            <a:custGeom>
              <a:avLst/>
              <a:gdLst/>
              <a:ahLst/>
              <a:cxnLst/>
              <a:rect l="l" t="t" r="r" b="b"/>
              <a:pathLst>
                <a:path w="182485" h="357686" extrusionOk="0">
                  <a:moveTo>
                    <a:pt x="179037" y="55702"/>
                  </a:moveTo>
                  <a:cubicBezTo>
                    <a:pt x="176277" y="35455"/>
                    <a:pt x="189697" y="16159"/>
                    <a:pt x="176752" y="0"/>
                  </a:cubicBezTo>
                  <a:cubicBezTo>
                    <a:pt x="131255" y="44485"/>
                    <a:pt x="136966" y="162352"/>
                    <a:pt x="126687" y="237634"/>
                  </a:cubicBezTo>
                  <a:cubicBezTo>
                    <a:pt x="92897" y="272899"/>
                    <a:pt x="25032" y="307594"/>
                    <a:pt x="5901" y="316243"/>
                  </a:cubicBezTo>
                  <a:cubicBezTo>
                    <a:pt x="2379" y="317764"/>
                    <a:pt x="-572" y="319475"/>
                    <a:pt x="95" y="323182"/>
                  </a:cubicBezTo>
                  <a:cubicBezTo>
                    <a:pt x="2665" y="335739"/>
                    <a:pt x="8061" y="347535"/>
                    <a:pt x="15895" y="357687"/>
                  </a:cubicBezTo>
                  <a:cubicBezTo>
                    <a:pt x="60821" y="338676"/>
                    <a:pt x="93183" y="327270"/>
                    <a:pt x="149150" y="274040"/>
                  </a:cubicBezTo>
                  <a:cubicBezTo>
                    <a:pt x="154509" y="268175"/>
                    <a:pt x="159287" y="261806"/>
                    <a:pt x="163427" y="255029"/>
                  </a:cubicBezTo>
                  <a:cubicBezTo>
                    <a:pt x="179608" y="207502"/>
                    <a:pt x="183605" y="90776"/>
                    <a:pt x="179037" y="5570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8" name="Google Shape;2278;p37"/>
            <p:cNvSpPr/>
            <p:nvPr/>
          </p:nvSpPr>
          <p:spPr>
            <a:xfrm>
              <a:off x="5154414" y="3894094"/>
              <a:ext cx="208226" cy="419055"/>
            </a:xfrm>
            <a:custGeom>
              <a:avLst/>
              <a:gdLst/>
              <a:ahLst/>
              <a:cxnLst/>
              <a:rect l="l" t="t" r="r" b="b"/>
              <a:pathLst>
                <a:path w="208226" h="419055" extrusionOk="0">
                  <a:moveTo>
                    <a:pt x="152500" y="40568"/>
                  </a:moveTo>
                  <a:cubicBezTo>
                    <a:pt x="152500" y="40568"/>
                    <a:pt x="119091" y="90376"/>
                    <a:pt x="72357" y="95033"/>
                  </a:cubicBezTo>
                  <a:cubicBezTo>
                    <a:pt x="57699" y="80585"/>
                    <a:pt x="56366" y="29066"/>
                    <a:pt x="76736" y="12527"/>
                  </a:cubicBezTo>
                  <a:cubicBezTo>
                    <a:pt x="76736" y="12527"/>
                    <a:pt x="57699" y="-2491"/>
                    <a:pt x="45135" y="360"/>
                  </a:cubicBezTo>
                  <a:cubicBezTo>
                    <a:pt x="31448" y="8744"/>
                    <a:pt x="21301" y="21823"/>
                    <a:pt x="16580" y="37146"/>
                  </a:cubicBezTo>
                  <a:cubicBezTo>
                    <a:pt x="4702" y="71346"/>
                    <a:pt x="-885" y="107419"/>
                    <a:pt x="114" y="143606"/>
                  </a:cubicBezTo>
                  <a:cubicBezTo>
                    <a:pt x="875" y="192463"/>
                    <a:pt x="114" y="341698"/>
                    <a:pt x="114" y="341698"/>
                  </a:cubicBezTo>
                  <a:cubicBezTo>
                    <a:pt x="114" y="341698"/>
                    <a:pt x="6681" y="373256"/>
                    <a:pt x="48942" y="396734"/>
                  </a:cubicBezTo>
                  <a:cubicBezTo>
                    <a:pt x="91203" y="420212"/>
                    <a:pt x="122423" y="422493"/>
                    <a:pt x="151073" y="415745"/>
                  </a:cubicBezTo>
                  <a:cubicBezTo>
                    <a:pt x="174678" y="410231"/>
                    <a:pt x="194190" y="401866"/>
                    <a:pt x="202376" y="384757"/>
                  </a:cubicBezTo>
                  <a:cubicBezTo>
                    <a:pt x="200282" y="350538"/>
                    <a:pt x="184957" y="261187"/>
                    <a:pt x="190668" y="218223"/>
                  </a:cubicBezTo>
                  <a:cubicBezTo>
                    <a:pt x="196379" y="175259"/>
                    <a:pt x="205517" y="143036"/>
                    <a:pt x="207801" y="108246"/>
                  </a:cubicBezTo>
                  <a:cubicBezTo>
                    <a:pt x="210086" y="73456"/>
                    <a:pt x="203233" y="74122"/>
                    <a:pt x="185814" y="61765"/>
                  </a:cubicBezTo>
                  <a:cubicBezTo>
                    <a:pt x="175239" y="53904"/>
                    <a:pt x="164103" y="46813"/>
                    <a:pt x="152500" y="4056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9" name="Google Shape;2279;p37"/>
            <p:cNvSpPr/>
            <p:nvPr/>
          </p:nvSpPr>
          <p:spPr>
            <a:xfrm>
              <a:off x="5194395" y="3747198"/>
              <a:ext cx="138431" cy="168252"/>
            </a:xfrm>
            <a:custGeom>
              <a:avLst/>
              <a:gdLst/>
              <a:ahLst/>
              <a:cxnLst/>
              <a:rect l="l" t="t" r="r" b="b"/>
              <a:pathLst>
                <a:path w="138431" h="168252" extrusionOk="0">
                  <a:moveTo>
                    <a:pt x="3060" y="60853"/>
                  </a:moveTo>
                  <a:lnTo>
                    <a:pt x="3060" y="60853"/>
                  </a:lnTo>
                  <a:cubicBezTo>
                    <a:pt x="8581" y="25112"/>
                    <a:pt x="34375" y="-1978"/>
                    <a:pt x="71211" y="113"/>
                  </a:cubicBezTo>
                  <a:cubicBezTo>
                    <a:pt x="110416" y="2252"/>
                    <a:pt x="140465" y="35740"/>
                    <a:pt x="138324" y="74892"/>
                  </a:cubicBezTo>
                  <a:cubicBezTo>
                    <a:pt x="138314" y="74930"/>
                    <a:pt x="138314" y="74978"/>
                    <a:pt x="138314" y="75016"/>
                  </a:cubicBezTo>
                  <a:cubicBezTo>
                    <a:pt x="137105" y="96983"/>
                    <a:pt x="125655" y="117105"/>
                    <a:pt x="107380" y="129386"/>
                  </a:cubicBezTo>
                  <a:cubicBezTo>
                    <a:pt x="106057" y="134804"/>
                    <a:pt x="104144" y="140071"/>
                    <a:pt x="101669" y="145070"/>
                  </a:cubicBezTo>
                  <a:cubicBezTo>
                    <a:pt x="88629" y="160279"/>
                    <a:pt x="49128" y="169689"/>
                    <a:pt x="37802" y="168073"/>
                  </a:cubicBezTo>
                  <a:cubicBezTo>
                    <a:pt x="23981" y="166847"/>
                    <a:pt x="12322" y="157313"/>
                    <a:pt x="8391" y="144025"/>
                  </a:cubicBezTo>
                  <a:cubicBezTo>
                    <a:pt x="-3793" y="115984"/>
                    <a:pt x="15" y="78533"/>
                    <a:pt x="3060" y="6085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0" name="Google Shape;2280;p37"/>
            <p:cNvSpPr/>
            <p:nvPr/>
          </p:nvSpPr>
          <p:spPr>
            <a:xfrm>
              <a:off x="5199668" y="3732408"/>
              <a:ext cx="146095" cy="144175"/>
            </a:xfrm>
            <a:custGeom>
              <a:avLst/>
              <a:gdLst/>
              <a:ahLst/>
              <a:cxnLst/>
              <a:rect l="l" t="t" r="r" b="b"/>
              <a:pathLst>
                <a:path w="146095" h="144175" extrusionOk="0">
                  <a:moveTo>
                    <a:pt x="102106" y="144176"/>
                  </a:moveTo>
                  <a:lnTo>
                    <a:pt x="102106" y="144176"/>
                  </a:lnTo>
                  <a:lnTo>
                    <a:pt x="98680" y="113093"/>
                  </a:lnTo>
                  <a:cubicBezTo>
                    <a:pt x="98680" y="113093"/>
                    <a:pt x="124189" y="47126"/>
                    <a:pt x="63939" y="59768"/>
                  </a:cubicBezTo>
                  <a:cubicBezTo>
                    <a:pt x="24152" y="68133"/>
                    <a:pt x="14158" y="71745"/>
                    <a:pt x="2070" y="45130"/>
                  </a:cubicBezTo>
                  <a:cubicBezTo>
                    <a:pt x="-10018" y="18515"/>
                    <a:pt x="32624" y="-5534"/>
                    <a:pt x="83355" y="1120"/>
                  </a:cubicBezTo>
                  <a:cubicBezTo>
                    <a:pt x="119563" y="4913"/>
                    <a:pt x="146823" y="35777"/>
                    <a:pt x="146081" y="72125"/>
                  </a:cubicBezTo>
                  <a:cubicBezTo>
                    <a:pt x="144748" y="91706"/>
                    <a:pt x="139513" y="131439"/>
                    <a:pt x="102106" y="14417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1" name="Google Shape;2281;p37"/>
            <p:cNvSpPr/>
            <p:nvPr/>
          </p:nvSpPr>
          <p:spPr>
            <a:xfrm>
              <a:off x="5186268" y="3976961"/>
              <a:ext cx="186859" cy="320520"/>
            </a:xfrm>
            <a:custGeom>
              <a:avLst/>
              <a:gdLst/>
              <a:ahLst/>
              <a:cxnLst/>
              <a:rect l="l" t="t" r="r" b="b"/>
              <a:pathLst>
                <a:path w="186859" h="320520" extrusionOk="0">
                  <a:moveTo>
                    <a:pt x="186131" y="4943"/>
                  </a:moveTo>
                  <a:cubicBezTo>
                    <a:pt x="168713" y="0"/>
                    <a:pt x="182039" y="4088"/>
                    <a:pt x="168713" y="0"/>
                  </a:cubicBezTo>
                  <a:cubicBezTo>
                    <a:pt x="123216" y="44485"/>
                    <a:pt x="128832" y="120813"/>
                    <a:pt x="118552" y="196286"/>
                  </a:cubicBezTo>
                  <a:cubicBezTo>
                    <a:pt x="93424" y="237729"/>
                    <a:pt x="241" y="293906"/>
                    <a:pt x="241" y="293906"/>
                  </a:cubicBezTo>
                  <a:cubicBezTo>
                    <a:pt x="-901" y="301986"/>
                    <a:pt x="1859" y="304362"/>
                    <a:pt x="11948" y="320521"/>
                  </a:cubicBezTo>
                  <a:cubicBezTo>
                    <a:pt x="63842" y="300693"/>
                    <a:pt x="111042" y="270295"/>
                    <a:pt x="150533" y="231266"/>
                  </a:cubicBezTo>
                  <a:cubicBezTo>
                    <a:pt x="152818" y="229174"/>
                    <a:pt x="156054" y="228604"/>
                    <a:pt x="157006" y="225752"/>
                  </a:cubicBezTo>
                  <a:cubicBezTo>
                    <a:pt x="172901" y="177655"/>
                    <a:pt x="190700" y="40018"/>
                    <a:pt x="186131" y="49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2" name="Google Shape;2282;p37"/>
            <p:cNvSpPr/>
            <p:nvPr/>
          </p:nvSpPr>
          <p:spPr>
            <a:xfrm>
              <a:off x="4957596" y="4074866"/>
              <a:ext cx="216348" cy="290578"/>
            </a:xfrm>
            <a:custGeom>
              <a:avLst/>
              <a:gdLst/>
              <a:ahLst/>
              <a:cxnLst/>
              <a:rect l="l" t="t" r="r" b="b"/>
              <a:pathLst>
                <a:path w="216348" h="290578" extrusionOk="0">
                  <a:moveTo>
                    <a:pt x="0" y="0"/>
                  </a:moveTo>
                  <a:lnTo>
                    <a:pt x="67770" y="231360"/>
                  </a:lnTo>
                  <a:lnTo>
                    <a:pt x="216349" y="290579"/>
                  </a:lnTo>
                  <a:lnTo>
                    <a:pt x="162190" y="653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3" name="Google Shape;2283;p37"/>
            <p:cNvSpPr/>
            <p:nvPr/>
          </p:nvSpPr>
          <p:spPr>
            <a:xfrm>
              <a:off x="5101717" y="4257084"/>
              <a:ext cx="109578" cy="53390"/>
            </a:xfrm>
            <a:custGeom>
              <a:avLst/>
              <a:gdLst/>
              <a:ahLst/>
              <a:cxnLst/>
              <a:rect l="l" t="t" r="r" b="b"/>
              <a:pathLst>
                <a:path w="109578" h="53390" extrusionOk="0">
                  <a:moveTo>
                    <a:pt x="108112" y="15494"/>
                  </a:moveTo>
                  <a:cubicBezTo>
                    <a:pt x="105923" y="7604"/>
                    <a:pt x="100212" y="9505"/>
                    <a:pt x="93739" y="11502"/>
                  </a:cubicBezTo>
                  <a:cubicBezTo>
                    <a:pt x="86772" y="14353"/>
                    <a:pt x="79100" y="15019"/>
                    <a:pt x="71752" y="13403"/>
                  </a:cubicBezTo>
                  <a:cubicBezTo>
                    <a:pt x="66003" y="10627"/>
                    <a:pt x="60683" y="7043"/>
                    <a:pt x="55952" y="2757"/>
                  </a:cubicBezTo>
                  <a:cubicBezTo>
                    <a:pt x="53077" y="1017"/>
                    <a:pt x="49794" y="67"/>
                    <a:pt x="46434" y="0"/>
                  </a:cubicBezTo>
                  <a:cubicBezTo>
                    <a:pt x="46434" y="1996"/>
                    <a:pt x="49860" y="13688"/>
                    <a:pt x="49860" y="13688"/>
                  </a:cubicBezTo>
                  <a:cubicBezTo>
                    <a:pt x="49860" y="13688"/>
                    <a:pt x="17308" y="13688"/>
                    <a:pt x="13977" y="13688"/>
                  </a:cubicBezTo>
                  <a:cubicBezTo>
                    <a:pt x="11045" y="13070"/>
                    <a:pt x="8171" y="14952"/>
                    <a:pt x="7552" y="17880"/>
                  </a:cubicBezTo>
                  <a:cubicBezTo>
                    <a:pt x="7200" y="19572"/>
                    <a:pt x="7676" y="21339"/>
                    <a:pt x="8837" y="22623"/>
                  </a:cubicBezTo>
                  <a:cubicBezTo>
                    <a:pt x="8104" y="22680"/>
                    <a:pt x="7381" y="22680"/>
                    <a:pt x="6648" y="22623"/>
                  </a:cubicBezTo>
                  <a:cubicBezTo>
                    <a:pt x="-15" y="21102"/>
                    <a:pt x="-2870" y="31368"/>
                    <a:pt x="3792" y="32889"/>
                  </a:cubicBezTo>
                  <a:cubicBezTo>
                    <a:pt x="5582" y="33231"/>
                    <a:pt x="7399" y="33487"/>
                    <a:pt x="9218" y="33649"/>
                  </a:cubicBezTo>
                  <a:cubicBezTo>
                    <a:pt x="4839" y="35360"/>
                    <a:pt x="3792" y="42584"/>
                    <a:pt x="9218" y="43154"/>
                  </a:cubicBezTo>
                  <a:lnTo>
                    <a:pt x="10836" y="43154"/>
                  </a:lnTo>
                  <a:cubicBezTo>
                    <a:pt x="11645" y="43373"/>
                    <a:pt x="12501" y="43373"/>
                    <a:pt x="13310" y="43154"/>
                  </a:cubicBezTo>
                  <a:lnTo>
                    <a:pt x="14262" y="43154"/>
                  </a:lnTo>
                  <a:cubicBezTo>
                    <a:pt x="13701" y="46358"/>
                    <a:pt x="15852" y="49418"/>
                    <a:pt x="19059" y="49970"/>
                  </a:cubicBezTo>
                  <a:cubicBezTo>
                    <a:pt x="19107" y="49979"/>
                    <a:pt x="19164" y="49989"/>
                    <a:pt x="19212" y="49998"/>
                  </a:cubicBezTo>
                  <a:cubicBezTo>
                    <a:pt x="35107" y="52089"/>
                    <a:pt x="58522" y="58458"/>
                    <a:pt x="72894" y="45341"/>
                  </a:cubicBezTo>
                  <a:cubicBezTo>
                    <a:pt x="82774" y="44295"/>
                    <a:pt x="92416" y="41662"/>
                    <a:pt x="101449" y="37546"/>
                  </a:cubicBezTo>
                  <a:cubicBezTo>
                    <a:pt x="110491" y="33839"/>
                    <a:pt x="110777" y="24904"/>
                    <a:pt x="108112" y="154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4" name="Google Shape;2284;p37"/>
            <p:cNvSpPr/>
            <p:nvPr/>
          </p:nvSpPr>
          <p:spPr>
            <a:xfrm>
              <a:off x="4984781" y="4223327"/>
              <a:ext cx="67863" cy="55821"/>
            </a:xfrm>
            <a:custGeom>
              <a:avLst/>
              <a:gdLst/>
              <a:ahLst/>
              <a:cxnLst/>
              <a:rect l="l" t="t" r="r" b="b"/>
              <a:pathLst>
                <a:path w="67863" h="55821" extrusionOk="0">
                  <a:moveTo>
                    <a:pt x="62477" y="30335"/>
                  </a:moveTo>
                  <a:lnTo>
                    <a:pt x="60192" y="30335"/>
                  </a:lnTo>
                  <a:cubicBezTo>
                    <a:pt x="62420" y="28253"/>
                    <a:pt x="62534" y="24764"/>
                    <a:pt x="60459" y="22540"/>
                  </a:cubicBezTo>
                  <a:cubicBezTo>
                    <a:pt x="59564" y="21590"/>
                    <a:pt x="58355" y="20981"/>
                    <a:pt x="57051" y="20829"/>
                  </a:cubicBezTo>
                  <a:cubicBezTo>
                    <a:pt x="53720" y="20829"/>
                    <a:pt x="20216" y="13890"/>
                    <a:pt x="20216" y="13890"/>
                  </a:cubicBezTo>
                  <a:lnTo>
                    <a:pt x="16123" y="108"/>
                  </a:lnTo>
                  <a:cubicBezTo>
                    <a:pt x="16123" y="-653"/>
                    <a:pt x="10317" y="2864"/>
                    <a:pt x="10127" y="2959"/>
                  </a:cubicBezTo>
                  <a:cubicBezTo>
                    <a:pt x="4406" y="6723"/>
                    <a:pt x="694" y="12873"/>
                    <a:pt x="37" y="19689"/>
                  </a:cubicBezTo>
                  <a:cubicBezTo>
                    <a:pt x="-400" y="29232"/>
                    <a:pt x="3035" y="38557"/>
                    <a:pt x="9555" y="45543"/>
                  </a:cubicBezTo>
                  <a:cubicBezTo>
                    <a:pt x="15638" y="51503"/>
                    <a:pt x="23785" y="54906"/>
                    <a:pt x="32304" y="55049"/>
                  </a:cubicBezTo>
                  <a:cubicBezTo>
                    <a:pt x="36302" y="55049"/>
                    <a:pt x="40204" y="55049"/>
                    <a:pt x="43726" y="55809"/>
                  </a:cubicBezTo>
                  <a:cubicBezTo>
                    <a:pt x="46981" y="56018"/>
                    <a:pt x="49789" y="53556"/>
                    <a:pt x="49998" y="50305"/>
                  </a:cubicBezTo>
                  <a:cubicBezTo>
                    <a:pt x="49998" y="50210"/>
                    <a:pt x="50008" y="50106"/>
                    <a:pt x="50008" y="50011"/>
                  </a:cubicBezTo>
                  <a:lnTo>
                    <a:pt x="51055" y="50011"/>
                  </a:lnTo>
                  <a:cubicBezTo>
                    <a:pt x="51835" y="50201"/>
                    <a:pt x="52654" y="50201"/>
                    <a:pt x="53435" y="50011"/>
                  </a:cubicBezTo>
                  <a:lnTo>
                    <a:pt x="55148" y="50011"/>
                  </a:lnTo>
                  <a:cubicBezTo>
                    <a:pt x="60859" y="50011"/>
                    <a:pt x="61334" y="42977"/>
                    <a:pt x="57432" y="40505"/>
                  </a:cubicBezTo>
                  <a:cubicBezTo>
                    <a:pt x="59240" y="40505"/>
                    <a:pt x="61049" y="40505"/>
                    <a:pt x="62953" y="40505"/>
                  </a:cubicBezTo>
                  <a:cubicBezTo>
                    <a:pt x="69901" y="40885"/>
                    <a:pt x="69234" y="30239"/>
                    <a:pt x="62477" y="3033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5" name="Google Shape;2285;p37"/>
            <p:cNvSpPr/>
            <p:nvPr/>
          </p:nvSpPr>
          <p:spPr>
            <a:xfrm>
              <a:off x="5132255" y="3894454"/>
              <a:ext cx="67293" cy="97715"/>
            </a:xfrm>
            <a:custGeom>
              <a:avLst/>
              <a:gdLst/>
              <a:ahLst/>
              <a:cxnLst/>
              <a:rect l="l" t="t" r="r" b="b"/>
              <a:pathLst>
                <a:path w="67293" h="97715" extrusionOk="0">
                  <a:moveTo>
                    <a:pt x="24367" y="97715"/>
                  </a:moveTo>
                  <a:cubicBezTo>
                    <a:pt x="15153" y="97344"/>
                    <a:pt x="6435" y="93466"/>
                    <a:pt x="0" y="86879"/>
                  </a:cubicBezTo>
                  <a:cubicBezTo>
                    <a:pt x="1333" y="69769"/>
                    <a:pt x="23224" y="4848"/>
                    <a:pt x="67294" y="0"/>
                  </a:cubicBezTo>
                  <a:cubicBezTo>
                    <a:pt x="55310" y="8431"/>
                    <a:pt x="45811" y="19923"/>
                    <a:pt x="39786" y="33269"/>
                  </a:cubicBezTo>
                  <a:cubicBezTo>
                    <a:pt x="33000" y="54323"/>
                    <a:pt x="27841" y="75872"/>
                    <a:pt x="24367" y="977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6" name="Google Shape;2286;p37"/>
            <p:cNvSpPr/>
            <p:nvPr/>
          </p:nvSpPr>
          <p:spPr>
            <a:xfrm>
              <a:off x="5305132" y="3960902"/>
              <a:ext cx="81740" cy="121566"/>
            </a:xfrm>
            <a:custGeom>
              <a:avLst/>
              <a:gdLst/>
              <a:ahLst/>
              <a:cxnLst/>
              <a:rect l="l" t="t" r="r" b="b"/>
              <a:pathLst>
                <a:path w="81740" h="121566" extrusionOk="0">
                  <a:moveTo>
                    <a:pt x="75168" y="117100"/>
                  </a:moveTo>
                  <a:cubicBezTo>
                    <a:pt x="75168" y="117100"/>
                    <a:pt x="31289" y="132214"/>
                    <a:pt x="355" y="106834"/>
                  </a:cubicBezTo>
                  <a:cubicBezTo>
                    <a:pt x="-2977" y="101036"/>
                    <a:pt x="18249" y="26514"/>
                    <a:pt x="18249" y="26514"/>
                  </a:cubicBezTo>
                  <a:cubicBezTo>
                    <a:pt x="18249" y="26514"/>
                    <a:pt x="36714" y="-11507"/>
                    <a:pt x="65840" y="3511"/>
                  </a:cubicBezTo>
                  <a:cubicBezTo>
                    <a:pt x="94966" y="18530"/>
                    <a:pt x="75168" y="117100"/>
                    <a:pt x="75168" y="11710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7" name="Google Shape;2287;p37"/>
            <p:cNvSpPr/>
            <p:nvPr/>
          </p:nvSpPr>
          <p:spPr>
            <a:xfrm>
              <a:off x="2821998" y="4049582"/>
              <a:ext cx="101559" cy="177370"/>
            </a:xfrm>
            <a:custGeom>
              <a:avLst/>
              <a:gdLst/>
              <a:ahLst/>
              <a:cxnLst/>
              <a:rect l="l" t="t" r="r" b="b"/>
              <a:pathLst>
                <a:path w="101559" h="177370" extrusionOk="0">
                  <a:moveTo>
                    <a:pt x="0" y="0"/>
                  </a:moveTo>
                  <a:cubicBezTo>
                    <a:pt x="0" y="0"/>
                    <a:pt x="6092" y="90966"/>
                    <a:pt x="17989" y="104084"/>
                  </a:cubicBezTo>
                  <a:cubicBezTo>
                    <a:pt x="29887" y="117201"/>
                    <a:pt x="70340" y="126136"/>
                    <a:pt x="70340" y="126136"/>
                  </a:cubicBezTo>
                  <a:lnTo>
                    <a:pt x="101559" y="177370"/>
                  </a:lnTo>
                  <a:cubicBezTo>
                    <a:pt x="101559" y="177370"/>
                    <a:pt x="73005" y="14543"/>
                    <a:pt x="66913" y="10646"/>
                  </a:cubicBezTo>
                  <a:cubicBezTo>
                    <a:pt x="60821" y="674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8" name="Google Shape;2288;p37"/>
            <p:cNvSpPr/>
            <p:nvPr/>
          </p:nvSpPr>
          <p:spPr>
            <a:xfrm>
              <a:off x="2814097" y="3945071"/>
              <a:ext cx="67769" cy="130685"/>
            </a:xfrm>
            <a:custGeom>
              <a:avLst/>
              <a:gdLst/>
              <a:ahLst/>
              <a:cxnLst/>
              <a:rect l="l" t="t" r="r" b="b"/>
              <a:pathLst>
                <a:path w="67769" h="130685" extrusionOk="0">
                  <a:moveTo>
                    <a:pt x="67770" y="3183"/>
                  </a:moveTo>
                  <a:cubicBezTo>
                    <a:pt x="52097" y="-4127"/>
                    <a:pt x="33430" y="1529"/>
                    <a:pt x="24462" y="16300"/>
                  </a:cubicBezTo>
                  <a:cubicBezTo>
                    <a:pt x="12945" y="35311"/>
                    <a:pt x="1047" y="100328"/>
                    <a:pt x="0" y="111354"/>
                  </a:cubicBezTo>
                  <a:cubicBezTo>
                    <a:pt x="0" y="111354"/>
                    <a:pt x="16086" y="133597"/>
                    <a:pt x="40167" y="13036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9" name="Google Shape;2289;p37"/>
            <p:cNvSpPr/>
            <p:nvPr/>
          </p:nvSpPr>
          <p:spPr>
            <a:xfrm>
              <a:off x="2966810" y="4837262"/>
              <a:ext cx="145801" cy="82247"/>
            </a:xfrm>
            <a:custGeom>
              <a:avLst/>
              <a:gdLst/>
              <a:ahLst/>
              <a:cxnLst/>
              <a:rect l="l" t="t" r="r" b="b"/>
              <a:pathLst>
                <a:path w="145801" h="82247" extrusionOk="0">
                  <a:moveTo>
                    <a:pt x="7003" y="19800"/>
                  </a:moveTo>
                  <a:cubicBezTo>
                    <a:pt x="23964" y="24458"/>
                    <a:pt x="42087" y="22272"/>
                    <a:pt x="57449" y="13717"/>
                  </a:cubicBezTo>
                  <a:cubicBezTo>
                    <a:pt x="69537" y="13717"/>
                    <a:pt x="135498" y="-14134"/>
                    <a:pt x="144446" y="9535"/>
                  </a:cubicBezTo>
                  <a:cubicBezTo>
                    <a:pt x="152346" y="30256"/>
                    <a:pt x="123791" y="49457"/>
                    <a:pt x="108562" y="53164"/>
                  </a:cubicBezTo>
                  <a:cubicBezTo>
                    <a:pt x="75248" y="61244"/>
                    <a:pt x="50596" y="77783"/>
                    <a:pt x="37175" y="80635"/>
                  </a:cubicBezTo>
                  <a:cubicBezTo>
                    <a:pt x="27657" y="82726"/>
                    <a:pt x="14332" y="84057"/>
                    <a:pt x="6432" y="76262"/>
                  </a:cubicBezTo>
                  <a:cubicBezTo>
                    <a:pt x="-2515" y="66852"/>
                    <a:pt x="-1944" y="32157"/>
                    <a:pt x="7003" y="1980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0" name="Google Shape;2290;p37"/>
            <p:cNvSpPr/>
            <p:nvPr/>
          </p:nvSpPr>
          <p:spPr>
            <a:xfrm>
              <a:off x="2969244" y="4850979"/>
              <a:ext cx="143767" cy="68530"/>
            </a:xfrm>
            <a:custGeom>
              <a:avLst/>
              <a:gdLst/>
              <a:ahLst/>
              <a:cxnLst/>
              <a:rect l="l" t="t" r="r" b="b"/>
              <a:pathLst>
                <a:path w="143767" h="68530" extrusionOk="0">
                  <a:moveTo>
                    <a:pt x="35122" y="61119"/>
                  </a:moveTo>
                  <a:cubicBezTo>
                    <a:pt x="48543" y="58363"/>
                    <a:pt x="73195" y="42109"/>
                    <a:pt x="106509" y="33649"/>
                  </a:cubicBezTo>
                  <a:cubicBezTo>
                    <a:pt x="119263" y="30607"/>
                    <a:pt x="141250" y="16634"/>
                    <a:pt x="143535" y="0"/>
                  </a:cubicBezTo>
                  <a:cubicBezTo>
                    <a:pt x="146485" y="19011"/>
                    <a:pt x="120691" y="36025"/>
                    <a:pt x="106509" y="39447"/>
                  </a:cubicBezTo>
                  <a:cubicBezTo>
                    <a:pt x="73195" y="47527"/>
                    <a:pt x="48543" y="64066"/>
                    <a:pt x="35122" y="66918"/>
                  </a:cubicBezTo>
                  <a:cubicBezTo>
                    <a:pt x="25604" y="69009"/>
                    <a:pt x="12278" y="70340"/>
                    <a:pt x="4378" y="62545"/>
                  </a:cubicBezTo>
                  <a:cubicBezTo>
                    <a:pt x="2265" y="60292"/>
                    <a:pt x="761" y="57545"/>
                    <a:pt x="0" y="54561"/>
                  </a:cubicBezTo>
                  <a:cubicBezTo>
                    <a:pt x="10013" y="62156"/>
                    <a:pt x="23034" y="64589"/>
                    <a:pt x="35122" y="6111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1" name="Google Shape;2291;p37"/>
            <p:cNvSpPr/>
            <p:nvPr/>
          </p:nvSpPr>
          <p:spPr>
            <a:xfrm>
              <a:off x="2864165" y="4805303"/>
              <a:ext cx="146191" cy="82209"/>
            </a:xfrm>
            <a:custGeom>
              <a:avLst/>
              <a:gdLst/>
              <a:ahLst/>
              <a:cxnLst/>
              <a:rect l="l" t="t" r="r" b="b"/>
              <a:pathLst>
                <a:path w="146191" h="82209" extrusionOk="0">
                  <a:moveTo>
                    <a:pt x="7327" y="19726"/>
                  </a:moveTo>
                  <a:cubicBezTo>
                    <a:pt x="24287" y="24431"/>
                    <a:pt x="42423" y="22245"/>
                    <a:pt x="57774" y="13642"/>
                  </a:cubicBezTo>
                  <a:cubicBezTo>
                    <a:pt x="69957" y="13642"/>
                    <a:pt x="135823" y="-14113"/>
                    <a:pt x="144865" y="9555"/>
                  </a:cubicBezTo>
                  <a:cubicBezTo>
                    <a:pt x="152670" y="30277"/>
                    <a:pt x="124116" y="49477"/>
                    <a:pt x="108886" y="53185"/>
                  </a:cubicBezTo>
                  <a:cubicBezTo>
                    <a:pt x="75573" y="61169"/>
                    <a:pt x="50921" y="77804"/>
                    <a:pt x="37595" y="80560"/>
                  </a:cubicBezTo>
                  <a:cubicBezTo>
                    <a:pt x="27601" y="82651"/>
                    <a:pt x="14656" y="84077"/>
                    <a:pt x="6756" y="76283"/>
                  </a:cubicBezTo>
                  <a:cubicBezTo>
                    <a:pt x="-2762" y="66872"/>
                    <a:pt x="-1905" y="32178"/>
                    <a:pt x="7327" y="1972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2" name="Google Shape;2292;p37"/>
            <p:cNvSpPr/>
            <p:nvPr/>
          </p:nvSpPr>
          <p:spPr>
            <a:xfrm>
              <a:off x="2866543" y="4818565"/>
              <a:ext cx="143767" cy="68566"/>
            </a:xfrm>
            <a:custGeom>
              <a:avLst/>
              <a:gdLst/>
              <a:ahLst/>
              <a:cxnLst/>
              <a:rect l="l" t="t" r="r" b="b"/>
              <a:pathLst>
                <a:path w="143767" h="68566" extrusionOk="0">
                  <a:moveTo>
                    <a:pt x="35217" y="61215"/>
                  </a:moveTo>
                  <a:cubicBezTo>
                    <a:pt x="48543" y="58363"/>
                    <a:pt x="73290" y="42204"/>
                    <a:pt x="106509" y="33744"/>
                  </a:cubicBezTo>
                  <a:cubicBezTo>
                    <a:pt x="119263" y="30702"/>
                    <a:pt x="141345" y="16730"/>
                    <a:pt x="143534" y="0"/>
                  </a:cubicBezTo>
                  <a:cubicBezTo>
                    <a:pt x="146485" y="19011"/>
                    <a:pt x="120691" y="36025"/>
                    <a:pt x="106509" y="39542"/>
                  </a:cubicBezTo>
                  <a:cubicBezTo>
                    <a:pt x="73195" y="47527"/>
                    <a:pt x="48543" y="64161"/>
                    <a:pt x="35217" y="66918"/>
                  </a:cubicBezTo>
                  <a:cubicBezTo>
                    <a:pt x="25223" y="69009"/>
                    <a:pt x="12278" y="70435"/>
                    <a:pt x="4378" y="62640"/>
                  </a:cubicBezTo>
                  <a:cubicBezTo>
                    <a:pt x="2320" y="60350"/>
                    <a:pt x="821" y="57622"/>
                    <a:pt x="0" y="54656"/>
                  </a:cubicBezTo>
                  <a:cubicBezTo>
                    <a:pt x="10052" y="62251"/>
                    <a:pt x="23099" y="64684"/>
                    <a:pt x="35217" y="61215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3" name="Google Shape;2293;p37"/>
            <p:cNvSpPr/>
            <p:nvPr/>
          </p:nvSpPr>
          <p:spPr>
            <a:xfrm>
              <a:off x="2858160" y="4267254"/>
              <a:ext cx="210834" cy="594226"/>
            </a:xfrm>
            <a:custGeom>
              <a:avLst/>
              <a:gdLst/>
              <a:ahLst/>
              <a:cxnLst/>
              <a:rect l="l" t="t" r="r" b="b"/>
              <a:pathLst>
                <a:path w="210834" h="594226" extrusionOk="0">
                  <a:moveTo>
                    <a:pt x="6098" y="372610"/>
                  </a:moveTo>
                  <a:cubicBezTo>
                    <a:pt x="8933" y="348172"/>
                    <a:pt x="14031" y="324057"/>
                    <a:pt x="21327" y="300559"/>
                  </a:cubicBezTo>
                  <a:cubicBezTo>
                    <a:pt x="21327" y="300559"/>
                    <a:pt x="16759" y="238299"/>
                    <a:pt x="14474" y="179271"/>
                  </a:cubicBezTo>
                  <a:cubicBezTo>
                    <a:pt x="11904" y="112734"/>
                    <a:pt x="-11320" y="53420"/>
                    <a:pt x="6955" y="0"/>
                  </a:cubicBezTo>
                  <a:lnTo>
                    <a:pt x="210835" y="45340"/>
                  </a:lnTo>
                  <a:cubicBezTo>
                    <a:pt x="210835" y="45340"/>
                    <a:pt x="201317" y="312821"/>
                    <a:pt x="198176" y="345140"/>
                  </a:cubicBezTo>
                  <a:cubicBezTo>
                    <a:pt x="196596" y="370310"/>
                    <a:pt x="193417" y="395366"/>
                    <a:pt x="188657" y="420137"/>
                  </a:cubicBezTo>
                  <a:cubicBezTo>
                    <a:pt x="179139" y="471941"/>
                    <a:pt x="168955" y="587907"/>
                    <a:pt x="168955" y="587907"/>
                  </a:cubicBezTo>
                  <a:cubicBezTo>
                    <a:pt x="147063" y="600644"/>
                    <a:pt x="114987" y="590188"/>
                    <a:pt x="114987" y="590188"/>
                  </a:cubicBezTo>
                  <a:cubicBezTo>
                    <a:pt x="114987" y="590188"/>
                    <a:pt x="114987" y="445041"/>
                    <a:pt x="116224" y="407685"/>
                  </a:cubicBezTo>
                  <a:cubicBezTo>
                    <a:pt x="117937" y="362059"/>
                    <a:pt x="119365" y="365576"/>
                    <a:pt x="119365" y="365576"/>
                  </a:cubicBezTo>
                  <a:lnTo>
                    <a:pt x="112512" y="251987"/>
                  </a:lnTo>
                  <a:lnTo>
                    <a:pt x="108038" y="195525"/>
                  </a:lnTo>
                  <a:cubicBezTo>
                    <a:pt x="108038" y="195525"/>
                    <a:pt x="102327" y="236969"/>
                    <a:pt x="98520" y="273945"/>
                  </a:cubicBezTo>
                  <a:cubicBezTo>
                    <a:pt x="95284" y="306263"/>
                    <a:pt x="87479" y="335444"/>
                    <a:pt x="78722" y="395613"/>
                  </a:cubicBezTo>
                  <a:cubicBezTo>
                    <a:pt x="71203" y="447703"/>
                    <a:pt x="63398" y="554068"/>
                    <a:pt x="63398" y="554068"/>
                  </a:cubicBezTo>
                  <a:cubicBezTo>
                    <a:pt x="41506" y="566710"/>
                    <a:pt x="12000" y="557965"/>
                    <a:pt x="12000" y="557965"/>
                  </a:cubicBezTo>
                  <a:cubicBezTo>
                    <a:pt x="12000" y="557965"/>
                    <a:pt x="197" y="417856"/>
                    <a:pt x="6098" y="3726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4" name="Google Shape;2294;p37"/>
            <p:cNvSpPr/>
            <p:nvPr/>
          </p:nvSpPr>
          <p:spPr>
            <a:xfrm>
              <a:off x="2884049" y="3772563"/>
              <a:ext cx="155365" cy="247695"/>
            </a:xfrm>
            <a:custGeom>
              <a:avLst/>
              <a:gdLst/>
              <a:ahLst/>
              <a:cxnLst/>
              <a:rect l="l" t="t" r="r" b="b"/>
              <a:pathLst>
                <a:path w="155365" h="247695" extrusionOk="0">
                  <a:moveTo>
                    <a:pt x="8859" y="177022"/>
                  </a:moveTo>
                  <a:cubicBezTo>
                    <a:pt x="24564" y="177782"/>
                    <a:pt x="36271" y="181869"/>
                    <a:pt x="38270" y="177022"/>
                  </a:cubicBezTo>
                  <a:cubicBezTo>
                    <a:pt x="39966" y="168895"/>
                    <a:pt x="41174" y="160673"/>
                    <a:pt x="41887" y="152403"/>
                  </a:cubicBezTo>
                  <a:cubicBezTo>
                    <a:pt x="40078" y="147840"/>
                    <a:pt x="38460" y="142897"/>
                    <a:pt x="38460" y="142897"/>
                  </a:cubicBezTo>
                  <a:cubicBezTo>
                    <a:pt x="18662" y="130826"/>
                    <a:pt x="12476" y="109439"/>
                    <a:pt x="9906" y="84535"/>
                  </a:cubicBezTo>
                  <a:cubicBezTo>
                    <a:pt x="5527" y="42046"/>
                    <a:pt x="28942" y="4880"/>
                    <a:pt x="71013" y="412"/>
                  </a:cubicBezTo>
                  <a:cubicBezTo>
                    <a:pt x="111084" y="-3770"/>
                    <a:pt x="140495" y="24365"/>
                    <a:pt x="148396" y="62862"/>
                  </a:cubicBezTo>
                  <a:cubicBezTo>
                    <a:pt x="152584" y="81873"/>
                    <a:pt x="161055" y="117899"/>
                    <a:pt x="149633" y="149171"/>
                  </a:cubicBezTo>
                  <a:cubicBezTo>
                    <a:pt x="143256" y="166756"/>
                    <a:pt x="135070" y="180634"/>
                    <a:pt x="126884" y="183295"/>
                  </a:cubicBezTo>
                  <a:cubicBezTo>
                    <a:pt x="118946" y="183143"/>
                    <a:pt x="111027" y="182449"/>
                    <a:pt x="103184" y="181204"/>
                  </a:cubicBezTo>
                  <a:lnTo>
                    <a:pt x="103184" y="181204"/>
                  </a:lnTo>
                  <a:cubicBezTo>
                    <a:pt x="103184" y="181204"/>
                    <a:pt x="101090" y="192991"/>
                    <a:pt x="99662" y="200215"/>
                  </a:cubicBezTo>
                  <a:cubicBezTo>
                    <a:pt x="98235" y="207439"/>
                    <a:pt x="98711" y="211716"/>
                    <a:pt x="113844" y="221031"/>
                  </a:cubicBezTo>
                  <a:cubicBezTo>
                    <a:pt x="128978" y="230347"/>
                    <a:pt x="91001" y="249548"/>
                    <a:pt x="66253" y="247551"/>
                  </a:cubicBezTo>
                  <a:cubicBezTo>
                    <a:pt x="41506" y="245555"/>
                    <a:pt x="13523" y="230727"/>
                    <a:pt x="5908" y="214758"/>
                  </a:cubicBezTo>
                  <a:cubicBezTo>
                    <a:pt x="-2754" y="197553"/>
                    <a:pt x="-1992" y="176451"/>
                    <a:pt x="8859" y="17702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5" name="Google Shape;2295;p37"/>
            <p:cNvSpPr/>
            <p:nvPr/>
          </p:nvSpPr>
          <p:spPr>
            <a:xfrm>
              <a:off x="2832349" y="3948237"/>
              <a:ext cx="239208" cy="394751"/>
            </a:xfrm>
            <a:custGeom>
              <a:avLst/>
              <a:gdLst/>
              <a:ahLst/>
              <a:cxnLst/>
              <a:rect l="l" t="t" r="r" b="b"/>
              <a:pathLst>
                <a:path w="239208" h="394751" extrusionOk="0">
                  <a:moveTo>
                    <a:pt x="83308" y="3725"/>
                  </a:moveTo>
                  <a:cubicBezTo>
                    <a:pt x="78930" y="14561"/>
                    <a:pt x="90066" y="27868"/>
                    <a:pt x="119667" y="37088"/>
                  </a:cubicBezTo>
                  <a:cubicBezTo>
                    <a:pt x="149269" y="46308"/>
                    <a:pt x="151839" y="34427"/>
                    <a:pt x="151839" y="34427"/>
                  </a:cubicBezTo>
                  <a:cubicBezTo>
                    <a:pt x="171408" y="43257"/>
                    <a:pt x="190473" y="53162"/>
                    <a:pt x="208948" y="64083"/>
                  </a:cubicBezTo>
                  <a:cubicBezTo>
                    <a:pt x="226652" y="76441"/>
                    <a:pt x="234552" y="112371"/>
                    <a:pt x="236932" y="172920"/>
                  </a:cubicBezTo>
                  <a:cubicBezTo>
                    <a:pt x="239692" y="242974"/>
                    <a:pt x="239977" y="346963"/>
                    <a:pt x="237598" y="364928"/>
                  </a:cubicBezTo>
                  <a:cubicBezTo>
                    <a:pt x="237598" y="364928"/>
                    <a:pt x="204475" y="398007"/>
                    <a:pt x="161452" y="394490"/>
                  </a:cubicBezTo>
                  <a:cubicBezTo>
                    <a:pt x="118430" y="390973"/>
                    <a:pt x="47234" y="353427"/>
                    <a:pt x="30196" y="324435"/>
                  </a:cubicBezTo>
                  <a:cubicBezTo>
                    <a:pt x="30196" y="263031"/>
                    <a:pt x="37906" y="253050"/>
                    <a:pt x="27912" y="217595"/>
                  </a:cubicBezTo>
                  <a:cubicBezTo>
                    <a:pt x="5068" y="136514"/>
                    <a:pt x="-6925" y="103531"/>
                    <a:pt x="4212" y="49540"/>
                  </a:cubicBezTo>
                  <a:cubicBezTo>
                    <a:pt x="13730" y="5150"/>
                    <a:pt x="26103" y="-363"/>
                    <a:pt x="43712" y="17"/>
                  </a:cubicBezTo>
                  <a:cubicBezTo>
                    <a:pt x="56967" y="550"/>
                    <a:pt x="70185" y="1785"/>
                    <a:pt x="83308" y="37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6" name="Google Shape;2296;p37"/>
            <p:cNvSpPr/>
            <p:nvPr/>
          </p:nvSpPr>
          <p:spPr>
            <a:xfrm>
              <a:off x="3011886" y="4098914"/>
              <a:ext cx="63391" cy="288487"/>
            </a:xfrm>
            <a:custGeom>
              <a:avLst/>
              <a:gdLst/>
              <a:ahLst/>
              <a:cxnLst/>
              <a:rect l="l" t="t" r="r" b="b"/>
              <a:pathLst>
                <a:path w="63391" h="288487" extrusionOk="0">
                  <a:moveTo>
                    <a:pt x="21226" y="268241"/>
                  </a:moveTo>
                  <a:lnTo>
                    <a:pt x="0" y="24144"/>
                  </a:lnTo>
                  <a:lnTo>
                    <a:pt x="45592" y="0"/>
                  </a:lnTo>
                  <a:lnTo>
                    <a:pt x="63391" y="14923"/>
                  </a:lnTo>
                  <a:lnTo>
                    <a:pt x="57109" y="234117"/>
                  </a:lnTo>
                  <a:lnTo>
                    <a:pt x="57109" y="234117"/>
                  </a:lnTo>
                  <a:lnTo>
                    <a:pt x="57109" y="240200"/>
                  </a:lnTo>
                  <a:lnTo>
                    <a:pt x="57109" y="240200"/>
                  </a:lnTo>
                  <a:lnTo>
                    <a:pt x="57109" y="247995"/>
                  </a:lnTo>
                  <a:cubicBezTo>
                    <a:pt x="57109" y="247995"/>
                    <a:pt x="58061" y="266435"/>
                    <a:pt x="23224" y="288488"/>
                  </a:cubicBezTo>
                  <a:cubicBezTo>
                    <a:pt x="23224" y="288488"/>
                    <a:pt x="22653" y="282689"/>
                    <a:pt x="22177" y="277271"/>
                  </a:cubicBezTo>
                  <a:lnTo>
                    <a:pt x="22177" y="277271"/>
                  </a:lnTo>
                  <a:lnTo>
                    <a:pt x="21321" y="267766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7" name="Google Shape;2297;p37"/>
            <p:cNvSpPr/>
            <p:nvPr/>
          </p:nvSpPr>
          <p:spPr>
            <a:xfrm>
              <a:off x="2997806" y="3997207"/>
              <a:ext cx="83658" cy="135231"/>
            </a:xfrm>
            <a:custGeom>
              <a:avLst/>
              <a:gdLst/>
              <a:ahLst/>
              <a:cxnLst/>
              <a:rect l="l" t="t" r="r" b="b"/>
              <a:pathLst>
                <a:path w="83658" h="135231" extrusionOk="0">
                  <a:moveTo>
                    <a:pt x="29880" y="0"/>
                  </a:moveTo>
                  <a:cubicBezTo>
                    <a:pt x="53390" y="0"/>
                    <a:pt x="67953" y="11977"/>
                    <a:pt x="74140" y="48192"/>
                  </a:cubicBezTo>
                  <a:cubicBezTo>
                    <a:pt x="80327" y="84408"/>
                    <a:pt x="83658" y="114064"/>
                    <a:pt x="83658" y="114064"/>
                  </a:cubicBezTo>
                  <a:cubicBezTo>
                    <a:pt x="72826" y="126070"/>
                    <a:pt x="57807" y="133484"/>
                    <a:pt x="41683" y="134786"/>
                  </a:cubicBezTo>
                  <a:cubicBezTo>
                    <a:pt x="13128" y="137923"/>
                    <a:pt x="4943" y="123475"/>
                    <a:pt x="4943" y="123475"/>
                  </a:cubicBezTo>
                  <a:cubicBezTo>
                    <a:pt x="4943" y="123475"/>
                    <a:pt x="1897" y="85929"/>
                    <a:pt x="374" y="60359"/>
                  </a:cubicBezTo>
                  <a:cubicBezTo>
                    <a:pt x="-1149" y="34790"/>
                    <a:pt x="755" y="570"/>
                    <a:pt x="298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8" name="Google Shape;2298;p37"/>
            <p:cNvSpPr/>
            <p:nvPr/>
          </p:nvSpPr>
          <p:spPr>
            <a:xfrm>
              <a:off x="2888823" y="3761654"/>
              <a:ext cx="150557" cy="165637"/>
            </a:xfrm>
            <a:custGeom>
              <a:avLst/>
              <a:gdLst/>
              <a:ahLst/>
              <a:cxnLst/>
              <a:rect l="l" t="t" r="r" b="b"/>
              <a:pathLst>
                <a:path w="150557" h="165637" extrusionOk="0">
                  <a:moveTo>
                    <a:pt x="142099" y="68353"/>
                  </a:moveTo>
                  <a:cubicBezTo>
                    <a:pt x="142099" y="68353"/>
                    <a:pt x="178840" y="12557"/>
                    <a:pt x="99172" y="1150"/>
                  </a:cubicBezTo>
                  <a:cubicBezTo>
                    <a:pt x="42063" y="-7024"/>
                    <a:pt x="4752" y="29667"/>
                    <a:pt x="468" y="69874"/>
                  </a:cubicBezTo>
                  <a:cubicBezTo>
                    <a:pt x="-3624" y="107896"/>
                    <a:pt x="19981" y="147723"/>
                    <a:pt x="37018" y="163502"/>
                  </a:cubicBezTo>
                  <a:cubicBezTo>
                    <a:pt x="53749" y="167751"/>
                    <a:pt x="71464" y="165612"/>
                    <a:pt x="86703" y="157514"/>
                  </a:cubicBezTo>
                  <a:cubicBezTo>
                    <a:pt x="87636" y="147115"/>
                    <a:pt x="87988" y="136678"/>
                    <a:pt x="87750" y="126241"/>
                  </a:cubicBezTo>
                  <a:cubicBezTo>
                    <a:pt x="87750" y="126241"/>
                    <a:pt x="59862" y="67308"/>
                    <a:pt x="142099" y="6835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9" name="Google Shape;2299;p37"/>
            <p:cNvSpPr/>
            <p:nvPr/>
          </p:nvSpPr>
          <p:spPr>
            <a:xfrm>
              <a:off x="2091982" y="2625612"/>
              <a:ext cx="210167" cy="307273"/>
            </a:xfrm>
            <a:custGeom>
              <a:avLst/>
              <a:gdLst/>
              <a:ahLst/>
              <a:cxnLst/>
              <a:rect l="l" t="t" r="r" b="b"/>
              <a:pathLst>
                <a:path w="210167" h="307273" extrusionOk="0">
                  <a:moveTo>
                    <a:pt x="136175" y="10238"/>
                  </a:moveTo>
                  <a:cubicBezTo>
                    <a:pt x="127799" y="-3260"/>
                    <a:pt x="63836" y="-12100"/>
                    <a:pt x="42801" y="41986"/>
                  </a:cubicBezTo>
                  <a:cubicBezTo>
                    <a:pt x="34806" y="62517"/>
                    <a:pt x="36043" y="114987"/>
                    <a:pt x="29380" y="147875"/>
                  </a:cubicBezTo>
                  <a:cubicBezTo>
                    <a:pt x="22718" y="180764"/>
                    <a:pt x="7013" y="199489"/>
                    <a:pt x="1397" y="226199"/>
                  </a:cubicBezTo>
                  <a:cubicBezTo>
                    <a:pt x="-4219" y="252910"/>
                    <a:pt x="4919" y="297775"/>
                    <a:pt x="69452" y="305664"/>
                  </a:cubicBezTo>
                  <a:cubicBezTo>
                    <a:pt x="133985" y="313554"/>
                    <a:pt x="183670" y="290931"/>
                    <a:pt x="198709" y="270399"/>
                  </a:cubicBezTo>
                  <a:cubicBezTo>
                    <a:pt x="213748" y="249868"/>
                    <a:pt x="214224" y="206238"/>
                    <a:pt x="198709" y="182855"/>
                  </a:cubicBezTo>
                  <a:cubicBezTo>
                    <a:pt x="183194" y="159472"/>
                    <a:pt x="170916" y="140366"/>
                    <a:pt x="171297" y="10985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0" name="Google Shape;2300;p37"/>
            <p:cNvSpPr/>
            <p:nvPr/>
          </p:nvSpPr>
          <p:spPr>
            <a:xfrm>
              <a:off x="2269538" y="2847336"/>
              <a:ext cx="39152" cy="227300"/>
            </a:xfrm>
            <a:custGeom>
              <a:avLst/>
              <a:gdLst/>
              <a:ahLst/>
              <a:cxnLst/>
              <a:rect l="l" t="t" r="r" b="b"/>
              <a:pathLst>
                <a:path w="39152" h="227300" extrusionOk="0">
                  <a:moveTo>
                    <a:pt x="35145" y="14835"/>
                  </a:moveTo>
                  <a:cubicBezTo>
                    <a:pt x="35145" y="14835"/>
                    <a:pt x="50279" y="121866"/>
                    <a:pt x="21725" y="197909"/>
                  </a:cubicBezTo>
                  <a:cubicBezTo>
                    <a:pt x="-6830" y="273952"/>
                    <a:pt x="975" y="178423"/>
                    <a:pt x="975" y="178423"/>
                  </a:cubicBezTo>
                  <a:lnTo>
                    <a:pt x="7923" y="155705"/>
                  </a:lnTo>
                  <a:cubicBezTo>
                    <a:pt x="7923" y="155705"/>
                    <a:pt x="13634" y="68446"/>
                    <a:pt x="11255" y="47059"/>
                  </a:cubicBezTo>
                  <a:cubicBezTo>
                    <a:pt x="8875" y="25672"/>
                    <a:pt x="9446" y="7231"/>
                    <a:pt x="7923" y="5520"/>
                  </a:cubicBezTo>
                  <a:cubicBezTo>
                    <a:pt x="6400" y="3809"/>
                    <a:pt x="13539" y="387"/>
                    <a:pt x="16585" y="7"/>
                  </a:cubicBezTo>
                  <a:cubicBezTo>
                    <a:pt x="19631" y="-373"/>
                    <a:pt x="35145" y="14835"/>
                    <a:pt x="35145" y="148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1" name="Google Shape;2301;p37"/>
            <p:cNvSpPr/>
            <p:nvPr/>
          </p:nvSpPr>
          <p:spPr>
            <a:xfrm>
              <a:off x="2185896" y="2622782"/>
              <a:ext cx="100407" cy="124097"/>
            </a:xfrm>
            <a:custGeom>
              <a:avLst/>
              <a:gdLst/>
              <a:ahLst/>
              <a:cxnLst/>
              <a:rect l="l" t="t" r="r" b="b"/>
              <a:pathLst>
                <a:path w="100407" h="124097" extrusionOk="0">
                  <a:moveTo>
                    <a:pt x="0" y="3657"/>
                  </a:moveTo>
                  <a:cubicBezTo>
                    <a:pt x="0" y="3657"/>
                    <a:pt x="48162" y="-10126"/>
                    <a:pt x="77288" y="15824"/>
                  </a:cubicBezTo>
                  <a:cubicBezTo>
                    <a:pt x="96918" y="33855"/>
                    <a:pt x="104879" y="61297"/>
                    <a:pt x="97942" y="87019"/>
                  </a:cubicBezTo>
                  <a:cubicBezTo>
                    <a:pt x="94040" y="102227"/>
                    <a:pt x="86235" y="122949"/>
                    <a:pt x="74147" y="124090"/>
                  </a:cubicBezTo>
                  <a:cubicBezTo>
                    <a:pt x="62059" y="125230"/>
                    <a:pt x="0" y="3657"/>
                    <a:pt x="0" y="3657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2" name="Google Shape;2302;p37"/>
            <p:cNvSpPr/>
            <p:nvPr/>
          </p:nvSpPr>
          <p:spPr>
            <a:xfrm>
              <a:off x="2142363" y="2757613"/>
              <a:ext cx="124104" cy="138364"/>
            </a:xfrm>
            <a:custGeom>
              <a:avLst/>
              <a:gdLst/>
              <a:ahLst/>
              <a:cxnLst/>
              <a:rect l="l" t="t" r="r" b="b"/>
              <a:pathLst>
                <a:path w="124104" h="138364" extrusionOk="0">
                  <a:moveTo>
                    <a:pt x="25163" y="0"/>
                  </a:moveTo>
                  <a:cubicBezTo>
                    <a:pt x="25163" y="0"/>
                    <a:pt x="28304" y="53515"/>
                    <a:pt x="27352" y="57032"/>
                  </a:cubicBezTo>
                  <a:cubicBezTo>
                    <a:pt x="26400" y="60549"/>
                    <a:pt x="6221" y="64826"/>
                    <a:pt x="606" y="69484"/>
                  </a:cubicBezTo>
                  <a:cubicBezTo>
                    <a:pt x="-5010" y="74142"/>
                    <a:pt x="29826" y="128513"/>
                    <a:pt x="47530" y="136592"/>
                  </a:cubicBezTo>
                  <a:cubicBezTo>
                    <a:pt x="65234" y="144671"/>
                    <a:pt x="119964" y="124045"/>
                    <a:pt x="123676" y="96860"/>
                  </a:cubicBezTo>
                  <a:cubicBezTo>
                    <a:pt x="127198" y="71766"/>
                    <a:pt x="108066" y="52279"/>
                    <a:pt x="100642" y="45531"/>
                  </a:cubicBezTo>
                  <a:cubicBezTo>
                    <a:pt x="95603" y="45179"/>
                    <a:pt x="90547" y="45179"/>
                    <a:pt x="85508" y="45531"/>
                  </a:cubicBezTo>
                  <a:lnTo>
                    <a:pt x="83890" y="19486"/>
                  </a:lnTo>
                  <a:cubicBezTo>
                    <a:pt x="60475" y="11977"/>
                    <a:pt x="25163" y="0"/>
                    <a:pt x="2516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3" name="Google Shape;2303;p37"/>
            <p:cNvSpPr/>
            <p:nvPr/>
          </p:nvSpPr>
          <p:spPr>
            <a:xfrm>
              <a:off x="2121718" y="2803072"/>
              <a:ext cx="180978" cy="208003"/>
            </a:xfrm>
            <a:custGeom>
              <a:avLst/>
              <a:gdLst/>
              <a:ahLst/>
              <a:cxnLst/>
              <a:rect l="l" t="t" r="r" b="b"/>
              <a:pathLst>
                <a:path w="180978" h="208003" extrusionOk="0">
                  <a:moveTo>
                    <a:pt x="38384" y="17181"/>
                  </a:moveTo>
                  <a:cubicBezTo>
                    <a:pt x="23345" y="19557"/>
                    <a:pt x="6117" y="27542"/>
                    <a:pt x="3738" y="36192"/>
                  </a:cubicBezTo>
                  <a:cubicBezTo>
                    <a:pt x="-2445" y="65896"/>
                    <a:pt x="-938" y="96684"/>
                    <a:pt x="8116" y="125637"/>
                  </a:cubicBezTo>
                  <a:cubicBezTo>
                    <a:pt x="21156" y="160046"/>
                    <a:pt x="29913" y="182004"/>
                    <a:pt x="37432" y="196832"/>
                  </a:cubicBezTo>
                  <a:cubicBezTo>
                    <a:pt x="37432" y="196832"/>
                    <a:pt x="102632" y="224778"/>
                    <a:pt x="155268" y="192270"/>
                  </a:cubicBezTo>
                  <a:cubicBezTo>
                    <a:pt x="155268" y="192270"/>
                    <a:pt x="158789" y="155294"/>
                    <a:pt x="159075" y="135238"/>
                  </a:cubicBezTo>
                  <a:cubicBezTo>
                    <a:pt x="207618" y="92939"/>
                    <a:pt x="166118" y="40849"/>
                    <a:pt x="125000" y="356"/>
                  </a:cubicBezTo>
                  <a:cubicBezTo>
                    <a:pt x="120062" y="-119"/>
                    <a:pt x="115089" y="-119"/>
                    <a:pt x="110151" y="356"/>
                  </a:cubicBezTo>
                  <a:cubicBezTo>
                    <a:pt x="110151" y="356"/>
                    <a:pt x="146892" y="43606"/>
                    <a:pt x="121383" y="68225"/>
                  </a:cubicBezTo>
                  <a:cubicBezTo>
                    <a:pt x="66748" y="51495"/>
                    <a:pt x="55898" y="26971"/>
                    <a:pt x="38384" y="1718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4" name="Google Shape;2304;p37"/>
            <p:cNvSpPr/>
            <p:nvPr/>
          </p:nvSpPr>
          <p:spPr>
            <a:xfrm>
              <a:off x="2137334" y="2632700"/>
              <a:ext cx="133195" cy="163980"/>
            </a:xfrm>
            <a:custGeom>
              <a:avLst/>
              <a:gdLst/>
              <a:ahLst/>
              <a:cxnLst/>
              <a:rect l="l" t="t" r="r" b="b"/>
              <a:pathLst>
                <a:path w="133195" h="163980" extrusionOk="0">
                  <a:moveTo>
                    <a:pt x="130419" y="58471"/>
                  </a:moveTo>
                  <a:lnTo>
                    <a:pt x="130419" y="58471"/>
                  </a:lnTo>
                  <a:cubicBezTo>
                    <a:pt x="124993" y="24061"/>
                    <a:pt x="100056" y="-1888"/>
                    <a:pt x="64553" y="108"/>
                  </a:cubicBezTo>
                  <a:cubicBezTo>
                    <a:pt x="26762" y="2399"/>
                    <a:pt x="-2053" y="34793"/>
                    <a:pt x="115" y="72539"/>
                  </a:cubicBezTo>
                  <a:cubicBezTo>
                    <a:pt x="1384" y="93736"/>
                    <a:pt x="12514" y="113117"/>
                    <a:pt x="30192" y="124913"/>
                  </a:cubicBezTo>
                  <a:cubicBezTo>
                    <a:pt x="31439" y="130103"/>
                    <a:pt x="33258" y="135141"/>
                    <a:pt x="35618" y="139932"/>
                  </a:cubicBezTo>
                  <a:cubicBezTo>
                    <a:pt x="48277" y="154570"/>
                    <a:pt x="81686" y="163885"/>
                    <a:pt x="92727" y="163980"/>
                  </a:cubicBezTo>
                  <a:cubicBezTo>
                    <a:pt x="102245" y="163980"/>
                    <a:pt x="110526" y="155235"/>
                    <a:pt x="119473" y="140407"/>
                  </a:cubicBezTo>
                  <a:cubicBezTo>
                    <a:pt x="138033" y="109610"/>
                    <a:pt x="133369" y="75485"/>
                    <a:pt x="130419" y="5847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5" name="Google Shape;2305;p37"/>
            <p:cNvSpPr/>
            <p:nvPr/>
          </p:nvSpPr>
          <p:spPr>
            <a:xfrm>
              <a:off x="2131362" y="2631771"/>
              <a:ext cx="133630" cy="125556"/>
            </a:xfrm>
            <a:custGeom>
              <a:avLst/>
              <a:gdLst/>
              <a:ahLst/>
              <a:cxnLst/>
              <a:rect l="l" t="t" r="r" b="b"/>
              <a:pathLst>
                <a:path w="133630" h="125556" extrusionOk="0">
                  <a:moveTo>
                    <a:pt x="59484" y="1702"/>
                  </a:moveTo>
                  <a:cubicBezTo>
                    <a:pt x="34546" y="6549"/>
                    <a:pt x="14082" y="13583"/>
                    <a:pt x="7324" y="38012"/>
                  </a:cubicBezTo>
                  <a:cubicBezTo>
                    <a:pt x="2660" y="54837"/>
                    <a:pt x="-3432" y="86965"/>
                    <a:pt x="2375" y="100462"/>
                  </a:cubicBezTo>
                  <a:lnTo>
                    <a:pt x="5991" y="109968"/>
                  </a:lnTo>
                  <a:lnTo>
                    <a:pt x="36164" y="125557"/>
                  </a:lnTo>
                  <a:cubicBezTo>
                    <a:pt x="36164" y="125557"/>
                    <a:pt x="50251" y="113770"/>
                    <a:pt x="45682" y="79456"/>
                  </a:cubicBezTo>
                  <a:cubicBezTo>
                    <a:pt x="45808" y="74807"/>
                    <a:pt x="47261" y="70283"/>
                    <a:pt x="49870" y="66433"/>
                  </a:cubicBezTo>
                  <a:cubicBezTo>
                    <a:pt x="51779" y="63173"/>
                    <a:pt x="53189" y="59646"/>
                    <a:pt x="54058" y="55977"/>
                  </a:cubicBezTo>
                  <a:cubicBezTo>
                    <a:pt x="57624" y="46681"/>
                    <a:pt x="64649" y="39124"/>
                    <a:pt x="73666" y="34875"/>
                  </a:cubicBezTo>
                  <a:cubicBezTo>
                    <a:pt x="96129" y="22233"/>
                    <a:pt x="129062" y="33164"/>
                    <a:pt x="133631" y="37727"/>
                  </a:cubicBezTo>
                  <a:cubicBezTo>
                    <a:pt x="120538" y="9734"/>
                    <a:pt x="89617" y="-5285"/>
                    <a:pt x="59484" y="1702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6" name="Google Shape;2306;p37"/>
            <p:cNvSpPr/>
            <p:nvPr/>
          </p:nvSpPr>
          <p:spPr>
            <a:xfrm>
              <a:off x="2137527" y="3718507"/>
              <a:ext cx="105640" cy="80438"/>
            </a:xfrm>
            <a:custGeom>
              <a:avLst/>
              <a:gdLst/>
              <a:ahLst/>
              <a:cxnLst/>
              <a:rect l="l" t="t" r="r" b="b"/>
              <a:pathLst>
                <a:path w="105640" h="80438" extrusionOk="0">
                  <a:moveTo>
                    <a:pt x="8202" y="3"/>
                  </a:moveTo>
                  <a:cubicBezTo>
                    <a:pt x="20862" y="10269"/>
                    <a:pt x="40469" y="3139"/>
                    <a:pt x="41421" y="4090"/>
                  </a:cubicBezTo>
                  <a:cubicBezTo>
                    <a:pt x="56092" y="16761"/>
                    <a:pt x="71439" y="28623"/>
                    <a:pt x="87394" y="39640"/>
                  </a:cubicBezTo>
                  <a:cubicBezTo>
                    <a:pt x="95294" y="45818"/>
                    <a:pt x="107572" y="54088"/>
                    <a:pt x="105383" y="65970"/>
                  </a:cubicBezTo>
                  <a:cubicBezTo>
                    <a:pt x="101386" y="87167"/>
                    <a:pt x="67310" y="80608"/>
                    <a:pt x="54461" y="74145"/>
                  </a:cubicBezTo>
                  <a:cubicBezTo>
                    <a:pt x="41611" y="67681"/>
                    <a:pt x="31141" y="56845"/>
                    <a:pt x="19053" y="49335"/>
                  </a:cubicBezTo>
                  <a:cubicBezTo>
                    <a:pt x="10392" y="44012"/>
                    <a:pt x="1825" y="41161"/>
                    <a:pt x="17" y="30325"/>
                  </a:cubicBezTo>
                  <a:cubicBezTo>
                    <a:pt x="-364" y="23386"/>
                    <a:pt x="5823" y="-283"/>
                    <a:pt x="8202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7" name="Google Shape;2307;p37"/>
            <p:cNvSpPr/>
            <p:nvPr/>
          </p:nvSpPr>
          <p:spPr>
            <a:xfrm>
              <a:off x="2137841" y="3744079"/>
              <a:ext cx="105259" cy="54863"/>
            </a:xfrm>
            <a:custGeom>
              <a:avLst/>
              <a:gdLst/>
              <a:ahLst/>
              <a:cxnLst/>
              <a:rect l="l" t="t" r="r" b="b"/>
              <a:pathLst>
                <a:path w="105259" h="54863" extrusionOk="0">
                  <a:moveTo>
                    <a:pt x="369" y="0"/>
                  </a:moveTo>
                  <a:cubicBezTo>
                    <a:pt x="1987" y="10456"/>
                    <a:pt x="10458" y="13308"/>
                    <a:pt x="19405" y="19011"/>
                  </a:cubicBezTo>
                  <a:cubicBezTo>
                    <a:pt x="31779" y="26615"/>
                    <a:pt x="42629" y="38021"/>
                    <a:pt x="55479" y="44200"/>
                  </a:cubicBezTo>
                  <a:cubicBezTo>
                    <a:pt x="68329" y="50379"/>
                    <a:pt x="96883" y="56082"/>
                    <a:pt x="105259" y="40968"/>
                  </a:cubicBezTo>
                  <a:cubicBezTo>
                    <a:pt x="100690" y="61405"/>
                    <a:pt x="67186" y="55036"/>
                    <a:pt x="54527" y="48573"/>
                  </a:cubicBezTo>
                  <a:cubicBezTo>
                    <a:pt x="41868" y="42109"/>
                    <a:pt x="31208" y="31273"/>
                    <a:pt x="19119" y="23763"/>
                  </a:cubicBezTo>
                  <a:cubicBezTo>
                    <a:pt x="10458" y="18440"/>
                    <a:pt x="1891" y="15589"/>
                    <a:pt x="83" y="4753"/>
                  </a:cubicBezTo>
                  <a:cubicBezTo>
                    <a:pt x="-89" y="3165"/>
                    <a:pt x="7" y="1559"/>
                    <a:pt x="36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8" name="Google Shape;2308;p37"/>
            <p:cNvSpPr/>
            <p:nvPr/>
          </p:nvSpPr>
          <p:spPr>
            <a:xfrm>
              <a:off x="2226539" y="3701115"/>
              <a:ext cx="96273" cy="74358"/>
            </a:xfrm>
            <a:custGeom>
              <a:avLst/>
              <a:gdLst/>
              <a:ahLst/>
              <a:cxnLst/>
              <a:rect l="l" t="t" r="r" b="b"/>
              <a:pathLst>
                <a:path w="96273" h="74358" extrusionOk="0">
                  <a:moveTo>
                    <a:pt x="7519" y="0"/>
                  </a:moveTo>
                  <a:cubicBezTo>
                    <a:pt x="19132" y="9505"/>
                    <a:pt x="36074" y="4087"/>
                    <a:pt x="37407" y="4943"/>
                  </a:cubicBezTo>
                  <a:cubicBezTo>
                    <a:pt x="50869" y="16473"/>
                    <a:pt x="64979" y="27233"/>
                    <a:pt x="79667" y="37166"/>
                  </a:cubicBezTo>
                  <a:cubicBezTo>
                    <a:pt x="86806" y="42774"/>
                    <a:pt x="98037" y="50378"/>
                    <a:pt x="96039" y="61215"/>
                  </a:cubicBezTo>
                  <a:cubicBezTo>
                    <a:pt x="92422" y="80225"/>
                    <a:pt x="61202" y="74712"/>
                    <a:pt x="49495" y="68724"/>
                  </a:cubicBezTo>
                  <a:cubicBezTo>
                    <a:pt x="37787" y="62735"/>
                    <a:pt x="28079" y="52945"/>
                    <a:pt x="16942" y="46006"/>
                  </a:cubicBezTo>
                  <a:cubicBezTo>
                    <a:pt x="9042" y="41158"/>
                    <a:pt x="1237" y="38592"/>
                    <a:pt x="0" y="28516"/>
                  </a:cubicBezTo>
                  <a:cubicBezTo>
                    <a:pt x="386" y="18574"/>
                    <a:pt x="2954" y="8840"/>
                    <a:pt x="7519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9" name="Google Shape;2309;p37"/>
            <p:cNvSpPr/>
            <p:nvPr/>
          </p:nvSpPr>
          <p:spPr>
            <a:xfrm>
              <a:off x="2226484" y="3725354"/>
              <a:ext cx="95903" cy="50071"/>
            </a:xfrm>
            <a:custGeom>
              <a:avLst/>
              <a:gdLst/>
              <a:ahLst/>
              <a:cxnLst/>
              <a:rect l="l" t="t" r="r" b="b"/>
              <a:pathLst>
                <a:path w="95903" h="50071" extrusionOk="0">
                  <a:moveTo>
                    <a:pt x="245" y="0"/>
                  </a:moveTo>
                  <a:cubicBezTo>
                    <a:pt x="1768" y="9505"/>
                    <a:pt x="9763" y="12262"/>
                    <a:pt x="17283" y="17110"/>
                  </a:cubicBezTo>
                  <a:cubicBezTo>
                    <a:pt x="28609" y="24144"/>
                    <a:pt x="38604" y="34219"/>
                    <a:pt x="50311" y="40208"/>
                  </a:cubicBezTo>
                  <a:cubicBezTo>
                    <a:pt x="62018" y="46196"/>
                    <a:pt x="88384" y="51139"/>
                    <a:pt x="95903" y="37261"/>
                  </a:cubicBezTo>
                  <a:cubicBezTo>
                    <a:pt x="91810" y="56272"/>
                    <a:pt x="61162" y="50093"/>
                    <a:pt x="49549" y="44200"/>
                  </a:cubicBezTo>
                  <a:cubicBezTo>
                    <a:pt x="37937" y="38307"/>
                    <a:pt x="28134" y="28421"/>
                    <a:pt x="16997" y="21482"/>
                  </a:cubicBezTo>
                  <a:cubicBezTo>
                    <a:pt x="9097" y="16634"/>
                    <a:pt x="1292" y="14068"/>
                    <a:pt x="55" y="3992"/>
                  </a:cubicBezTo>
                  <a:cubicBezTo>
                    <a:pt x="-59" y="2661"/>
                    <a:pt x="5" y="1321"/>
                    <a:pt x="2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0" name="Google Shape;2310;p37"/>
            <p:cNvSpPr/>
            <p:nvPr/>
          </p:nvSpPr>
          <p:spPr>
            <a:xfrm>
              <a:off x="2101518" y="3008174"/>
              <a:ext cx="205910" cy="717579"/>
            </a:xfrm>
            <a:custGeom>
              <a:avLst/>
              <a:gdLst/>
              <a:ahLst/>
              <a:cxnLst/>
              <a:rect l="l" t="t" r="r" b="b"/>
              <a:pathLst>
                <a:path w="205910" h="717579" extrusionOk="0">
                  <a:moveTo>
                    <a:pt x="200595" y="106555"/>
                  </a:moveTo>
                  <a:cubicBezTo>
                    <a:pt x="194980" y="63115"/>
                    <a:pt x="178989" y="0"/>
                    <a:pt x="178989" y="0"/>
                  </a:cubicBezTo>
                  <a:cubicBezTo>
                    <a:pt x="163827" y="7043"/>
                    <a:pt x="147437" y="11083"/>
                    <a:pt x="130732" y="11882"/>
                  </a:cubicBezTo>
                  <a:cubicBezTo>
                    <a:pt x="106230" y="11825"/>
                    <a:pt x="81788" y="9467"/>
                    <a:pt x="57727" y="4848"/>
                  </a:cubicBezTo>
                  <a:cubicBezTo>
                    <a:pt x="49855" y="18526"/>
                    <a:pt x="41277" y="31786"/>
                    <a:pt x="32028" y="44580"/>
                  </a:cubicBezTo>
                  <a:cubicBezTo>
                    <a:pt x="19464" y="61975"/>
                    <a:pt x="-4998" y="100091"/>
                    <a:pt x="904" y="166629"/>
                  </a:cubicBezTo>
                  <a:cubicBezTo>
                    <a:pt x="4806" y="210163"/>
                    <a:pt x="29458" y="394758"/>
                    <a:pt x="29458" y="394758"/>
                  </a:cubicBezTo>
                  <a:cubicBezTo>
                    <a:pt x="19982" y="425830"/>
                    <a:pt x="14951" y="458092"/>
                    <a:pt x="14515" y="490572"/>
                  </a:cubicBezTo>
                  <a:cubicBezTo>
                    <a:pt x="16767" y="529163"/>
                    <a:pt x="21857" y="567546"/>
                    <a:pt x="29744" y="605396"/>
                  </a:cubicBezTo>
                  <a:lnTo>
                    <a:pt x="44307" y="709955"/>
                  </a:lnTo>
                  <a:cubicBezTo>
                    <a:pt x="44307" y="709955"/>
                    <a:pt x="63343" y="723928"/>
                    <a:pt x="77525" y="714043"/>
                  </a:cubicBezTo>
                  <a:lnTo>
                    <a:pt x="75812" y="611385"/>
                  </a:lnTo>
                  <a:cubicBezTo>
                    <a:pt x="77430" y="586291"/>
                    <a:pt x="79905" y="549220"/>
                    <a:pt x="81523" y="525837"/>
                  </a:cubicBezTo>
                  <a:cubicBezTo>
                    <a:pt x="84188" y="487340"/>
                    <a:pt x="91041" y="426125"/>
                    <a:pt x="93040" y="410917"/>
                  </a:cubicBezTo>
                  <a:cubicBezTo>
                    <a:pt x="95039" y="395708"/>
                    <a:pt x="99988" y="368903"/>
                    <a:pt x="102558" y="338961"/>
                  </a:cubicBezTo>
                  <a:cubicBezTo>
                    <a:pt x="105128" y="309019"/>
                    <a:pt x="116169" y="156933"/>
                    <a:pt x="116169" y="156933"/>
                  </a:cubicBezTo>
                  <a:lnTo>
                    <a:pt x="117787" y="185449"/>
                  </a:lnTo>
                  <a:cubicBezTo>
                    <a:pt x="117787" y="185449"/>
                    <a:pt x="119215" y="231741"/>
                    <a:pt x="125878" y="288773"/>
                  </a:cubicBezTo>
                  <a:cubicBezTo>
                    <a:pt x="132540" y="345805"/>
                    <a:pt x="134920" y="371089"/>
                    <a:pt x="134920" y="371089"/>
                  </a:cubicBezTo>
                  <a:cubicBezTo>
                    <a:pt x="128461" y="382524"/>
                    <a:pt x="123865" y="394910"/>
                    <a:pt x="121309" y="407780"/>
                  </a:cubicBezTo>
                  <a:cubicBezTo>
                    <a:pt x="120167" y="420042"/>
                    <a:pt x="105985" y="517567"/>
                    <a:pt x="114456" y="567185"/>
                  </a:cubicBezTo>
                  <a:lnTo>
                    <a:pt x="131779" y="693321"/>
                  </a:lnTo>
                  <a:cubicBezTo>
                    <a:pt x="140538" y="699338"/>
                    <a:pt x="151655" y="700783"/>
                    <a:pt x="161666" y="697218"/>
                  </a:cubicBezTo>
                  <a:lnTo>
                    <a:pt x="171850" y="570131"/>
                  </a:lnTo>
                  <a:cubicBezTo>
                    <a:pt x="178704" y="521749"/>
                    <a:pt x="193171" y="419186"/>
                    <a:pt x="195360" y="405879"/>
                  </a:cubicBezTo>
                  <a:cubicBezTo>
                    <a:pt x="200276" y="379007"/>
                    <a:pt x="203171" y="351812"/>
                    <a:pt x="204022" y="324513"/>
                  </a:cubicBezTo>
                  <a:cubicBezTo>
                    <a:pt x="207394" y="251863"/>
                    <a:pt x="206250" y="179071"/>
                    <a:pt x="200595" y="10655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1" name="Google Shape;2311;p37"/>
            <p:cNvSpPr/>
            <p:nvPr/>
          </p:nvSpPr>
          <p:spPr>
            <a:xfrm>
              <a:off x="2096876" y="2994106"/>
              <a:ext cx="219176" cy="477454"/>
            </a:xfrm>
            <a:custGeom>
              <a:avLst/>
              <a:gdLst/>
              <a:ahLst/>
              <a:cxnLst/>
              <a:rect l="l" t="t" r="r" b="b"/>
              <a:pathLst>
                <a:path w="219176" h="477454" extrusionOk="0">
                  <a:moveTo>
                    <a:pt x="62274" y="5418"/>
                  </a:moveTo>
                  <a:lnTo>
                    <a:pt x="24773" y="80606"/>
                  </a:lnTo>
                  <a:cubicBezTo>
                    <a:pt x="24773" y="80606"/>
                    <a:pt x="-32337" y="164158"/>
                    <a:pt x="26867" y="378979"/>
                  </a:cubicBezTo>
                  <a:lnTo>
                    <a:pt x="15730" y="445516"/>
                  </a:lnTo>
                  <a:cubicBezTo>
                    <a:pt x="15730" y="445516"/>
                    <a:pt x="127855" y="517377"/>
                    <a:pt x="202953" y="445516"/>
                  </a:cubicBezTo>
                  <a:cubicBezTo>
                    <a:pt x="202953" y="445516"/>
                    <a:pt x="228938" y="247044"/>
                    <a:pt x="215137" y="155508"/>
                  </a:cubicBezTo>
                  <a:cubicBezTo>
                    <a:pt x="207420" y="102867"/>
                    <a:pt x="195743" y="50882"/>
                    <a:pt x="180205" y="0"/>
                  </a:cubicBezTo>
                  <a:cubicBezTo>
                    <a:pt x="180205" y="0"/>
                    <a:pt x="161835" y="20246"/>
                    <a:pt x="67224" y="68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2" name="Google Shape;2312;p37"/>
            <p:cNvSpPr/>
            <p:nvPr/>
          </p:nvSpPr>
          <p:spPr>
            <a:xfrm>
              <a:off x="2115642" y="2850934"/>
              <a:ext cx="316003" cy="274536"/>
            </a:xfrm>
            <a:custGeom>
              <a:avLst/>
              <a:gdLst/>
              <a:ahLst/>
              <a:cxnLst/>
              <a:rect l="l" t="t" r="r" b="b"/>
              <a:pathLst>
                <a:path w="316003" h="274536" extrusionOk="0">
                  <a:moveTo>
                    <a:pt x="278037" y="202010"/>
                  </a:moveTo>
                  <a:cubicBezTo>
                    <a:pt x="268463" y="202400"/>
                    <a:pt x="258924" y="203417"/>
                    <a:pt x="249482" y="205052"/>
                  </a:cubicBezTo>
                  <a:cubicBezTo>
                    <a:pt x="240488" y="207875"/>
                    <a:pt x="231117" y="209320"/>
                    <a:pt x="221689" y="209329"/>
                  </a:cubicBezTo>
                  <a:cubicBezTo>
                    <a:pt x="211410" y="209329"/>
                    <a:pt x="182760" y="195071"/>
                    <a:pt x="158203" y="177867"/>
                  </a:cubicBezTo>
                  <a:cubicBezTo>
                    <a:pt x="131540" y="157867"/>
                    <a:pt x="108492" y="133467"/>
                    <a:pt x="90052" y="105721"/>
                  </a:cubicBezTo>
                  <a:cubicBezTo>
                    <a:pt x="70714" y="76112"/>
                    <a:pt x="53873" y="44963"/>
                    <a:pt x="39701" y="12568"/>
                  </a:cubicBezTo>
                  <a:cubicBezTo>
                    <a:pt x="31706" y="-10435"/>
                    <a:pt x="31896" y="5249"/>
                    <a:pt x="18285" y="4869"/>
                  </a:cubicBezTo>
                  <a:cubicBezTo>
                    <a:pt x="2199" y="4869"/>
                    <a:pt x="-6367" y="10382"/>
                    <a:pt x="5626" y="41655"/>
                  </a:cubicBezTo>
                  <a:cubicBezTo>
                    <a:pt x="17624" y="74011"/>
                    <a:pt x="34368" y="104419"/>
                    <a:pt x="55311" y="131861"/>
                  </a:cubicBezTo>
                  <a:cubicBezTo>
                    <a:pt x="74979" y="159540"/>
                    <a:pt x="99215" y="183675"/>
                    <a:pt x="126983" y="203246"/>
                  </a:cubicBezTo>
                  <a:cubicBezTo>
                    <a:pt x="151440" y="220356"/>
                    <a:pt x="177868" y="234452"/>
                    <a:pt x="205699" y="245260"/>
                  </a:cubicBezTo>
                  <a:cubicBezTo>
                    <a:pt x="213694" y="248492"/>
                    <a:pt x="218834" y="252959"/>
                    <a:pt x="233301" y="260944"/>
                  </a:cubicBezTo>
                  <a:cubicBezTo>
                    <a:pt x="247832" y="269251"/>
                    <a:pt x="264161" y="273918"/>
                    <a:pt x="280892" y="274536"/>
                  </a:cubicBezTo>
                  <a:cubicBezTo>
                    <a:pt x="294789" y="274536"/>
                    <a:pt x="299929" y="271875"/>
                    <a:pt x="300881" y="269023"/>
                  </a:cubicBezTo>
                  <a:cubicBezTo>
                    <a:pt x="301832" y="266171"/>
                    <a:pt x="299643" y="263035"/>
                    <a:pt x="293266" y="262465"/>
                  </a:cubicBezTo>
                  <a:cubicBezTo>
                    <a:pt x="283123" y="262312"/>
                    <a:pt x="273092" y="260316"/>
                    <a:pt x="263664" y="256571"/>
                  </a:cubicBezTo>
                  <a:cubicBezTo>
                    <a:pt x="263664" y="256571"/>
                    <a:pt x="277466" y="258567"/>
                    <a:pt x="285842" y="258947"/>
                  </a:cubicBezTo>
                  <a:cubicBezTo>
                    <a:pt x="293341" y="259394"/>
                    <a:pt x="300865" y="258814"/>
                    <a:pt x="308210" y="257236"/>
                  </a:cubicBezTo>
                  <a:cubicBezTo>
                    <a:pt x="315253" y="255525"/>
                    <a:pt x="319156" y="245640"/>
                    <a:pt x="312778" y="244880"/>
                  </a:cubicBezTo>
                  <a:cubicBezTo>
                    <a:pt x="306401" y="244119"/>
                    <a:pt x="301166" y="244880"/>
                    <a:pt x="288793" y="244404"/>
                  </a:cubicBezTo>
                  <a:cubicBezTo>
                    <a:pt x="282333" y="243967"/>
                    <a:pt x="275944" y="242788"/>
                    <a:pt x="269756" y="240887"/>
                  </a:cubicBezTo>
                  <a:cubicBezTo>
                    <a:pt x="278072" y="240944"/>
                    <a:pt x="286380" y="240345"/>
                    <a:pt x="294599" y="239081"/>
                  </a:cubicBezTo>
                  <a:cubicBezTo>
                    <a:pt x="301263" y="238425"/>
                    <a:pt x="307602" y="235887"/>
                    <a:pt x="312874" y="231762"/>
                  </a:cubicBezTo>
                  <a:cubicBezTo>
                    <a:pt x="315634" y="229481"/>
                    <a:pt x="316110" y="223112"/>
                    <a:pt x="308019" y="223207"/>
                  </a:cubicBezTo>
                  <a:cubicBezTo>
                    <a:pt x="298031" y="224947"/>
                    <a:pt x="287865" y="225460"/>
                    <a:pt x="277751" y="224728"/>
                  </a:cubicBezTo>
                  <a:cubicBezTo>
                    <a:pt x="267757" y="223302"/>
                    <a:pt x="260809" y="220926"/>
                    <a:pt x="262332" y="219595"/>
                  </a:cubicBezTo>
                  <a:cubicBezTo>
                    <a:pt x="263855" y="218264"/>
                    <a:pt x="269756" y="219595"/>
                    <a:pt x="278132" y="216553"/>
                  </a:cubicBezTo>
                  <a:cubicBezTo>
                    <a:pt x="286508" y="213512"/>
                    <a:pt x="292219" y="206193"/>
                    <a:pt x="290315" y="201915"/>
                  </a:cubicBezTo>
                  <a:cubicBezTo>
                    <a:pt x="288412" y="197638"/>
                    <a:pt x="287079" y="200395"/>
                    <a:pt x="278037" y="20201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3" name="Google Shape;2313;p37"/>
            <p:cNvSpPr/>
            <p:nvPr/>
          </p:nvSpPr>
          <p:spPr>
            <a:xfrm>
              <a:off x="2110000" y="2833008"/>
              <a:ext cx="75991" cy="89275"/>
            </a:xfrm>
            <a:custGeom>
              <a:avLst/>
              <a:gdLst/>
              <a:ahLst/>
              <a:cxnLst/>
              <a:rect l="l" t="t" r="r" b="b"/>
              <a:pathLst>
                <a:path w="75991" h="89275" extrusionOk="0">
                  <a:moveTo>
                    <a:pt x="18406" y="89237"/>
                  </a:moveTo>
                  <a:cubicBezTo>
                    <a:pt x="18406" y="89237"/>
                    <a:pt x="55147" y="91139"/>
                    <a:pt x="75991" y="68231"/>
                  </a:cubicBezTo>
                  <a:lnTo>
                    <a:pt x="53338" y="20704"/>
                  </a:lnTo>
                  <a:cubicBezTo>
                    <a:pt x="53338" y="20704"/>
                    <a:pt x="42963" y="-5436"/>
                    <a:pt x="18501" y="1028"/>
                  </a:cubicBezTo>
                  <a:cubicBezTo>
                    <a:pt x="-5960" y="7491"/>
                    <a:pt x="-6341" y="42186"/>
                    <a:pt x="18406" y="892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4" name="Google Shape;2314;p37"/>
            <p:cNvSpPr/>
            <p:nvPr/>
          </p:nvSpPr>
          <p:spPr>
            <a:xfrm>
              <a:off x="2246717" y="2802864"/>
              <a:ext cx="61392" cy="64630"/>
            </a:xfrm>
            <a:custGeom>
              <a:avLst/>
              <a:gdLst/>
              <a:ahLst/>
              <a:cxnLst/>
              <a:rect l="l" t="t" r="r" b="b"/>
              <a:pathLst>
                <a:path w="61392" h="64630" extrusionOk="0">
                  <a:moveTo>
                    <a:pt x="0" y="469"/>
                  </a:moveTo>
                  <a:cubicBezTo>
                    <a:pt x="0" y="469"/>
                    <a:pt x="29792" y="-9036"/>
                    <a:pt x="61392" y="57501"/>
                  </a:cubicBezTo>
                  <a:lnTo>
                    <a:pt x="49590" y="64630"/>
                  </a:lnTo>
                  <a:cubicBezTo>
                    <a:pt x="49590" y="64630"/>
                    <a:pt x="18465" y="17294"/>
                    <a:pt x="0" y="46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5" name="Google Shape;2315;p37"/>
            <p:cNvSpPr/>
            <p:nvPr/>
          </p:nvSpPr>
          <p:spPr>
            <a:xfrm>
              <a:off x="2092047" y="1119152"/>
              <a:ext cx="668082" cy="515307"/>
            </a:xfrm>
            <a:custGeom>
              <a:avLst/>
              <a:gdLst/>
              <a:ahLst/>
              <a:cxnLst/>
              <a:rect l="l" t="t" r="r" b="b"/>
              <a:pathLst>
                <a:path w="668082" h="515307" extrusionOk="0">
                  <a:moveTo>
                    <a:pt x="668083" y="310182"/>
                  </a:moveTo>
                  <a:lnTo>
                    <a:pt x="141345" y="6010"/>
                  </a:lnTo>
                  <a:lnTo>
                    <a:pt x="139346" y="4869"/>
                  </a:lnTo>
                  <a:lnTo>
                    <a:pt x="139346" y="4869"/>
                  </a:lnTo>
                  <a:cubicBezTo>
                    <a:pt x="124498" y="-3020"/>
                    <a:pt x="104415" y="-1594"/>
                    <a:pt x="82237" y="11143"/>
                  </a:cubicBezTo>
                  <a:cubicBezTo>
                    <a:pt x="36835" y="37378"/>
                    <a:pt x="0" y="101064"/>
                    <a:pt x="0" y="153723"/>
                  </a:cubicBezTo>
                  <a:cubicBezTo>
                    <a:pt x="0" y="180814"/>
                    <a:pt x="9994" y="199539"/>
                    <a:pt x="25890" y="207619"/>
                  </a:cubicBezTo>
                  <a:lnTo>
                    <a:pt x="559765" y="515307"/>
                  </a:ln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6" name="Google Shape;2316;p37"/>
            <p:cNvSpPr/>
            <p:nvPr/>
          </p:nvSpPr>
          <p:spPr>
            <a:xfrm rot="-3598236">
              <a:off x="2590249" y="1465200"/>
              <a:ext cx="232417" cy="133906"/>
            </a:xfrm>
            <a:custGeom>
              <a:avLst/>
              <a:gdLst/>
              <a:ahLst/>
              <a:cxnLst/>
              <a:rect l="l" t="t" r="r" b="b"/>
              <a:pathLst>
                <a:path w="232624" h="134025" extrusionOk="0">
                  <a:moveTo>
                    <a:pt x="232625" y="67013"/>
                  </a:moveTo>
                  <a:cubicBezTo>
                    <a:pt x="232625" y="104023"/>
                    <a:pt x="180550" y="134026"/>
                    <a:pt x="116312" y="134026"/>
                  </a:cubicBezTo>
                  <a:cubicBezTo>
                    <a:pt x="52075" y="134026"/>
                    <a:pt x="0" y="104023"/>
                    <a:pt x="0" y="67013"/>
                  </a:cubicBezTo>
                  <a:cubicBezTo>
                    <a:pt x="0" y="30003"/>
                    <a:pt x="52075" y="0"/>
                    <a:pt x="116312" y="0"/>
                  </a:cubicBezTo>
                  <a:cubicBezTo>
                    <a:pt x="180550" y="0"/>
                    <a:pt x="232625" y="30003"/>
                    <a:pt x="232625" y="67013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7" name="Google Shape;2317;p37"/>
            <p:cNvSpPr/>
            <p:nvPr/>
          </p:nvSpPr>
          <p:spPr>
            <a:xfrm>
              <a:off x="2667422" y="1490358"/>
              <a:ext cx="274409" cy="269191"/>
            </a:xfrm>
            <a:custGeom>
              <a:avLst/>
              <a:gdLst/>
              <a:ahLst/>
              <a:cxnLst/>
              <a:rect l="l" t="t" r="r" b="b"/>
              <a:pathLst>
                <a:path w="274409" h="269191" extrusionOk="0">
                  <a:moveTo>
                    <a:pt x="274410" y="269192"/>
                  </a:moveTo>
                  <a:lnTo>
                    <a:pt x="0" y="111023"/>
                  </a:lnTo>
                  <a:lnTo>
                    <a:pt x="0" y="0"/>
                  </a:lnTo>
                  <a:lnTo>
                    <a:pt x="274410" y="158264"/>
                  </a:lnTo>
                  <a:lnTo>
                    <a:pt x="274410" y="26919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8" name="Google Shape;2318;p37"/>
            <p:cNvSpPr/>
            <p:nvPr/>
          </p:nvSpPr>
          <p:spPr>
            <a:xfrm>
              <a:off x="2667422" y="1454143"/>
              <a:ext cx="337610" cy="194669"/>
            </a:xfrm>
            <a:custGeom>
              <a:avLst/>
              <a:gdLst/>
              <a:ahLst/>
              <a:cxnLst/>
              <a:rect l="l" t="t" r="r" b="b"/>
              <a:pathLst>
                <a:path w="337610" h="194669" extrusionOk="0">
                  <a:moveTo>
                    <a:pt x="274410" y="194670"/>
                  </a:moveTo>
                  <a:lnTo>
                    <a:pt x="0" y="36501"/>
                  </a:lnTo>
                  <a:lnTo>
                    <a:pt x="63201" y="0"/>
                  </a:lnTo>
                  <a:lnTo>
                    <a:pt x="337611" y="158264"/>
                  </a:lnTo>
                  <a:lnTo>
                    <a:pt x="274410" y="194670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9" name="Google Shape;2319;p37"/>
            <p:cNvSpPr/>
            <p:nvPr/>
          </p:nvSpPr>
          <p:spPr>
            <a:xfrm rot="-1801764">
              <a:off x="2968958" y="1259916"/>
              <a:ext cx="690027" cy="1193572"/>
            </a:xfrm>
            <a:custGeom>
              <a:avLst/>
              <a:gdLst/>
              <a:ahLst/>
              <a:cxnLst/>
              <a:rect l="l" t="t" r="r" b="b"/>
              <a:pathLst>
                <a:path w="690640" h="1194633" extrusionOk="0">
                  <a:moveTo>
                    <a:pt x="690640" y="597317"/>
                  </a:moveTo>
                  <a:cubicBezTo>
                    <a:pt x="690640" y="927206"/>
                    <a:pt x="536035" y="1194633"/>
                    <a:pt x="345320" y="1194633"/>
                  </a:cubicBezTo>
                  <a:cubicBezTo>
                    <a:pt x="154605" y="1194633"/>
                    <a:pt x="0" y="927206"/>
                    <a:pt x="0" y="597317"/>
                  </a:cubicBezTo>
                  <a:cubicBezTo>
                    <a:pt x="0" y="267428"/>
                    <a:pt x="154605" y="0"/>
                    <a:pt x="345320" y="0"/>
                  </a:cubicBezTo>
                  <a:cubicBezTo>
                    <a:pt x="536035" y="0"/>
                    <a:pt x="690640" y="267428"/>
                    <a:pt x="690640" y="597317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0" name="Google Shape;2320;p37"/>
            <p:cNvSpPr/>
            <p:nvPr/>
          </p:nvSpPr>
          <p:spPr>
            <a:xfrm>
              <a:off x="2858071" y="1161854"/>
              <a:ext cx="1027965" cy="1324206"/>
            </a:xfrm>
            <a:custGeom>
              <a:avLst/>
              <a:gdLst/>
              <a:ahLst/>
              <a:cxnLst/>
              <a:rect l="l" t="t" r="r" b="b"/>
              <a:pathLst>
                <a:path w="1027965" h="1324206" extrusionOk="0">
                  <a:moveTo>
                    <a:pt x="513983" y="1254422"/>
                  </a:moveTo>
                  <a:cubicBezTo>
                    <a:pt x="230816" y="1091119"/>
                    <a:pt x="0" y="692560"/>
                    <a:pt x="0" y="365955"/>
                  </a:cubicBezTo>
                  <a:cubicBezTo>
                    <a:pt x="0" y="39351"/>
                    <a:pt x="230436" y="-93439"/>
                    <a:pt x="513983" y="69863"/>
                  </a:cubicBezTo>
                  <a:cubicBezTo>
                    <a:pt x="797530" y="233165"/>
                    <a:pt x="1027966" y="631725"/>
                    <a:pt x="1027966" y="958234"/>
                  </a:cubicBezTo>
                  <a:cubicBezTo>
                    <a:pt x="1027966" y="1284744"/>
                    <a:pt x="797245" y="1417629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1" name="Google Shape;2321;p37"/>
            <p:cNvSpPr/>
            <p:nvPr/>
          </p:nvSpPr>
          <p:spPr>
            <a:xfrm>
              <a:off x="2800391" y="1195123"/>
              <a:ext cx="1027965" cy="1324248"/>
            </a:xfrm>
            <a:custGeom>
              <a:avLst/>
              <a:gdLst/>
              <a:ahLst/>
              <a:cxnLst/>
              <a:rect l="l" t="t" r="r" b="b"/>
              <a:pathLst>
                <a:path w="1027965" h="1324248" extrusionOk="0">
                  <a:moveTo>
                    <a:pt x="513983" y="1254422"/>
                  </a:moveTo>
                  <a:cubicBezTo>
                    <a:pt x="230721" y="1091119"/>
                    <a:pt x="0" y="692560"/>
                    <a:pt x="0" y="365955"/>
                  </a:cubicBezTo>
                  <a:cubicBezTo>
                    <a:pt x="0" y="39351"/>
                    <a:pt x="230341" y="-93439"/>
                    <a:pt x="513983" y="69863"/>
                  </a:cubicBezTo>
                  <a:cubicBezTo>
                    <a:pt x="797625" y="233165"/>
                    <a:pt x="1027966" y="631725"/>
                    <a:pt x="1027966" y="958234"/>
                  </a:cubicBezTo>
                  <a:cubicBezTo>
                    <a:pt x="1027966" y="1284744"/>
                    <a:pt x="797149" y="1417724"/>
                    <a:pt x="513983" y="1254422"/>
                  </a:cubicBezTo>
                  <a:close/>
                  <a:moveTo>
                    <a:pt x="513983" y="256929"/>
                  </a:moveTo>
                  <a:cubicBezTo>
                    <a:pt x="320192" y="145146"/>
                    <a:pt x="162571" y="236017"/>
                    <a:pt x="162571" y="459488"/>
                  </a:cubicBezTo>
                  <a:cubicBezTo>
                    <a:pt x="162571" y="682959"/>
                    <a:pt x="320192" y="955668"/>
                    <a:pt x="513983" y="1067831"/>
                  </a:cubicBezTo>
                  <a:cubicBezTo>
                    <a:pt x="707773" y="1179995"/>
                    <a:pt x="865395" y="1088648"/>
                    <a:pt x="865395" y="865272"/>
                  </a:cubicBezTo>
                  <a:cubicBezTo>
                    <a:pt x="865395" y="641896"/>
                    <a:pt x="707773" y="368617"/>
                    <a:pt x="513983" y="25692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22" name="Google Shape;2322;p37"/>
          <p:cNvGrpSpPr/>
          <p:nvPr/>
        </p:nvGrpSpPr>
        <p:grpSpPr>
          <a:xfrm>
            <a:off x="4562360" y="368824"/>
            <a:ext cx="1641691" cy="1754492"/>
            <a:chOff x="1926580" y="602477"/>
            <a:chExt cx="4456273" cy="4762466"/>
          </a:xfrm>
        </p:grpSpPr>
        <p:sp>
          <p:nvSpPr>
            <p:cNvPr id="2323" name="Google Shape;2323;p37"/>
            <p:cNvSpPr/>
            <p:nvPr/>
          </p:nvSpPr>
          <p:spPr>
            <a:xfrm>
              <a:off x="4352367" y="1409287"/>
              <a:ext cx="1407834" cy="1779317"/>
            </a:xfrm>
            <a:custGeom>
              <a:avLst/>
              <a:gdLst/>
              <a:ahLst/>
              <a:cxnLst/>
              <a:rect l="l" t="t" r="r" b="b"/>
              <a:pathLst>
                <a:path w="1407834" h="1779317" extrusionOk="0">
                  <a:moveTo>
                    <a:pt x="1367440" y="1774437"/>
                  </a:moveTo>
                  <a:lnTo>
                    <a:pt x="40490" y="1006627"/>
                  </a:lnTo>
                  <a:cubicBezTo>
                    <a:pt x="18059" y="993768"/>
                    <a:pt x="0" y="959002"/>
                    <a:pt x="0" y="929188"/>
                  </a:cubicBezTo>
                  <a:lnTo>
                    <a:pt x="0" y="35458"/>
                  </a:lnTo>
                  <a:cubicBezTo>
                    <a:pt x="0" y="5645"/>
                    <a:pt x="18059" y="-8071"/>
                    <a:pt x="40490" y="4883"/>
                  </a:cubicBezTo>
                  <a:lnTo>
                    <a:pt x="1367440" y="772598"/>
                  </a:lnTo>
                  <a:cubicBezTo>
                    <a:pt x="1389776" y="785551"/>
                    <a:pt x="1407835" y="820223"/>
                    <a:pt x="1407835" y="850131"/>
                  </a:cubicBezTo>
                  <a:lnTo>
                    <a:pt x="1407835" y="1743767"/>
                  </a:lnTo>
                  <a:cubicBezTo>
                    <a:pt x="1407835" y="1773675"/>
                    <a:pt x="1389776" y="1787391"/>
                    <a:pt x="1367440" y="1774437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4" name="Google Shape;2324;p37"/>
            <p:cNvSpPr/>
            <p:nvPr/>
          </p:nvSpPr>
          <p:spPr>
            <a:xfrm>
              <a:off x="4492846" y="1745654"/>
              <a:ext cx="1118701" cy="793785"/>
            </a:xfrm>
            <a:custGeom>
              <a:avLst/>
              <a:gdLst/>
              <a:ahLst/>
              <a:cxnLst/>
              <a:rect l="l" t="t" r="r" b="b"/>
              <a:pathLst>
                <a:path w="1118701" h="793785" extrusionOk="0">
                  <a:moveTo>
                    <a:pt x="1073650" y="788370"/>
                  </a:moveTo>
                  <a:lnTo>
                    <a:pt x="45147" y="193344"/>
                  </a:lnTo>
                  <a:cubicBezTo>
                    <a:pt x="20245" y="178866"/>
                    <a:pt x="0" y="140194"/>
                    <a:pt x="0" y="106952"/>
                  </a:cubicBezTo>
                  <a:lnTo>
                    <a:pt x="0" y="39610"/>
                  </a:lnTo>
                  <a:cubicBezTo>
                    <a:pt x="0" y="6273"/>
                    <a:pt x="20245" y="-8967"/>
                    <a:pt x="45147" y="5415"/>
                  </a:cubicBezTo>
                  <a:lnTo>
                    <a:pt x="1073650" y="600442"/>
                  </a:lnTo>
                  <a:cubicBezTo>
                    <a:pt x="1098552" y="614825"/>
                    <a:pt x="1118702" y="653496"/>
                    <a:pt x="1118702" y="686834"/>
                  </a:cubicBezTo>
                  <a:lnTo>
                    <a:pt x="1118702" y="754176"/>
                  </a:lnTo>
                  <a:cubicBezTo>
                    <a:pt x="1118702" y="787513"/>
                    <a:pt x="1098552" y="802753"/>
                    <a:pt x="1073650" y="7883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5" name="Google Shape;2325;p37"/>
            <p:cNvSpPr/>
            <p:nvPr/>
          </p:nvSpPr>
          <p:spPr>
            <a:xfrm>
              <a:off x="3766118" y="879295"/>
              <a:ext cx="2497551" cy="3394041"/>
            </a:xfrm>
            <a:custGeom>
              <a:avLst/>
              <a:gdLst/>
              <a:ahLst/>
              <a:cxnLst/>
              <a:rect l="l" t="t" r="r" b="b"/>
              <a:pathLst>
                <a:path w="2497551" h="3394041" extrusionOk="0">
                  <a:moveTo>
                    <a:pt x="2437193" y="3386756"/>
                  </a:moveTo>
                  <a:lnTo>
                    <a:pt x="60355" y="2011346"/>
                  </a:lnTo>
                  <a:cubicBezTo>
                    <a:pt x="26993" y="1992296"/>
                    <a:pt x="0" y="1940289"/>
                    <a:pt x="0" y="1895808"/>
                  </a:cubicBezTo>
                  <a:lnTo>
                    <a:pt x="0" y="53006"/>
                  </a:lnTo>
                  <a:cubicBezTo>
                    <a:pt x="0" y="8429"/>
                    <a:pt x="26993" y="-12050"/>
                    <a:pt x="60355" y="7286"/>
                  </a:cubicBezTo>
                  <a:lnTo>
                    <a:pt x="2437193" y="1382696"/>
                  </a:lnTo>
                  <a:cubicBezTo>
                    <a:pt x="2470554" y="1401746"/>
                    <a:pt x="2497548" y="1453752"/>
                    <a:pt x="2497548" y="1498234"/>
                  </a:cubicBezTo>
                  <a:lnTo>
                    <a:pt x="2497548" y="3341036"/>
                  </a:lnTo>
                  <a:cubicBezTo>
                    <a:pt x="2497928" y="3385613"/>
                    <a:pt x="2470934" y="3406092"/>
                    <a:pt x="2437193" y="338675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6" name="Google Shape;2326;p37"/>
            <p:cNvSpPr/>
            <p:nvPr/>
          </p:nvSpPr>
          <p:spPr>
            <a:xfrm>
              <a:off x="3744257" y="892344"/>
              <a:ext cx="2498022" cy="3393845"/>
            </a:xfrm>
            <a:custGeom>
              <a:avLst/>
              <a:gdLst/>
              <a:ahLst/>
              <a:cxnLst/>
              <a:rect l="l" t="t" r="r" b="b"/>
              <a:pathLst>
                <a:path w="2498022" h="3393845" extrusionOk="0">
                  <a:moveTo>
                    <a:pt x="2437668" y="3386756"/>
                  </a:moveTo>
                  <a:lnTo>
                    <a:pt x="60450" y="2010965"/>
                  </a:lnTo>
                  <a:cubicBezTo>
                    <a:pt x="27088" y="1991915"/>
                    <a:pt x="0" y="1939908"/>
                    <a:pt x="0" y="1895331"/>
                  </a:cubicBezTo>
                  <a:lnTo>
                    <a:pt x="0" y="53006"/>
                  </a:lnTo>
                  <a:cubicBezTo>
                    <a:pt x="0" y="8429"/>
                    <a:pt x="27088" y="-12050"/>
                    <a:pt x="60450" y="7286"/>
                  </a:cubicBezTo>
                  <a:lnTo>
                    <a:pt x="2437668" y="1382696"/>
                  </a:lnTo>
                  <a:cubicBezTo>
                    <a:pt x="2471030" y="1401746"/>
                    <a:pt x="2498023" y="1453752"/>
                    <a:pt x="2498023" y="1498329"/>
                  </a:cubicBezTo>
                  <a:lnTo>
                    <a:pt x="2498023" y="3340655"/>
                  </a:lnTo>
                  <a:cubicBezTo>
                    <a:pt x="2498023" y="3385136"/>
                    <a:pt x="2471030" y="3405806"/>
                    <a:pt x="2437668" y="338675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7" name="Google Shape;2327;p37"/>
            <p:cNvSpPr/>
            <p:nvPr/>
          </p:nvSpPr>
          <p:spPr>
            <a:xfrm>
              <a:off x="3740075" y="894303"/>
              <a:ext cx="2498022" cy="3394082"/>
            </a:xfrm>
            <a:custGeom>
              <a:avLst/>
              <a:gdLst/>
              <a:ahLst/>
              <a:cxnLst/>
              <a:rect l="l" t="t" r="r" b="b"/>
              <a:pathLst>
                <a:path w="2498022" h="3394082" extrusionOk="0">
                  <a:moveTo>
                    <a:pt x="2437668" y="3386797"/>
                  </a:moveTo>
                  <a:lnTo>
                    <a:pt x="60450" y="2011387"/>
                  </a:lnTo>
                  <a:cubicBezTo>
                    <a:pt x="27088" y="1992337"/>
                    <a:pt x="0" y="1940330"/>
                    <a:pt x="0" y="1895753"/>
                  </a:cubicBezTo>
                  <a:lnTo>
                    <a:pt x="0" y="52951"/>
                  </a:lnTo>
                  <a:cubicBezTo>
                    <a:pt x="0" y="8470"/>
                    <a:pt x="27088" y="-12009"/>
                    <a:pt x="60450" y="7231"/>
                  </a:cubicBezTo>
                  <a:lnTo>
                    <a:pt x="2437668" y="1382641"/>
                  </a:lnTo>
                  <a:cubicBezTo>
                    <a:pt x="2470935" y="1401691"/>
                    <a:pt x="2498023" y="1453698"/>
                    <a:pt x="2498023" y="1498275"/>
                  </a:cubicBezTo>
                  <a:lnTo>
                    <a:pt x="2498023" y="3341077"/>
                  </a:lnTo>
                  <a:cubicBezTo>
                    <a:pt x="2498023" y="3385654"/>
                    <a:pt x="2470935" y="3406132"/>
                    <a:pt x="2437668" y="3386797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8" name="Google Shape;2328;p37"/>
            <p:cNvSpPr/>
            <p:nvPr/>
          </p:nvSpPr>
          <p:spPr>
            <a:xfrm>
              <a:off x="3770110" y="934160"/>
              <a:ext cx="2435672" cy="3234830"/>
            </a:xfrm>
            <a:custGeom>
              <a:avLst/>
              <a:gdLst/>
              <a:ahLst/>
              <a:cxnLst/>
              <a:rect l="l" t="t" r="r" b="b"/>
              <a:pathLst>
                <a:path w="2435672" h="3234830" extrusionOk="0">
                  <a:moveTo>
                    <a:pt x="2435292" y="3234830"/>
                  </a:moveTo>
                  <a:lnTo>
                    <a:pt x="0" y="1825988"/>
                  </a:lnTo>
                  <a:lnTo>
                    <a:pt x="1426" y="20714"/>
                  </a:lnTo>
                  <a:cubicBezTo>
                    <a:pt x="1426" y="2236"/>
                    <a:pt x="14352" y="-5289"/>
                    <a:pt x="29940" y="3950"/>
                  </a:cubicBezTo>
                  <a:lnTo>
                    <a:pt x="2407158" y="1379360"/>
                  </a:lnTo>
                  <a:cubicBezTo>
                    <a:pt x="2424086" y="1390600"/>
                    <a:pt x="2434674" y="1409231"/>
                    <a:pt x="2435672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9" name="Google Shape;2329;p37"/>
            <p:cNvSpPr/>
            <p:nvPr/>
          </p:nvSpPr>
          <p:spPr>
            <a:xfrm>
              <a:off x="3770110" y="934160"/>
              <a:ext cx="2435006" cy="3234925"/>
            </a:xfrm>
            <a:custGeom>
              <a:avLst/>
              <a:gdLst/>
              <a:ahLst/>
              <a:cxnLst/>
              <a:rect l="l" t="t" r="r" b="b"/>
              <a:pathLst>
                <a:path w="2435006" h="3234925" extrusionOk="0">
                  <a:moveTo>
                    <a:pt x="2434532" y="3234926"/>
                  </a:moveTo>
                  <a:lnTo>
                    <a:pt x="0" y="1826083"/>
                  </a:lnTo>
                  <a:lnTo>
                    <a:pt x="760" y="20714"/>
                  </a:lnTo>
                  <a:cubicBezTo>
                    <a:pt x="760" y="2236"/>
                    <a:pt x="13687" y="-5289"/>
                    <a:pt x="29274" y="3950"/>
                  </a:cubicBezTo>
                  <a:lnTo>
                    <a:pt x="2406493" y="1379360"/>
                  </a:lnTo>
                  <a:cubicBezTo>
                    <a:pt x="2423411" y="1390609"/>
                    <a:pt x="2433990" y="1409240"/>
                    <a:pt x="2435007" y="14295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0" name="Google Shape;2330;p37"/>
            <p:cNvSpPr/>
            <p:nvPr/>
          </p:nvSpPr>
          <p:spPr>
            <a:xfrm>
              <a:off x="6215951" y="4191660"/>
              <a:ext cx="26328" cy="93440"/>
            </a:xfrm>
            <a:custGeom>
              <a:avLst/>
              <a:gdLst/>
              <a:ahLst/>
              <a:cxnLst/>
              <a:rect l="l" t="t" r="r" b="b"/>
              <a:pathLst>
                <a:path w="26328" h="93440" extrusionOk="0">
                  <a:moveTo>
                    <a:pt x="0" y="93440"/>
                  </a:moveTo>
                  <a:lnTo>
                    <a:pt x="26328" y="78200"/>
                  </a:lnTo>
                  <a:lnTo>
                    <a:pt x="14922" y="0"/>
                  </a:lnTo>
                  <a:lnTo>
                    <a:pt x="0" y="9344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1" name="Google Shape;2331;p37"/>
            <p:cNvSpPr/>
            <p:nvPr/>
          </p:nvSpPr>
          <p:spPr>
            <a:xfrm>
              <a:off x="3761840" y="882675"/>
              <a:ext cx="63206" cy="27150"/>
            </a:xfrm>
            <a:custGeom>
              <a:avLst/>
              <a:gdLst/>
              <a:ahLst/>
              <a:cxnLst/>
              <a:rect l="l" t="t" r="r" b="b"/>
              <a:pathLst>
                <a:path w="63206" h="27150" extrusionOk="0">
                  <a:moveTo>
                    <a:pt x="0" y="15049"/>
                  </a:moveTo>
                  <a:lnTo>
                    <a:pt x="25948" y="0"/>
                  </a:lnTo>
                  <a:lnTo>
                    <a:pt x="63206" y="21336"/>
                  </a:lnTo>
                  <a:cubicBezTo>
                    <a:pt x="63206" y="21336"/>
                    <a:pt x="23477" y="27337"/>
                    <a:pt x="22526" y="27146"/>
                  </a:cubicBezTo>
                  <a:cubicBezTo>
                    <a:pt x="21576" y="26956"/>
                    <a:pt x="0" y="15049"/>
                    <a:pt x="0" y="1504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2" name="Google Shape;2332;p37"/>
            <p:cNvSpPr/>
            <p:nvPr/>
          </p:nvSpPr>
          <p:spPr>
            <a:xfrm>
              <a:off x="1985051" y="2961416"/>
              <a:ext cx="4154298" cy="2403527"/>
            </a:xfrm>
            <a:custGeom>
              <a:avLst/>
              <a:gdLst/>
              <a:ahLst/>
              <a:cxnLst/>
              <a:rect l="l" t="t" r="r" b="b"/>
              <a:pathLst>
                <a:path w="4154298" h="2403527" extrusionOk="0">
                  <a:moveTo>
                    <a:pt x="2399727" y="2390484"/>
                  </a:moveTo>
                  <a:lnTo>
                    <a:pt x="22508" y="1015074"/>
                  </a:lnTo>
                  <a:cubicBezTo>
                    <a:pt x="-10853" y="996024"/>
                    <a:pt x="-6671" y="962115"/>
                    <a:pt x="32013" y="939826"/>
                  </a:cubicBezTo>
                  <a:lnTo>
                    <a:pt x="1624524" y="18378"/>
                  </a:lnTo>
                  <a:cubicBezTo>
                    <a:pt x="1662543" y="-3815"/>
                    <a:pt x="1721282" y="-6292"/>
                    <a:pt x="1754548" y="13044"/>
                  </a:cubicBezTo>
                  <a:lnTo>
                    <a:pt x="4131861" y="1388454"/>
                  </a:lnTo>
                  <a:cubicBezTo>
                    <a:pt x="4165128" y="1407504"/>
                    <a:pt x="4160946" y="1441413"/>
                    <a:pt x="4122357" y="1463701"/>
                  </a:cubicBezTo>
                  <a:lnTo>
                    <a:pt x="2529751" y="2385150"/>
                  </a:lnTo>
                  <a:cubicBezTo>
                    <a:pt x="2491257" y="2407343"/>
                    <a:pt x="2432993" y="2409820"/>
                    <a:pt x="2399727" y="23904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3" name="Google Shape;2333;p37"/>
            <p:cNvSpPr/>
            <p:nvPr/>
          </p:nvSpPr>
          <p:spPr>
            <a:xfrm>
              <a:off x="2036757" y="2930659"/>
              <a:ext cx="4154369" cy="2403042"/>
            </a:xfrm>
            <a:custGeom>
              <a:avLst/>
              <a:gdLst/>
              <a:ahLst/>
              <a:cxnLst/>
              <a:rect l="l" t="t" r="r" b="b"/>
              <a:pathLst>
                <a:path w="4154369" h="2403042" extrusionOk="0">
                  <a:moveTo>
                    <a:pt x="2399917" y="2389999"/>
                  </a:moveTo>
                  <a:lnTo>
                    <a:pt x="22508" y="1015065"/>
                  </a:lnTo>
                  <a:cubicBezTo>
                    <a:pt x="-10853" y="996015"/>
                    <a:pt x="-6671" y="962106"/>
                    <a:pt x="32013" y="939818"/>
                  </a:cubicBezTo>
                  <a:lnTo>
                    <a:pt x="1624524" y="18464"/>
                  </a:lnTo>
                  <a:cubicBezTo>
                    <a:pt x="1662543" y="-3824"/>
                    <a:pt x="1721282" y="-6301"/>
                    <a:pt x="1754643" y="13035"/>
                  </a:cubicBezTo>
                  <a:lnTo>
                    <a:pt x="4131861" y="1388445"/>
                  </a:lnTo>
                  <a:cubicBezTo>
                    <a:pt x="4165223" y="1407495"/>
                    <a:pt x="4161041" y="1441404"/>
                    <a:pt x="4122357" y="1463693"/>
                  </a:cubicBezTo>
                  <a:lnTo>
                    <a:pt x="2530036" y="2384665"/>
                  </a:lnTo>
                  <a:cubicBezTo>
                    <a:pt x="2491542" y="2406858"/>
                    <a:pt x="2433278" y="2409335"/>
                    <a:pt x="2399917" y="2389999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4" name="Google Shape;2334;p37"/>
            <p:cNvSpPr/>
            <p:nvPr/>
          </p:nvSpPr>
          <p:spPr>
            <a:xfrm>
              <a:off x="2036929" y="3869239"/>
              <a:ext cx="50374" cy="44958"/>
            </a:xfrm>
            <a:custGeom>
              <a:avLst/>
              <a:gdLst/>
              <a:ahLst/>
              <a:cxnLst/>
              <a:rect l="l" t="t" r="r" b="b"/>
              <a:pathLst>
                <a:path w="50374" h="44958" extrusionOk="0">
                  <a:moveTo>
                    <a:pt x="0" y="44958"/>
                  </a:moveTo>
                  <a:lnTo>
                    <a:pt x="0" y="0"/>
                  </a:lnTo>
                  <a:lnTo>
                    <a:pt x="50375" y="21146"/>
                  </a:lnTo>
                  <a:lnTo>
                    <a:pt x="0" y="44958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5" name="Google Shape;2335;p37"/>
            <p:cNvSpPr/>
            <p:nvPr/>
          </p:nvSpPr>
          <p:spPr>
            <a:xfrm>
              <a:off x="6153886" y="4308341"/>
              <a:ext cx="37258" cy="49244"/>
            </a:xfrm>
            <a:custGeom>
              <a:avLst/>
              <a:gdLst/>
              <a:ahLst/>
              <a:cxnLst/>
              <a:rect l="l" t="t" r="r" b="b"/>
              <a:pathLst>
                <a:path w="37258" h="49244" extrusionOk="0">
                  <a:moveTo>
                    <a:pt x="37259" y="43910"/>
                  </a:moveTo>
                  <a:lnTo>
                    <a:pt x="37259" y="0"/>
                  </a:lnTo>
                  <a:lnTo>
                    <a:pt x="0" y="12859"/>
                  </a:lnTo>
                  <a:lnTo>
                    <a:pt x="24712" y="49244"/>
                  </a:lnTo>
                  <a:lnTo>
                    <a:pt x="37259" y="4391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6" name="Google Shape;2336;p37"/>
            <p:cNvSpPr/>
            <p:nvPr/>
          </p:nvSpPr>
          <p:spPr>
            <a:xfrm>
              <a:off x="2036757" y="2892519"/>
              <a:ext cx="4154369" cy="2403360"/>
            </a:xfrm>
            <a:custGeom>
              <a:avLst/>
              <a:gdLst/>
              <a:ahLst/>
              <a:cxnLst/>
              <a:rect l="l" t="t" r="r" b="b"/>
              <a:pathLst>
                <a:path w="4154369" h="2403360" extrusionOk="0">
                  <a:moveTo>
                    <a:pt x="2399917" y="2390326"/>
                  </a:moveTo>
                  <a:lnTo>
                    <a:pt x="22508" y="1015106"/>
                  </a:lnTo>
                  <a:cubicBezTo>
                    <a:pt x="-10853" y="996056"/>
                    <a:pt x="-6671" y="962147"/>
                    <a:pt x="32013" y="939859"/>
                  </a:cubicBezTo>
                  <a:lnTo>
                    <a:pt x="1624524" y="18410"/>
                  </a:lnTo>
                  <a:cubicBezTo>
                    <a:pt x="1662543" y="-3879"/>
                    <a:pt x="1721282" y="-6260"/>
                    <a:pt x="1754643" y="13076"/>
                  </a:cubicBezTo>
                  <a:lnTo>
                    <a:pt x="4131861" y="1388486"/>
                  </a:lnTo>
                  <a:cubicBezTo>
                    <a:pt x="4165223" y="1407536"/>
                    <a:pt x="4161041" y="1441445"/>
                    <a:pt x="4122357" y="1463734"/>
                  </a:cubicBezTo>
                  <a:lnTo>
                    <a:pt x="2530036" y="2384896"/>
                  </a:lnTo>
                  <a:cubicBezTo>
                    <a:pt x="2491542" y="2407185"/>
                    <a:pt x="2433278" y="2409661"/>
                    <a:pt x="2399917" y="2390326"/>
                  </a:cubicBez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7" name="Google Shape;2337;p37"/>
            <p:cNvSpPr/>
            <p:nvPr/>
          </p:nvSpPr>
          <p:spPr>
            <a:xfrm>
              <a:off x="2036757" y="2886502"/>
              <a:ext cx="4154369" cy="2403527"/>
            </a:xfrm>
            <a:custGeom>
              <a:avLst/>
              <a:gdLst/>
              <a:ahLst/>
              <a:cxnLst/>
              <a:rect l="l" t="t" r="r" b="b"/>
              <a:pathLst>
                <a:path w="4154369" h="2403527" extrusionOk="0">
                  <a:moveTo>
                    <a:pt x="2399917" y="2390532"/>
                  </a:moveTo>
                  <a:lnTo>
                    <a:pt x="22508" y="1015122"/>
                  </a:lnTo>
                  <a:cubicBezTo>
                    <a:pt x="-10853" y="996072"/>
                    <a:pt x="-6671" y="962067"/>
                    <a:pt x="32013" y="939874"/>
                  </a:cubicBezTo>
                  <a:lnTo>
                    <a:pt x="1624524" y="18425"/>
                  </a:lnTo>
                  <a:cubicBezTo>
                    <a:pt x="1662543" y="-3863"/>
                    <a:pt x="1721282" y="-6244"/>
                    <a:pt x="1754643" y="12996"/>
                  </a:cubicBezTo>
                  <a:lnTo>
                    <a:pt x="4131861" y="1388502"/>
                  </a:lnTo>
                  <a:cubicBezTo>
                    <a:pt x="4165223" y="1407552"/>
                    <a:pt x="4161041" y="1441461"/>
                    <a:pt x="4122357" y="1463749"/>
                  </a:cubicBezTo>
                  <a:lnTo>
                    <a:pt x="2530036" y="2385103"/>
                  </a:lnTo>
                  <a:cubicBezTo>
                    <a:pt x="2491542" y="2407391"/>
                    <a:pt x="2433278" y="2409772"/>
                    <a:pt x="2399917" y="2390532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8" name="Google Shape;2338;p37"/>
            <p:cNvSpPr/>
            <p:nvPr/>
          </p:nvSpPr>
          <p:spPr>
            <a:xfrm>
              <a:off x="3500252" y="306524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9" name="Google Shape;2339;p37"/>
            <p:cNvSpPr/>
            <p:nvPr/>
          </p:nvSpPr>
          <p:spPr>
            <a:xfrm>
              <a:off x="3657092" y="3155925"/>
              <a:ext cx="266442" cy="153985"/>
            </a:xfrm>
            <a:custGeom>
              <a:avLst/>
              <a:gdLst/>
              <a:ahLst/>
              <a:cxnLst/>
              <a:rect l="l" t="t" r="r" b="b"/>
              <a:pathLst>
                <a:path w="266442" h="153985" extrusionOk="0">
                  <a:moveTo>
                    <a:pt x="116819" y="150482"/>
                  </a:moveTo>
                  <a:lnTo>
                    <a:pt x="6090" y="86379"/>
                  </a:lnTo>
                  <a:cubicBezTo>
                    <a:pt x="-2940" y="81235"/>
                    <a:pt x="-1799" y="72091"/>
                    <a:pt x="8656" y="65995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0" name="Google Shape;2340;p37"/>
            <p:cNvSpPr/>
            <p:nvPr/>
          </p:nvSpPr>
          <p:spPr>
            <a:xfrm>
              <a:off x="3815428" y="3247563"/>
              <a:ext cx="266636" cy="153995"/>
            </a:xfrm>
            <a:custGeom>
              <a:avLst/>
              <a:gdLst/>
              <a:ahLst/>
              <a:cxnLst/>
              <a:rect l="l" t="t" r="r" b="b"/>
              <a:pathLst>
                <a:path w="266636" h="153995" extrusionOk="0">
                  <a:moveTo>
                    <a:pt x="116927" y="150570"/>
                  </a:moveTo>
                  <a:lnTo>
                    <a:pt x="6292" y="86466"/>
                  </a:lnTo>
                  <a:cubicBezTo>
                    <a:pt x="-3213" y="81228"/>
                    <a:pt x="-1597" y="72083"/>
                    <a:pt x="8763" y="66083"/>
                  </a:cubicBezTo>
                  <a:lnTo>
                    <a:pt x="114456" y="5028"/>
                  </a:lnTo>
                  <a:cubicBezTo>
                    <a:pt x="125262" y="-1087"/>
                    <a:pt x="138331" y="-1659"/>
                    <a:pt x="149623" y="3504"/>
                  </a:cubicBezTo>
                  <a:lnTo>
                    <a:pt x="260353" y="67607"/>
                  </a:lnTo>
                  <a:cubicBezTo>
                    <a:pt x="269857" y="72750"/>
                    <a:pt x="268242" y="81894"/>
                    <a:pt x="257786" y="87990"/>
                  </a:cubicBezTo>
                  <a:lnTo>
                    <a:pt x="152189" y="149046"/>
                  </a:lnTo>
                  <a:cubicBezTo>
                    <a:pt x="141325" y="155056"/>
                    <a:pt x="128266" y="155627"/>
                    <a:pt x="116927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1" name="Google Shape;2341;p37"/>
            <p:cNvSpPr/>
            <p:nvPr/>
          </p:nvSpPr>
          <p:spPr>
            <a:xfrm>
              <a:off x="3970462" y="3337185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5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2" name="Google Shape;2342;p37"/>
            <p:cNvSpPr/>
            <p:nvPr/>
          </p:nvSpPr>
          <p:spPr>
            <a:xfrm>
              <a:off x="4127000" y="3427863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4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3" name="Google Shape;2343;p37"/>
            <p:cNvSpPr/>
            <p:nvPr/>
          </p:nvSpPr>
          <p:spPr>
            <a:xfrm>
              <a:off x="4283886" y="3519017"/>
              <a:ext cx="266280" cy="153993"/>
            </a:xfrm>
            <a:custGeom>
              <a:avLst/>
              <a:gdLst/>
              <a:ahLst/>
              <a:cxnLst/>
              <a:rect l="l" t="t" r="r" b="b"/>
              <a:pathLst>
                <a:path w="266280" h="153993" extrusionOk="0">
                  <a:moveTo>
                    <a:pt x="116765" y="150482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260191" y="67519"/>
                  </a:lnTo>
                  <a:cubicBezTo>
                    <a:pt x="269220" y="72758"/>
                    <a:pt x="268080" y="81902"/>
                    <a:pt x="257625" y="87903"/>
                  </a:cubicBezTo>
                  <a:lnTo>
                    <a:pt x="152027" y="149053"/>
                  </a:lnTo>
                  <a:cubicBezTo>
                    <a:pt x="141164" y="155092"/>
                    <a:pt x="128085" y="155626"/>
                    <a:pt x="116765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4" name="Google Shape;2344;p37"/>
            <p:cNvSpPr/>
            <p:nvPr/>
          </p:nvSpPr>
          <p:spPr>
            <a:xfrm>
              <a:off x="4440564" y="3609219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8958"/>
                  </a:lnTo>
                  <a:cubicBezTo>
                    <a:pt x="141180" y="155073"/>
                    <a:pt x="128111" y="15564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5" name="Google Shape;2345;p37"/>
            <p:cNvSpPr/>
            <p:nvPr/>
          </p:nvSpPr>
          <p:spPr>
            <a:xfrm>
              <a:off x="4597287" y="3699905"/>
              <a:ext cx="266442" cy="153983"/>
            </a:xfrm>
            <a:custGeom>
              <a:avLst/>
              <a:gdLst/>
              <a:ahLst/>
              <a:cxnLst/>
              <a:rect l="l" t="t" r="r" b="b"/>
              <a:pathLst>
                <a:path w="266442" h="153983" extrusionOk="0">
                  <a:moveTo>
                    <a:pt x="116733" y="150570"/>
                  </a:moveTo>
                  <a:lnTo>
                    <a:pt x="6099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3" y="72846"/>
                    <a:pt x="268048" y="81894"/>
                    <a:pt x="257593" y="87990"/>
                  </a:cubicBezTo>
                  <a:lnTo>
                    <a:pt x="151805" y="148950"/>
                  </a:lnTo>
                  <a:cubicBezTo>
                    <a:pt x="141037" y="155037"/>
                    <a:pt x="128015" y="155637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6" name="Google Shape;2346;p37"/>
            <p:cNvSpPr/>
            <p:nvPr/>
          </p:nvSpPr>
          <p:spPr>
            <a:xfrm>
              <a:off x="4753934" y="3790488"/>
              <a:ext cx="266248" cy="153985"/>
            </a:xfrm>
            <a:custGeom>
              <a:avLst/>
              <a:gdLst/>
              <a:ahLst/>
              <a:cxnLst/>
              <a:rect l="l" t="t" r="r" b="b"/>
              <a:pathLst>
                <a:path w="266248" h="153985" extrusionOk="0">
                  <a:moveTo>
                    <a:pt x="116819" y="15047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150" y="67607"/>
                  </a:lnTo>
                  <a:cubicBezTo>
                    <a:pt x="269179" y="72750"/>
                    <a:pt x="268039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39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7" name="Google Shape;2347;p37"/>
            <p:cNvSpPr/>
            <p:nvPr/>
          </p:nvSpPr>
          <p:spPr>
            <a:xfrm>
              <a:off x="4910657" y="3881158"/>
              <a:ext cx="266058" cy="153915"/>
            </a:xfrm>
            <a:custGeom>
              <a:avLst/>
              <a:gdLst/>
              <a:ahLst/>
              <a:cxnLst/>
              <a:rect l="l" t="t" r="r" b="b"/>
              <a:pathLst>
                <a:path w="266058" h="153915" extrusionOk="0">
                  <a:moveTo>
                    <a:pt x="116733" y="150292"/>
                  </a:moveTo>
                  <a:lnTo>
                    <a:pt x="6099" y="86284"/>
                  </a:lnTo>
                  <a:cubicBezTo>
                    <a:pt x="-2931" y="81045"/>
                    <a:pt x="-1790" y="71901"/>
                    <a:pt x="8570" y="65900"/>
                  </a:cubicBezTo>
                  <a:lnTo>
                    <a:pt x="114072" y="4940"/>
                  </a:lnTo>
                  <a:cubicBezTo>
                    <a:pt x="124907" y="-1099"/>
                    <a:pt x="137957" y="-1632"/>
                    <a:pt x="149239" y="3511"/>
                  </a:cubicBezTo>
                  <a:lnTo>
                    <a:pt x="259969" y="67519"/>
                  </a:lnTo>
                  <a:cubicBezTo>
                    <a:pt x="268998" y="72758"/>
                    <a:pt x="267858" y="81902"/>
                    <a:pt x="257402" y="87903"/>
                  </a:cubicBezTo>
                  <a:lnTo>
                    <a:pt x="152090" y="149053"/>
                  </a:lnTo>
                  <a:cubicBezTo>
                    <a:pt x="141170" y="155064"/>
                    <a:pt x="128044" y="155530"/>
                    <a:pt x="11673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8" name="Google Shape;2348;p37"/>
            <p:cNvSpPr/>
            <p:nvPr/>
          </p:nvSpPr>
          <p:spPr>
            <a:xfrm>
              <a:off x="5067303" y="3971836"/>
              <a:ext cx="266334" cy="153993"/>
            </a:xfrm>
            <a:custGeom>
              <a:avLst/>
              <a:gdLst/>
              <a:ahLst/>
              <a:cxnLst/>
              <a:rect l="l" t="t" r="r" b="b"/>
              <a:pathLst>
                <a:path w="266334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245" y="67519"/>
                  </a:lnTo>
                  <a:cubicBezTo>
                    <a:pt x="269274" y="72758"/>
                    <a:pt x="268134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9" name="Google Shape;2349;p37"/>
            <p:cNvSpPr/>
            <p:nvPr/>
          </p:nvSpPr>
          <p:spPr>
            <a:xfrm>
              <a:off x="5224035" y="4062514"/>
              <a:ext cx="266528" cy="154092"/>
            </a:xfrm>
            <a:custGeom>
              <a:avLst/>
              <a:gdLst/>
              <a:ahLst/>
              <a:cxnLst/>
              <a:rect l="l" t="t" r="r" b="b"/>
              <a:pathLst>
                <a:path w="266528" h="154092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348" y="4940"/>
                  </a:lnTo>
                  <a:cubicBezTo>
                    <a:pt x="125212" y="-1099"/>
                    <a:pt x="138290" y="-1632"/>
                    <a:pt x="149610" y="3511"/>
                  </a:cubicBezTo>
                  <a:lnTo>
                    <a:pt x="260245" y="67519"/>
                  </a:lnTo>
                  <a:cubicBezTo>
                    <a:pt x="269750" y="72758"/>
                    <a:pt x="268134" y="81902"/>
                    <a:pt x="257679" y="87903"/>
                  </a:cubicBezTo>
                  <a:lnTo>
                    <a:pt x="152367" y="149053"/>
                  </a:lnTo>
                  <a:cubicBezTo>
                    <a:pt x="141436" y="155226"/>
                    <a:pt x="128206" y="155759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0" name="Google Shape;2350;p37"/>
            <p:cNvSpPr/>
            <p:nvPr/>
          </p:nvSpPr>
          <p:spPr>
            <a:xfrm>
              <a:off x="5380534" y="4153137"/>
              <a:ext cx="266473" cy="154041"/>
            </a:xfrm>
            <a:custGeom>
              <a:avLst/>
              <a:gdLst/>
              <a:ahLst/>
              <a:cxnLst/>
              <a:rect l="l" t="t" r="r" b="b"/>
              <a:pathLst>
                <a:path w="266473" h="154041" extrusionOk="0">
                  <a:moveTo>
                    <a:pt x="116958" y="150537"/>
                  </a:moveTo>
                  <a:lnTo>
                    <a:pt x="6324" y="86434"/>
                  </a:lnTo>
                  <a:cubicBezTo>
                    <a:pt x="-3181" y="81195"/>
                    <a:pt x="-1660" y="72147"/>
                    <a:pt x="8795" y="66051"/>
                  </a:cubicBezTo>
                  <a:lnTo>
                    <a:pt x="114392" y="4995"/>
                  </a:lnTo>
                  <a:cubicBezTo>
                    <a:pt x="125247" y="-1082"/>
                    <a:pt x="138325" y="-1644"/>
                    <a:pt x="149655" y="3472"/>
                  </a:cubicBezTo>
                  <a:lnTo>
                    <a:pt x="260384" y="67575"/>
                  </a:lnTo>
                  <a:cubicBezTo>
                    <a:pt x="269414" y="72814"/>
                    <a:pt x="268273" y="81862"/>
                    <a:pt x="257818" y="87958"/>
                  </a:cubicBezTo>
                  <a:lnTo>
                    <a:pt x="152221" y="149014"/>
                  </a:lnTo>
                  <a:cubicBezTo>
                    <a:pt x="141386" y="155129"/>
                    <a:pt x="128279" y="155700"/>
                    <a:pt x="116958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1" name="Google Shape;2351;p37"/>
            <p:cNvSpPr/>
            <p:nvPr/>
          </p:nvSpPr>
          <p:spPr>
            <a:xfrm>
              <a:off x="5537405" y="4243783"/>
              <a:ext cx="341715" cy="197836"/>
            </a:xfrm>
            <a:custGeom>
              <a:avLst/>
              <a:gdLst/>
              <a:ahLst/>
              <a:cxnLst/>
              <a:rect l="l" t="t" r="r" b="b"/>
              <a:pathLst>
                <a:path w="341715" h="197836" extrusionOk="0">
                  <a:moveTo>
                    <a:pt x="192287" y="194194"/>
                  </a:moveTo>
                  <a:lnTo>
                    <a:pt x="6089" y="86466"/>
                  </a:lnTo>
                  <a:cubicBezTo>
                    <a:pt x="-2940" y="81228"/>
                    <a:pt x="-1799" y="72083"/>
                    <a:pt x="8656" y="66083"/>
                  </a:cubicBezTo>
                  <a:lnTo>
                    <a:pt x="114633" y="5028"/>
                  </a:lnTo>
                  <a:cubicBezTo>
                    <a:pt x="125469" y="-1087"/>
                    <a:pt x="138576" y="-1659"/>
                    <a:pt x="149896" y="3504"/>
                  </a:cubicBezTo>
                  <a:lnTo>
                    <a:pt x="335617" y="111517"/>
                  </a:lnTo>
                  <a:cubicBezTo>
                    <a:pt x="344647" y="116756"/>
                    <a:pt x="343506" y="125900"/>
                    <a:pt x="333146" y="131901"/>
                  </a:cubicBezTo>
                  <a:lnTo>
                    <a:pt x="227454" y="193051"/>
                  </a:lnTo>
                  <a:cubicBezTo>
                    <a:pt x="216581" y="199004"/>
                    <a:pt x="203531" y="199423"/>
                    <a:pt x="192287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2" name="Google Shape;2352;p37"/>
            <p:cNvSpPr/>
            <p:nvPr/>
          </p:nvSpPr>
          <p:spPr>
            <a:xfrm>
              <a:off x="3580766" y="3287750"/>
              <a:ext cx="266442" cy="153846"/>
            </a:xfrm>
            <a:custGeom>
              <a:avLst/>
              <a:gdLst/>
              <a:ahLst/>
              <a:cxnLst/>
              <a:rect l="l" t="t" r="r" b="b"/>
              <a:pathLst>
                <a:path w="266442" h="153846" extrusionOk="0">
                  <a:moveTo>
                    <a:pt x="117013" y="15029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424"/>
                  </a:lnTo>
                  <a:cubicBezTo>
                    <a:pt x="269373" y="72663"/>
                    <a:pt x="268233" y="81807"/>
                    <a:pt x="257873" y="87808"/>
                  </a:cubicBezTo>
                  <a:lnTo>
                    <a:pt x="152181" y="148958"/>
                  </a:lnTo>
                  <a:cubicBezTo>
                    <a:pt x="141336" y="154968"/>
                    <a:pt x="128286" y="155464"/>
                    <a:pt x="117013" y="15029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3" name="Google Shape;2353;p37"/>
            <p:cNvSpPr/>
            <p:nvPr/>
          </p:nvSpPr>
          <p:spPr>
            <a:xfrm>
              <a:off x="3737968" y="3378809"/>
              <a:ext cx="266343" cy="153636"/>
            </a:xfrm>
            <a:custGeom>
              <a:avLst/>
              <a:gdLst/>
              <a:ahLst/>
              <a:cxnLst/>
              <a:rect l="l" t="t" r="r" b="b"/>
              <a:pathLst>
                <a:path w="266343" h="153636" extrusionOk="0">
                  <a:moveTo>
                    <a:pt x="116733" y="150101"/>
                  </a:moveTo>
                  <a:lnTo>
                    <a:pt x="6098" y="86093"/>
                  </a:lnTo>
                  <a:cubicBezTo>
                    <a:pt x="-2931" y="80854"/>
                    <a:pt x="-1790" y="71710"/>
                    <a:pt x="8570" y="6571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254" y="67138"/>
                  </a:lnTo>
                  <a:cubicBezTo>
                    <a:pt x="269283" y="72377"/>
                    <a:pt x="268143" y="81521"/>
                    <a:pt x="257688" y="87522"/>
                  </a:cubicBezTo>
                  <a:lnTo>
                    <a:pt x="152091" y="148672"/>
                  </a:lnTo>
                  <a:cubicBezTo>
                    <a:pt x="141198" y="154749"/>
                    <a:pt x="128072" y="155273"/>
                    <a:pt x="11673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4" name="Google Shape;2354;p37"/>
            <p:cNvSpPr/>
            <p:nvPr/>
          </p:nvSpPr>
          <p:spPr>
            <a:xfrm>
              <a:off x="3894706" y="346920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873" y="87903"/>
                  </a:cubicBezTo>
                  <a:lnTo>
                    <a:pt x="152181" y="149053"/>
                  </a:lnTo>
                  <a:cubicBezTo>
                    <a:pt x="141345" y="155092"/>
                    <a:pt x="128295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5" name="Google Shape;2355;p37"/>
            <p:cNvSpPr/>
            <p:nvPr/>
          </p:nvSpPr>
          <p:spPr>
            <a:xfrm>
              <a:off x="4051822" y="3559729"/>
              <a:ext cx="266144" cy="154280"/>
            </a:xfrm>
            <a:custGeom>
              <a:avLst/>
              <a:gdLst/>
              <a:ahLst/>
              <a:cxnLst/>
              <a:rect l="l" t="t" r="r" b="b"/>
              <a:pathLst>
                <a:path w="266144" h="154280" extrusionOk="0">
                  <a:moveTo>
                    <a:pt x="116819" y="150823"/>
                  </a:moveTo>
                  <a:lnTo>
                    <a:pt x="6090" y="86720"/>
                  </a:lnTo>
                  <a:cubicBezTo>
                    <a:pt x="-2940" y="81576"/>
                    <a:pt x="-1799" y="72432"/>
                    <a:pt x="8656" y="66336"/>
                  </a:cubicBezTo>
                  <a:lnTo>
                    <a:pt x="114253" y="4995"/>
                  </a:lnTo>
                  <a:cubicBezTo>
                    <a:pt x="125107" y="-1082"/>
                    <a:pt x="138186" y="-1643"/>
                    <a:pt x="149515" y="3471"/>
                  </a:cubicBezTo>
                  <a:lnTo>
                    <a:pt x="260055" y="67860"/>
                  </a:lnTo>
                  <a:cubicBezTo>
                    <a:pt x="269084" y="73099"/>
                    <a:pt x="267944" y="82148"/>
                    <a:pt x="257489" y="88244"/>
                  </a:cubicBezTo>
                  <a:lnTo>
                    <a:pt x="151892" y="149299"/>
                  </a:lnTo>
                  <a:cubicBezTo>
                    <a:pt x="141104" y="155357"/>
                    <a:pt x="128092" y="155919"/>
                    <a:pt x="116819" y="150823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6" name="Google Shape;2356;p37"/>
            <p:cNvSpPr/>
            <p:nvPr/>
          </p:nvSpPr>
          <p:spPr>
            <a:xfrm>
              <a:off x="4207595" y="3649708"/>
              <a:ext cx="266442" cy="154372"/>
            </a:xfrm>
            <a:custGeom>
              <a:avLst/>
              <a:gdLst/>
              <a:ahLst/>
              <a:cxnLst/>
              <a:rect l="l" t="t" r="r" b="b"/>
              <a:pathLst>
                <a:path w="266442" h="154372" extrusionOk="0">
                  <a:moveTo>
                    <a:pt x="116733" y="15095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664" y="72750"/>
                    <a:pt x="268048" y="81894"/>
                    <a:pt x="257593" y="87990"/>
                  </a:cubicBezTo>
                  <a:lnTo>
                    <a:pt x="151805" y="149426"/>
                  </a:lnTo>
                  <a:cubicBezTo>
                    <a:pt x="141008" y="155437"/>
                    <a:pt x="128015" y="155999"/>
                    <a:pt x="116733" y="15095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7" name="Google Shape;2357;p37"/>
            <p:cNvSpPr/>
            <p:nvPr/>
          </p:nvSpPr>
          <p:spPr>
            <a:xfrm>
              <a:off x="4364526" y="3740759"/>
              <a:ext cx="266248" cy="154101"/>
            </a:xfrm>
            <a:custGeom>
              <a:avLst/>
              <a:gdLst/>
              <a:ahLst/>
              <a:cxnLst/>
              <a:rect l="l" t="t" r="r" b="b"/>
              <a:pathLst>
                <a:path w="266248" h="154101" extrusionOk="0">
                  <a:moveTo>
                    <a:pt x="116819" y="150672"/>
                  </a:moveTo>
                  <a:lnTo>
                    <a:pt x="6089" y="86664"/>
                  </a:lnTo>
                  <a:cubicBezTo>
                    <a:pt x="-2940" y="81426"/>
                    <a:pt x="-1799" y="72282"/>
                    <a:pt x="8656" y="6628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89" y="155159"/>
                    <a:pt x="128130" y="155759"/>
                    <a:pt x="116819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8" name="Google Shape;2358;p37"/>
            <p:cNvSpPr/>
            <p:nvPr/>
          </p:nvSpPr>
          <p:spPr>
            <a:xfrm>
              <a:off x="4521449" y="3831731"/>
              <a:ext cx="266334" cy="153985"/>
            </a:xfrm>
            <a:custGeom>
              <a:avLst/>
              <a:gdLst/>
              <a:ahLst/>
              <a:cxnLst/>
              <a:rect l="l" t="t" r="r" b="b"/>
              <a:pathLst>
                <a:path w="266334" h="153985" extrusionOk="0">
                  <a:moveTo>
                    <a:pt x="116819" y="150474"/>
                  </a:moveTo>
                  <a:lnTo>
                    <a:pt x="6090" y="86466"/>
                  </a:lnTo>
                  <a:cubicBezTo>
                    <a:pt x="-2940" y="81228"/>
                    <a:pt x="-1799" y="72084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18" y="155084"/>
                    <a:pt x="128140" y="155618"/>
                    <a:pt x="116819" y="15047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9" name="Google Shape;2359;p37"/>
            <p:cNvSpPr/>
            <p:nvPr/>
          </p:nvSpPr>
          <p:spPr>
            <a:xfrm>
              <a:off x="4678466" y="3922592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23" y="155092"/>
                    <a:pt x="128044" y="155626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0" name="Google Shape;2360;p37"/>
            <p:cNvSpPr/>
            <p:nvPr/>
          </p:nvSpPr>
          <p:spPr>
            <a:xfrm>
              <a:off x="4835195" y="4013365"/>
              <a:ext cx="266474" cy="153993"/>
            </a:xfrm>
            <a:custGeom>
              <a:avLst/>
              <a:gdLst/>
              <a:ahLst/>
              <a:cxnLst/>
              <a:rect l="l" t="t" r="r" b="b"/>
              <a:pathLst>
                <a:path w="266474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373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1" name="Google Shape;2361;p37"/>
            <p:cNvSpPr/>
            <p:nvPr/>
          </p:nvSpPr>
          <p:spPr>
            <a:xfrm>
              <a:off x="4992397" y="4104213"/>
              <a:ext cx="266533" cy="154079"/>
            </a:xfrm>
            <a:custGeom>
              <a:avLst/>
              <a:gdLst/>
              <a:ahLst/>
              <a:cxnLst/>
              <a:rect l="l" t="t" r="r" b="b"/>
              <a:pathLst>
                <a:path w="266533" h="154079" extrusionOk="0">
                  <a:moveTo>
                    <a:pt x="116733" y="150502"/>
                  </a:moveTo>
                  <a:lnTo>
                    <a:pt x="6098" y="86399"/>
                  </a:lnTo>
                  <a:cubicBezTo>
                    <a:pt x="-2931" y="81255"/>
                    <a:pt x="-1790" y="72111"/>
                    <a:pt x="8570" y="66015"/>
                  </a:cubicBezTo>
                  <a:lnTo>
                    <a:pt x="114262" y="4960"/>
                  </a:lnTo>
                  <a:cubicBezTo>
                    <a:pt x="125088" y="-1069"/>
                    <a:pt x="138119" y="-1631"/>
                    <a:pt x="149429" y="3436"/>
                  </a:cubicBezTo>
                  <a:lnTo>
                    <a:pt x="260444" y="67539"/>
                  </a:lnTo>
                  <a:cubicBezTo>
                    <a:pt x="269474" y="72778"/>
                    <a:pt x="268333" y="81922"/>
                    <a:pt x="257878" y="87923"/>
                  </a:cubicBezTo>
                  <a:lnTo>
                    <a:pt x="152281" y="148978"/>
                  </a:lnTo>
                  <a:cubicBezTo>
                    <a:pt x="141369" y="155198"/>
                    <a:pt x="128139" y="155760"/>
                    <a:pt x="116733" y="15050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2" name="Google Shape;2362;p37"/>
            <p:cNvSpPr/>
            <p:nvPr/>
          </p:nvSpPr>
          <p:spPr>
            <a:xfrm>
              <a:off x="5149329" y="4195292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3" name="Google Shape;2363;p37"/>
            <p:cNvSpPr/>
            <p:nvPr/>
          </p:nvSpPr>
          <p:spPr>
            <a:xfrm>
              <a:off x="5306305" y="4285820"/>
              <a:ext cx="266280" cy="154040"/>
            </a:xfrm>
            <a:custGeom>
              <a:avLst/>
              <a:gdLst/>
              <a:ahLst/>
              <a:cxnLst/>
              <a:rect l="l" t="t" r="r" b="b"/>
              <a:pathLst>
                <a:path w="266280" h="154040" extrusionOk="0">
                  <a:moveTo>
                    <a:pt x="116765" y="150537"/>
                  </a:moveTo>
                  <a:lnTo>
                    <a:pt x="6130" y="86434"/>
                  </a:lnTo>
                  <a:cubicBezTo>
                    <a:pt x="-2899" y="81195"/>
                    <a:pt x="-1853" y="72147"/>
                    <a:pt x="8602" y="66051"/>
                  </a:cubicBezTo>
                  <a:lnTo>
                    <a:pt x="114199" y="4995"/>
                  </a:lnTo>
                  <a:cubicBezTo>
                    <a:pt x="125053" y="-1081"/>
                    <a:pt x="138132" y="-1644"/>
                    <a:pt x="149461" y="3471"/>
                  </a:cubicBezTo>
                  <a:lnTo>
                    <a:pt x="260191" y="67575"/>
                  </a:lnTo>
                  <a:cubicBezTo>
                    <a:pt x="269221" y="72813"/>
                    <a:pt x="268080" y="81862"/>
                    <a:pt x="257625" y="87958"/>
                  </a:cubicBezTo>
                  <a:lnTo>
                    <a:pt x="152028" y="149013"/>
                  </a:lnTo>
                  <a:cubicBezTo>
                    <a:pt x="141192" y="155128"/>
                    <a:pt x="128085" y="155700"/>
                    <a:pt x="116765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4" name="Google Shape;2364;p37"/>
            <p:cNvSpPr/>
            <p:nvPr/>
          </p:nvSpPr>
          <p:spPr>
            <a:xfrm>
              <a:off x="3348561" y="3153075"/>
              <a:ext cx="342095" cy="197622"/>
            </a:xfrm>
            <a:custGeom>
              <a:avLst/>
              <a:gdLst/>
              <a:ahLst/>
              <a:cxnLst/>
              <a:rect l="l" t="t" r="r" b="b"/>
              <a:pathLst>
                <a:path w="342095" h="197622" extrusionOk="0">
                  <a:moveTo>
                    <a:pt x="192200" y="194194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336006" y="111231"/>
                  </a:lnTo>
                  <a:cubicBezTo>
                    <a:pt x="345036" y="116470"/>
                    <a:pt x="343895" y="125614"/>
                    <a:pt x="333440" y="131615"/>
                  </a:cubicBezTo>
                  <a:lnTo>
                    <a:pt x="227463" y="192575"/>
                  </a:lnTo>
                  <a:cubicBezTo>
                    <a:pt x="216627" y="198680"/>
                    <a:pt x="203549" y="199281"/>
                    <a:pt x="192200" y="19419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5" name="Google Shape;2365;p37"/>
            <p:cNvSpPr/>
            <p:nvPr/>
          </p:nvSpPr>
          <p:spPr>
            <a:xfrm>
              <a:off x="5350264" y="4375807"/>
              <a:ext cx="378572" cy="242223"/>
            </a:xfrm>
            <a:custGeom>
              <a:avLst/>
              <a:gdLst/>
              <a:ahLst/>
              <a:cxnLst/>
              <a:rect l="l" t="t" r="r" b="b"/>
              <a:pathLst>
                <a:path w="378572" h="242223" extrusionOk="0">
                  <a:moveTo>
                    <a:pt x="371823" y="67980"/>
                  </a:moveTo>
                  <a:lnTo>
                    <a:pt x="261189" y="3972"/>
                  </a:lnTo>
                  <a:cubicBezTo>
                    <a:pt x="250867" y="-1324"/>
                    <a:pt x="238625" y="-1324"/>
                    <a:pt x="228303" y="3972"/>
                  </a:cubicBezTo>
                  <a:lnTo>
                    <a:pt x="116718" y="68551"/>
                  </a:lnTo>
                  <a:cubicBezTo>
                    <a:pt x="107213" y="73790"/>
                    <a:pt x="107213" y="82267"/>
                    <a:pt x="116718" y="87601"/>
                  </a:cubicBezTo>
                  <a:lnTo>
                    <a:pt x="125557" y="92745"/>
                  </a:lnTo>
                  <a:cubicBezTo>
                    <a:pt x="133921" y="97507"/>
                    <a:pt x="133826" y="105413"/>
                    <a:pt x="125557" y="110271"/>
                  </a:cubicBezTo>
                  <a:lnTo>
                    <a:pt x="7129" y="178470"/>
                  </a:lnTo>
                  <a:cubicBezTo>
                    <a:pt x="-2376" y="183804"/>
                    <a:pt x="-2376" y="192281"/>
                    <a:pt x="7129" y="197520"/>
                  </a:cubicBezTo>
                  <a:lnTo>
                    <a:pt x="77558" y="238287"/>
                  </a:lnTo>
                  <a:cubicBezTo>
                    <a:pt x="87861" y="243535"/>
                    <a:pt x="100046" y="243535"/>
                    <a:pt x="110349" y="238287"/>
                  </a:cubicBezTo>
                  <a:lnTo>
                    <a:pt x="220794" y="174469"/>
                  </a:lnTo>
                  <a:lnTo>
                    <a:pt x="243605" y="161229"/>
                  </a:lnTo>
                  <a:lnTo>
                    <a:pt x="260048" y="151704"/>
                  </a:lnTo>
                  <a:lnTo>
                    <a:pt x="276587" y="142179"/>
                  </a:lnTo>
                  <a:lnTo>
                    <a:pt x="371633" y="87220"/>
                  </a:lnTo>
                  <a:cubicBezTo>
                    <a:pt x="380853" y="81696"/>
                    <a:pt x="380853" y="73219"/>
                    <a:pt x="371823" y="6798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6" name="Google Shape;2366;p37"/>
            <p:cNvSpPr/>
            <p:nvPr/>
          </p:nvSpPr>
          <p:spPr>
            <a:xfrm>
              <a:off x="2893378" y="3416909"/>
              <a:ext cx="266442" cy="154101"/>
            </a:xfrm>
            <a:custGeom>
              <a:avLst/>
              <a:gdLst/>
              <a:ahLst/>
              <a:cxnLst/>
              <a:rect l="l" t="t" r="r" b="b"/>
              <a:pathLst>
                <a:path w="266442" h="154101" extrusionOk="0">
                  <a:moveTo>
                    <a:pt x="116927" y="150672"/>
                  </a:moveTo>
                  <a:lnTo>
                    <a:pt x="6292" y="86664"/>
                  </a:lnTo>
                  <a:cubicBezTo>
                    <a:pt x="-3212" y="81426"/>
                    <a:pt x="-1597" y="72282"/>
                    <a:pt x="8763" y="6628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54" y="155159"/>
                    <a:pt x="128275" y="155759"/>
                    <a:pt x="116927" y="15067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7" name="Google Shape;2367;p37"/>
            <p:cNvSpPr/>
            <p:nvPr/>
          </p:nvSpPr>
          <p:spPr>
            <a:xfrm>
              <a:off x="3049635" y="3507492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382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5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8" name="Google Shape;2368;p37"/>
            <p:cNvSpPr/>
            <p:nvPr/>
          </p:nvSpPr>
          <p:spPr>
            <a:xfrm>
              <a:off x="3205860" y="3597884"/>
              <a:ext cx="266188" cy="153922"/>
            </a:xfrm>
            <a:custGeom>
              <a:avLst/>
              <a:gdLst/>
              <a:ahLst/>
              <a:cxnLst/>
              <a:rect l="l" t="t" r="r" b="b"/>
              <a:pathLst>
                <a:path w="266188" h="153922" extrusionOk="0">
                  <a:moveTo>
                    <a:pt x="116959" y="150482"/>
                  </a:moveTo>
                  <a:lnTo>
                    <a:pt x="6324" y="86474"/>
                  </a:lnTo>
                  <a:cubicBezTo>
                    <a:pt x="-3181" y="81235"/>
                    <a:pt x="-1660" y="72091"/>
                    <a:pt x="8795" y="66091"/>
                  </a:cubicBezTo>
                  <a:lnTo>
                    <a:pt x="114392" y="4940"/>
                  </a:lnTo>
                  <a:cubicBezTo>
                    <a:pt x="125256" y="-1099"/>
                    <a:pt x="138335" y="-1632"/>
                    <a:pt x="149655" y="3511"/>
                  </a:cubicBezTo>
                  <a:lnTo>
                    <a:pt x="260099" y="67519"/>
                  </a:lnTo>
                  <a:cubicBezTo>
                    <a:pt x="269129" y="72758"/>
                    <a:pt x="267988" y="81902"/>
                    <a:pt x="257533" y="87903"/>
                  </a:cubicBezTo>
                  <a:lnTo>
                    <a:pt x="151936" y="149053"/>
                  </a:lnTo>
                  <a:cubicBezTo>
                    <a:pt x="141148" y="154997"/>
                    <a:pt x="128193" y="155530"/>
                    <a:pt x="11695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9" name="Google Shape;2369;p37"/>
            <p:cNvSpPr/>
            <p:nvPr/>
          </p:nvSpPr>
          <p:spPr>
            <a:xfrm>
              <a:off x="4536462" y="4367735"/>
              <a:ext cx="266437" cy="154256"/>
            </a:xfrm>
            <a:custGeom>
              <a:avLst/>
              <a:gdLst/>
              <a:ahLst/>
              <a:cxnLst/>
              <a:rect l="l" t="t" r="r" b="b"/>
              <a:pathLst>
                <a:path w="266437" h="154256" extrusionOk="0">
                  <a:moveTo>
                    <a:pt x="117013" y="150537"/>
                  </a:moveTo>
                  <a:lnTo>
                    <a:pt x="6284" y="86434"/>
                  </a:lnTo>
                  <a:cubicBezTo>
                    <a:pt x="-3221" y="81291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2"/>
                    <a:pt x="138380" y="-1644"/>
                    <a:pt x="149709" y="3472"/>
                  </a:cubicBezTo>
                  <a:lnTo>
                    <a:pt x="260154" y="67575"/>
                  </a:lnTo>
                  <a:cubicBezTo>
                    <a:pt x="269659" y="72814"/>
                    <a:pt x="268043" y="81862"/>
                    <a:pt x="257588" y="87958"/>
                  </a:cubicBezTo>
                  <a:lnTo>
                    <a:pt x="152181" y="149490"/>
                  </a:lnTo>
                  <a:cubicBezTo>
                    <a:pt x="141298" y="155452"/>
                    <a:pt x="128229" y="155843"/>
                    <a:pt x="117013" y="150537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0" name="Google Shape;2370;p37"/>
            <p:cNvSpPr/>
            <p:nvPr/>
          </p:nvSpPr>
          <p:spPr>
            <a:xfrm>
              <a:off x="4692711" y="4458183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3" y="66090"/>
                  </a:cubicBezTo>
                  <a:lnTo>
                    <a:pt x="114455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2" y="67519"/>
                  </a:lnTo>
                  <a:cubicBezTo>
                    <a:pt x="269857" y="72758"/>
                    <a:pt x="268242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1" name="Google Shape;2371;p37"/>
            <p:cNvSpPr/>
            <p:nvPr/>
          </p:nvSpPr>
          <p:spPr>
            <a:xfrm>
              <a:off x="4849162" y="4548575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733" y="150482"/>
                  </a:moveTo>
                  <a:lnTo>
                    <a:pt x="6099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663" y="72758"/>
                    <a:pt x="268048" y="81902"/>
                    <a:pt x="257593" y="87903"/>
                  </a:cubicBezTo>
                  <a:lnTo>
                    <a:pt x="151995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2" name="Google Shape;2372;p37"/>
            <p:cNvSpPr/>
            <p:nvPr/>
          </p:nvSpPr>
          <p:spPr>
            <a:xfrm>
              <a:off x="5005419" y="4638967"/>
              <a:ext cx="266537" cy="154092"/>
            </a:xfrm>
            <a:custGeom>
              <a:avLst/>
              <a:gdLst/>
              <a:ahLst/>
              <a:cxnLst/>
              <a:rect l="l" t="t" r="r" b="b"/>
              <a:pathLst>
                <a:path w="266537" h="154092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357" y="4940"/>
                  </a:lnTo>
                  <a:cubicBezTo>
                    <a:pt x="125192" y="-1099"/>
                    <a:pt x="138242" y="-1632"/>
                    <a:pt x="149524" y="3511"/>
                  </a:cubicBezTo>
                  <a:lnTo>
                    <a:pt x="260254" y="67519"/>
                  </a:lnTo>
                  <a:cubicBezTo>
                    <a:pt x="269759" y="72758"/>
                    <a:pt x="268143" y="81902"/>
                    <a:pt x="257688" y="87903"/>
                  </a:cubicBezTo>
                  <a:lnTo>
                    <a:pt x="152376" y="149053"/>
                  </a:lnTo>
                  <a:cubicBezTo>
                    <a:pt x="141407" y="155226"/>
                    <a:pt x="128158" y="155759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3" name="Google Shape;2373;p37"/>
            <p:cNvSpPr/>
            <p:nvPr/>
          </p:nvSpPr>
          <p:spPr>
            <a:xfrm>
              <a:off x="3362257" y="3688277"/>
              <a:ext cx="306733" cy="177321"/>
            </a:xfrm>
            <a:custGeom>
              <a:avLst/>
              <a:gdLst/>
              <a:ahLst/>
              <a:cxnLst/>
              <a:rect l="l" t="t" r="r" b="b"/>
              <a:pathLst>
                <a:path w="306733" h="177321" extrusionOk="0">
                  <a:moveTo>
                    <a:pt x="157024" y="173818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300450" y="90856"/>
                  </a:lnTo>
                  <a:cubicBezTo>
                    <a:pt x="309955" y="96094"/>
                    <a:pt x="308339" y="105143"/>
                    <a:pt x="297884" y="111239"/>
                  </a:cubicBezTo>
                  <a:lnTo>
                    <a:pt x="192287" y="172294"/>
                  </a:lnTo>
                  <a:cubicBezTo>
                    <a:pt x="181451" y="178409"/>
                    <a:pt x="168344" y="178981"/>
                    <a:pt x="157024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4" name="Google Shape;2374;p37"/>
            <p:cNvSpPr/>
            <p:nvPr/>
          </p:nvSpPr>
          <p:spPr>
            <a:xfrm>
              <a:off x="4339992" y="4254062"/>
              <a:ext cx="306655" cy="177321"/>
            </a:xfrm>
            <a:custGeom>
              <a:avLst/>
              <a:gdLst/>
              <a:ahLst/>
              <a:cxnLst/>
              <a:rect l="l" t="t" r="r" b="b"/>
              <a:pathLst>
                <a:path w="306655" h="177321" extrusionOk="0">
                  <a:moveTo>
                    <a:pt x="157227" y="173818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0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300557" y="90855"/>
                  </a:lnTo>
                  <a:cubicBezTo>
                    <a:pt x="309587" y="96094"/>
                    <a:pt x="308446" y="105143"/>
                    <a:pt x="298086" y="111239"/>
                  </a:cubicBezTo>
                  <a:lnTo>
                    <a:pt x="192394" y="172294"/>
                  </a:lnTo>
                  <a:cubicBezTo>
                    <a:pt x="181587" y="178409"/>
                    <a:pt x="168518" y="178981"/>
                    <a:pt x="157227" y="17381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5" name="Google Shape;2375;p37"/>
            <p:cNvSpPr/>
            <p:nvPr/>
          </p:nvSpPr>
          <p:spPr>
            <a:xfrm>
              <a:off x="3558805" y="3802100"/>
              <a:ext cx="891371" cy="515693"/>
            </a:xfrm>
            <a:custGeom>
              <a:avLst/>
              <a:gdLst/>
              <a:ahLst/>
              <a:cxnLst/>
              <a:rect l="l" t="t" r="r" b="b"/>
              <a:pathLst>
                <a:path w="891371" h="515693" extrusionOk="0">
                  <a:moveTo>
                    <a:pt x="741857" y="512051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0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885282" y="429374"/>
                  </a:lnTo>
                  <a:cubicBezTo>
                    <a:pt x="894312" y="434613"/>
                    <a:pt x="893171" y="443757"/>
                    <a:pt x="882716" y="449758"/>
                  </a:cubicBezTo>
                  <a:lnTo>
                    <a:pt x="777119" y="510908"/>
                  </a:lnTo>
                  <a:cubicBezTo>
                    <a:pt x="766208" y="516861"/>
                    <a:pt x="753129" y="517280"/>
                    <a:pt x="741857" y="51205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6" name="Google Shape;2376;p37"/>
            <p:cNvSpPr/>
            <p:nvPr/>
          </p:nvSpPr>
          <p:spPr>
            <a:xfrm>
              <a:off x="3471751" y="3400145"/>
              <a:ext cx="266623" cy="154042"/>
            </a:xfrm>
            <a:custGeom>
              <a:avLst/>
              <a:gdLst/>
              <a:ahLst/>
              <a:cxnLst/>
              <a:rect l="l" t="t" r="r" b="b"/>
              <a:pathLst>
                <a:path w="266623" h="154042" extrusionOk="0">
                  <a:moveTo>
                    <a:pt x="11672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340" y="67519"/>
                  </a:lnTo>
                  <a:cubicBezTo>
                    <a:pt x="269845" y="72758"/>
                    <a:pt x="268229" y="81902"/>
                    <a:pt x="257774" y="87903"/>
                  </a:cubicBezTo>
                  <a:lnTo>
                    <a:pt x="152177" y="149053"/>
                  </a:lnTo>
                  <a:cubicBezTo>
                    <a:pt x="141256" y="155159"/>
                    <a:pt x="128092" y="155692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7" name="Google Shape;2377;p37"/>
            <p:cNvSpPr/>
            <p:nvPr/>
          </p:nvSpPr>
          <p:spPr>
            <a:xfrm>
              <a:off x="3628284" y="3490390"/>
              <a:ext cx="266442" cy="154037"/>
            </a:xfrm>
            <a:custGeom>
              <a:avLst/>
              <a:gdLst/>
              <a:ahLst/>
              <a:cxnLst/>
              <a:rect l="l" t="t" r="r" b="b"/>
              <a:pathLst>
                <a:path w="266442" h="154037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192"/>
                    <a:pt x="-1790" y="72143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159" y="67571"/>
                  </a:lnTo>
                  <a:cubicBezTo>
                    <a:pt x="269664" y="72810"/>
                    <a:pt x="268048" y="81859"/>
                    <a:pt x="257593" y="87955"/>
                  </a:cubicBezTo>
                  <a:lnTo>
                    <a:pt x="151996" y="149010"/>
                  </a:lnTo>
                  <a:cubicBezTo>
                    <a:pt x="141160" y="155125"/>
                    <a:pt x="128053" y="155697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8" name="Google Shape;2378;p37"/>
            <p:cNvSpPr/>
            <p:nvPr/>
          </p:nvSpPr>
          <p:spPr>
            <a:xfrm>
              <a:off x="3784546" y="3581216"/>
              <a:ext cx="266667" cy="153993"/>
            </a:xfrm>
            <a:custGeom>
              <a:avLst/>
              <a:gdLst/>
              <a:ahLst/>
              <a:cxnLst/>
              <a:rect l="l" t="t" r="r" b="b"/>
              <a:pathLst>
                <a:path w="266667" h="153993" extrusionOk="0">
                  <a:moveTo>
                    <a:pt x="117013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1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260344" y="67519"/>
                  </a:lnTo>
                  <a:cubicBezTo>
                    <a:pt x="269849" y="72758"/>
                    <a:pt x="268328" y="81902"/>
                    <a:pt x="257873" y="87903"/>
                  </a:cubicBezTo>
                  <a:lnTo>
                    <a:pt x="152276" y="149053"/>
                  </a:lnTo>
                  <a:cubicBezTo>
                    <a:pt x="141412" y="155092"/>
                    <a:pt x="128333" y="155626"/>
                    <a:pt x="11701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9" name="Google Shape;2379;p37"/>
            <p:cNvSpPr/>
            <p:nvPr/>
          </p:nvSpPr>
          <p:spPr>
            <a:xfrm>
              <a:off x="3941088" y="3671799"/>
              <a:ext cx="266351" cy="153784"/>
            </a:xfrm>
            <a:custGeom>
              <a:avLst/>
              <a:gdLst/>
              <a:ahLst/>
              <a:cxnLst/>
              <a:rect l="l" t="t" r="r" b="b"/>
              <a:pathLst>
                <a:path w="266351" h="153784" extrusionOk="0">
                  <a:moveTo>
                    <a:pt x="117013" y="150101"/>
                  </a:moveTo>
                  <a:lnTo>
                    <a:pt x="6284" y="86093"/>
                  </a:lnTo>
                  <a:cubicBezTo>
                    <a:pt x="-3221" y="80854"/>
                    <a:pt x="-1605" y="71710"/>
                    <a:pt x="8850" y="65710"/>
                  </a:cubicBezTo>
                  <a:lnTo>
                    <a:pt x="114162" y="4940"/>
                  </a:lnTo>
                  <a:cubicBezTo>
                    <a:pt x="125026" y="-1099"/>
                    <a:pt x="138104" y="-1632"/>
                    <a:pt x="149424" y="3511"/>
                  </a:cubicBezTo>
                  <a:lnTo>
                    <a:pt x="260059" y="67519"/>
                  </a:lnTo>
                  <a:cubicBezTo>
                    <a:pt x="269564" y="72758"/>
                    <a:pt x="267948" y="81902"/>
                    <a:pt x="257588" y="87903"/>
                  </a:cubicBezTo>
                  <a:lnTo>
                    <a:pt x="152181" y="149053"/>
                  </a:lnTo>
                  <a:cubicBezTo>
                    <a:pt x="141288" y="154968"/>
                    <a:pt x="128238" y="155359"/>
                    <a:pt x="117013" y="15010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0" name="Google Shape;2380;p37"/>
            <p:cNvSpPr/>
            <p:nvPr/>
          </p:nvSpPr>
          <p:spPr>
            <a:xfrm>
              <a:off x="4097622" y="3762381"/>
              <a:ext cx="266636" cy="153993"/>
            </a:xfrm>
            <a:custGeom>
              <a:avLst/>
              <a:gdLst/>
              <a:ahLst/>
              <a:cxnLst/>
              <a:rect l="l" t="t" r="r" b="b"/>
              <a:pathLst>
                <a:path w="266636" h="153993" extrusionOk="0">
                  <a:moveTo>
                    <a:pt x="116927" y="150482"/>
                  </a:moveTo>
                  <a:lnTo>
                    <a:pt x="6292" y="86474"/>
                  </a:lnTo>
                  <a:cubicBezTo>
                    <a:pt x="-3212" y="81235"/>
                    <a:pt x="-1597" y="72091"/>
                    <a:pt x="8764" y="66091"/>
                  </a:cubicBezTo>
                  <a:lnTo>
                    <a:pt x="114456" y="4940"/>
                  </a:lnTo>
                  <a:cubicBezTo>
                    <a:pt x="125291" y="-1099"/>
                    <a:pt x="138341" y="-1632"/>
                    <a:pt x="149623" y="3511"/>
                  </a:cubicBezTo>
                  <a:lnTo>
                    <a:pt x="260353" y="67519"/>
                  </a:lnTo>
                  <a:cubicBezTo>
                    <a:pt x="269857" y="72758"/>
                    <a:pt x="268241" y="81902"/>
                    <a:pt x="257786" y="87903"/>
                  </a:cubicBezTo>
                  <a:lnTo>
                    <a:pt x="152189" y="149053"/>
                  </a:lnTo>
                  <a:cubicBezTo>
                    <a:pt x="141325" y="155092"/>
                    <a:pt x="128247" y="155626"/>
                    <a:pt x="116927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1" name="Google Shape;2381;p37"/>
            <p:cNvSpPr/>
            <p:nvPr/>
          </p:nvSpPr>
          <p:spPr>
            <a:xfrm>
              <a:off x="4254133" y="3852876"/>
              <a:ext cx="266854" cy="154172"/>
            </a:xfrm>
            <a:custGeom>
              <a:avLst/>
              <a:gdLst/>
              <a:ahLst/>
              <a:cxnLst/>
              <a:rect l="l" t="t" r="r" b="b"/>
              <a:pathLst>
                <a:path w="266854" h="154172" extrusionOk="0">
                  <a:moveTo>
                    <a:pt x="116959" y="150570"/>
                  </a:moveTo>
                  <a:lnTo>
                    <a:pt x="6324" y="86466"/>
                  </a:lnTo>
                  <a:cubicBezTo>
                    <a:pt x="-3181" y="81228"/>
                    <a:pt x="-1660" y="72179"/>
                    <a:pt x="8795" y="66083"/>
                  </a:cubicBezTo>
                  <a:lnTo>
                    <a:pt x="114772" y="5028"/>
                  </a:lnTo>
                  <a:cubicBezTo>
                    <a:pt x="125608" y="-1087"/>
                    <a:pt x="138715" y="-1659"/>
                    <a:pt x="150035" y="3504"/>
                  </a:cubicBezTo>
                  <a:lnTo>
                    <a:pt x="260764" y="67607"/>
                  </a:lnTo>
                  <a:cubicBezTo>
                    <a:pt x="269794" y="72846"/>
                    <a:pt x="268653" y="81894"/>
                    <a:pt x="258198" y="87990"/>
                  </a:cubicBezTo>
                  <a:lnTo>
                    <a:pt x="152601" y="149046"/>
                  </a:lnTo>
                  <a:cubicBezTo>
                    <a:pt x="141661" y="155294"/>
                    <a:pt x="128383" y="155865"/>
                    <a:pt x="11695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2" name="Google Shape;2382;p37"/>
            <p:cNvSpPr/>
            <p:nvPr/>
          </p:nvSpPr>
          <p:spPr>
            <a:xfrm>
              <a:off x="4410814" y="394345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6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3" name="Google Shape;2383;p37"/>
            <p:cNvSpPr/>
            <p:nvPr/>
          </p:nvSpPr>
          <p:spPr>
            <a:xfrm>
              <a:off x="4567356" y="4034034"/>
              <a:ext cx="266239" cy="153993"/>
            </a:xfrm>
            <a:custGeom>
              <a:avLst/>
              <a:gdLst/>
              <a:ahLst/>
              <a:cxnLst/>
              <a:rect l="l" t="t" r="r" b="b"/>
              <a:pathLst>
                <a:path w="266239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4" name="Google Shape;2384;p37"/>
            <p:cNvSpPr/>
            <p:nvPr/>
          </p:nvSpPr>
          <p:spPr>
            <a:xfrm>
              <a:off x="4723985" y="4124617"/>
              <a:ext cx="266248" cy="154017"/>
            </a:xfrm>
            <a:custGeom>
              <a:avLst/>
              <a:gdLst/>
              <a:ahLst/>
              <a:cxnLst/>
              <a:rect l="l" t="t" r="r" b="b"/>
              <a:pathLst>
                <a:path w="266248" h="154017" extrusionOk="0">
                  <a:moveTo>
                    <a:pt x="116638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2" y="87903"/>
                  </a:cubicBezTo>
                  <a:lnTo>
                    <a:pt x="151996" y="149053"/>
                  </a:lnTo>
                  <a:cubicBezTo>
                    <a:pt x="141103" y="155130"/>
                    <a:pt x="127977" y="155654"/>
                    <a:pt x="11663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5" name="Google Shape;2385;p37"/>
            <p:cNvSpPr/>
            <p:nvPr/>
          </p:nvSpPr>
          <p:spPr>
            <a:xfrm>
              <a:off x="4880346" y="4215112"/>
              <a:ext cx="266334" cy="154040"/>
            </a:xfrm>
            <a:custGeom>
              <a:avLst/>
              <a:gdLst/>
              <a:ahLst/>
              <a:cxnLst/>
              <a:rect l="l" t="t" r="r" b="b"/>
              <a:pathLst>
                <a:path w="266334" h="154040" extrusionOk="0">
                  <a:moveTo>
                    <a:pt x="116819" y="150570"/>
                  </a:moveTo>
                  <a:lnTo>
                    <a:pt x="6090" y="86466"/>
                  </a:lnTo>
                  <a:cubicBezTo>
                    <a:pt x="-2940" y="81228"/>
                    <a:pt x="-1799" y="72179"/>
                    <a:pt x="8656" y="66083"/>
                  </a:cubicBezTo>
                  <a:lnTo>
                    <a:pt x="114253" y="5028"/>
                  </a:lnTo>
                  <a:cubicBezTo>
                    <a:pt x="125088" y="-1087"/>
                    <a:pt x="138195" y="-1659"/>
                    <a:pt x="149515" y="3504"/>
                  </a:cubicBezTo>
                  <a:lnTo>
                    <a:pt x="260245" y="67607"/>
                  </a:lnTo>
                  <a:cubicBezTo>
                    <a:pt x="269275" y="72750"/>
                    <a:pt x="268134" y="81894"/>
                    <a:pt x="257679" y="87990"/>
                  </a:cubicBezTo>
                  <a:lnTo>
                    <a:pt x="152082" y="149046"/>
                  </a:lnTo>
                  <a:cubicBezTo>
                    <a:pt x="141227" y="155122"/>
                    <a:pt x="128149" y="155685"/>
                    <a:pt x="116819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6" name="Google Shape;2386;p37"/>
            <p:cNvSpPr/>
            <p:nvPr/>
          </p:nvSpPr>
          <p:spPr>
            <a:xfrm>
              <a:off x="5036888" y="4305687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7" name="Google Shape;2387;p37"/>
            <p:cNvSpPr/>
            <p:nvPr/>
          </p:nvSpPr>
          <p:spPr>
            <a:xfrm>
              <a:off x="5193145" y="4396270"/>
              <a:ext cx="266239" cy="154284"/>
            </a:xfrm>
            <a:custGeom>
              <a:avLst/>
              <a:gdLst/>
              <a:ahLst/>
              <a:cxnLst/>
              <a:rect l="l" t="t" r="r" b="b"/>
              <a:pathLst>
                <a:path w="266239" h="154284" extrusionOk="0">
                  <a:moveTo>
                    <a:pt x="116724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088" y="-1099"/>
                    <a:pt x="138138" y="-1632"/>
                    <a:pt x="149420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584" y="87903"/>
                  </a:cubicBezTo>
                  <a:lnTo>
                    <a:pt x="152272" y="149529"/>
                  </a:lnTo>
                  <a:cubicBezTo>
                    <a:pt x="141256" y="155511"/>
                    <a:pt x="128044" y="155873"/>
                    <a:pt x="11672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8" name="Google Shape;2388;p37"/>
            <p:cNvSpPr/>
            <p:nvPr/>
          </p:nvSpPr>
          <p:spPr>
            <a:xfrm>
              <a:off x="3196776" y="3241078"/>
              <a:ext cx="384874" cy="222382"/>
            </a:xfrm>
            <a:custGeom>
              <a:avLst/>
              <a:gdLst/>
              <a:ahLst/>
              <a:cxnLst/>
              <a:rect l="l" t="t" r="r" b="b"/>
              <a:pathLst>
                <a:path w="384874" h="222382" extrusionOk="0">
                  <a:moveTo>
                    <a:pt x="235252" y="218871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311" y="-1099"/>
                    <a:pt x="138389" y="-1632"/>
                    <a:pt x="149709" y="3511"/>
                  </a:cubicBezTo>
                  <a:lnTo>
                    <a:pt x="378582" y="135909"/>
                  </a:lnTo>
                  <a:cubicBezTo>
                    <a:pt x="388087" y="141147"/>
                    <a:pt x="386471" y="150291"/>
                    <a:pt x="376111" y="156292"/>
                  </a:cubicBezTo>
                  <a:lnTo>
                    <a:pt x="270419" y="217443"/>
                  </a:lnTo>
                  <a:cubicBezTo>
                    <a:pt x="259584" y="223482"/>
                    <a:pt x="246534" y="224015"/>
                    <a:pt x="235252" y="21887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9" name="Google Shape;2389;p37"/>
            <p:cNvSpPr/>
            <p:nvPr/>
          </p:nvSpPr>
          <p:spPr>
            <a:xfrm>
              <a:off x="3242171" y="3443016"/>
              <a:ext cx="266280" cy="153882"/>
            </a:xfrm>
            <a:custGeom>
              <a:avLst/>
              <a:gdLst/>
              <a:ahLst/>
              <a:cxnLst/>
              <a:rect l="l" t="t" r="r" b="b"/>
              <a:pathLst>
                <a:path w="266280" h="153882" extrusionOk="0">
                  <a:moveTo>
                    <a:pt x="116765" y="150284"/>
                  </a:moveTo>
                  <a:lnTo>
                    <a:pt x="6131" y="86466"/>
                  </a:lnTo>
                  <a:cubicBezTo>
                    <a:pt x="-2899" y="81228"/>
                    <a:pt x="-1853" y="72179"/>
                    <a:pt x="8602" y="66083"/>
                  </a:cubicBezTo>
                  <a:lnTo>
                    <a:pt x="114199" y="5028"/>
                  </a:lnTo>
                  <a:cubicBezTo>
                    <a:pt x="125034" y="-1087"/>
                    <a:pt x="138141" y="-1659"/>
                    <a:pt x="149461" y="3504"/>
                  </a:cubicBezTo>
                  <a:lnTo>
                    <a:pt x="260191" y="67607"/>
                  </a:lnTo>
                  <a:cubicBezTo>
                    <a:pt x="269220" y="72750"/>
                    <a:pt x="268080" y="81894"/>
                    <a:pt x="257625" y="87990"/>
                  </a:cubicBezTo>
                  <a:lnTo>
                    <a:pt x="152028" y="149046"/>
                  </a:lnTo>
                  <a:cubicBezTo>
                    <a:pt x="141135" y="155027"/>
                    <a:pt x="128057" y="155484"/>
                    <a:pt x="116765" y="15028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0" name="Google Shape;2390;p37"/>
            <p:cNvSpPr/>
            <p:nvPr/>
          </p:nvSpPr>
          <p:spPr>
            <a:xfrm>
              <a:off x="3398660" y="3533591"/>
              <a:ext cx="266442" cy="153993"/>
            </a:xfrm>
            <a:custGeom>
              <a:avLst/>
              <a:gdLst/>
              <a:ahLst/>
              <a:cxnLst/>
              <a:rect l="l" t="t" r="r" b="b"/>
              <a:pathLst>
                <a:path w="266442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655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1" name="Google Shape;2391;p37"/>
            <p:cNvSpPr/>
            <p:nvPr/>
          </p:nvSpPr>
          <p:spPr>
            <a:xfrm>
              <a:off x="3554723" y="3624118"/>
              <a:ext cx="266722" cy="153784"/>
            </a:xfrm>
            <a:custGeom>
              <a:avLst/>
              <a:gdLst/>
              <a:ahLst/>
              <a:cxnLst/>
              <a:rect l="l" t="t" r="r" b="b"/>
              <a:pathLst>
                <a:path w="266722" h="153784" extrusionOk="0">
                  <a:moveTo>
                    <a:pt x="117203" y="150156"/>
                  </a:moveTo>
                  <a:lnTo>
                    <a:pt x="6284" y="86434"/>
                  </a:lnTo>
                  <a:cubicBezTo>
                    <a:pt x="-3221" y="81195"/>
                    <a:pt x="-1605" y="72147"/>
                    <a:pt x="8850" y="66051"/>
                  </a:cubicBezTo>
                  <a:lnTo>
                    <a:pt x="114447" y="4995"/>
                  </a:lnTo>
                  <a:cubicBezTo>
                    <a:pt x="125301" y="-1081"/>
                    <a:pt x="138380" y="-1644"/>
                    <a:pt x="149709" y="3471"/>
                  </a:cubicBezTo>
                  <a:lnTo>
                    <a:pt x="260439" y="67575"/>
                  </a:lnTo>
                  <a:cubicBezTo>
                    <a:pt x="269944" y="72813"/>
                    <a:pt x="268328" y="81862"/>
                    <a:pt x="257873" y="87958"/>
                  </a:cubicBezTo>
                  <a:lnTo>
                    <a:pt x="152276" y="149013"/>
                  </a:lnTo>
                  <a:cubicBezTo>
                    <a:pt x="141431" y="154947"/>
                    <a:pt x="128409" y="155367"/>
                    <a:pt x="117203" y="15015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2" name="Google Shape;2392;p37"/>
            <p:cNvSpPr/>
            <p:nvPr/>
          </p:nvSpPr>
          <p:spPr>
            <a:xfrm>
              <a:off x="3711455" y="3714661"/>
              <a:ext cx="266433" cy="153993"/>
            </a:xfrm>
            <a:custGeom>
              <a:avLst/>
              <a:gdLst/>
              <a:ahLst/>
              <a:cxnLst/>
              <a:rect l="l" t="t" r="r" b="b"/>
              <a:pathLst>
                <a:path w="266433" h="153993" extrusionOk="0">
                  <a:moveTo>
                    <a:pt x="116918" y="150482"/>
                  </a:moveTo>
                  <a:lnTo>
                    <a:pt x="6284" y="86474"/>
                  </a:lnTo>
                  <a:cubicBezTo>
                    <a:pt x="-3221" y="81235"/>
                    <a:pt x="-1605" y="72091"/>
                    <a:pt x="8850" y="66090"/>
                  </a:cubicBezTo>
                  <a:lnTo>
                    <a:pt x="114447" y="4940"/>
                  </a:lnTo>
                  <a:cubicBezTo>
                    <a:pt x="125282" y="-1099"/>
                    <a:pt x="138332" y="-1632"/>
                    <a:pt x="149614" y="3511"/>
                  </a:cubicBezTo>
                  <a:lnTo>
                    <a:pt x="260344" y="67519"/>
                  </a:lnTo>
                  <a:cubicBezTo>
                    <a:pt x="269373" y="72758"/>
                    <a:pt x="268233" y="81902"/>
                    <a:pt x="257778" y="87903"/>
                  </a:cubicBezTo>
                  <a:lnTo>
                    <a:pt x="152181" y="149053"/>
                  </a:lnTo>
                  <a:cubicBezTo>
                    <a:pt x="141317" y="155092"/>
                    <a:pt x="128238" y="155625"/>
                    <a:pt x="116918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3" name="Google Shape;2393;p37"/>
            <p:cNvSpPr/>
            <p:nvPr/>
          </p:nvSpPr>
          <p:spPr>
            <a:xfrm>
              <a:off x="3868572" y="3805244"/>
              <a:ext cx="266280" cy="154106"/>
            </a:xfrm>
            <a:custGeom>
              <a:avLst/>
              <a:gdLst/>
              <a:ahLst/>
              <a:cxnLst/>
              <a:rect l="l" t="t" r="r" b="b"/>
              <a:pathLst>
                <a:path w="266280" h="154106" extrusionOk="0">
                  <a:moveTo>
                    <a:pt x="116344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134" y="81902"/>
                    <a:pt x="257679" y="87903"/>
                  </a:cubicBezTo>
                  <a:lnTo>
                    <a:pt x="152082" y="148958"/>
                  </a:lnTo>
                  <a:cubicBezTo>
                    <a:pt x="141123" y="155235"/>
                    <a:pt x="127797" y="155807"/>
                    <a:pt x="116344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4" name="Google Shape;2394;p37"/>
            <p:cNvSpPr/>
            <p:nvPr/>
          </p:nvSpPr>
          <p:spPr>
            <a:xfrm>
              <a:off x="4024630" y="3895731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733" y="150482"/>
                  </a:moveTo>
                  <a:lnTo>
                    <a:pt x="6098" y="86474"/>
                  </a:lnTo>
                  <a:cubicBezTo>
                    <a:pt x="-2931" y="81235"/>
                    <a:pt x="-1790" y="72091"/>
                    <a:pt x="8570" y="66091"/>
                  </a:cubicBezTo>
                  <a:lnTo>
                    <a:pt x="114262" y="4940"/>
                  </a:lnTo>
                  <a:cubicBezTo>
                    <a:pt x="125097" y="-1099"/>
                    <a:pt x="138147" y="-1632"/>
                    <a:pt x="149429" y="3511"/>
                  </a:cubicBezTo>
                  <a:lnTo>
                    <a:pt x="260159" y="67519"/>
                  </a:lnTo>
                  <a:cubicBezTo>
                    <a:pt x="269188" y="72758"/>
                    <a:pt x="268048" y="81902"/>
                    <a:pt x="257593" y="87903"/>
                  </a:cubicBezTo>
                  <a:lnTo>
                    <a:pt x="151996" y="149053"/>
                  </a:lnTo>
                  <a:cubicBezTo>
                    <a:pt x="141132" y="155092"/>
                    <a:pt x="128053" y="155626"/>
                    <a:pt x="116733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5" name="Google Shape;2395;p37"/>
            <p:cNvSpPr/>
            <p:nvPr/>
          </p:nvSpPr>
          <p:spPr>
            <a:xfrm>
              <a:off x="4181086" y="398631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2082" y="149053"/>
                  </a:lnTo>
                  <a:cubicBezTo>
                    <a:pt x="141218" y="155092"/>
                    <a:pt x="128139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6" name="Google Shape;2396;p37"/>
            <p:cNvSpPr/>
            <p:nvPr/>
          </p:nvSpPr>
          <p:spPr>
            <a:xfrm>
              <a:off x="4337714" y="4076809"/>
              <a:ext cx="266248" cy="154040"/>
            </a:xfrm>
            <a:custGeom>
              <a:avLst/>
              <a:gdLst/>
              <a:ahLst/>
              <a:cxnLst/>
              <a:rect l="l" t="t" r="r" b="b"/>
              <a:pathLst>
                <a:path w="266248" h="154040" extrusionOk="0">
                  <a:moveTo>
                    <a:pt x="116733" y="150570"/>
                  </a:moveTo>
                  <a:lnTo>
                    <a:pt x="6098" y="86466"/>
                  </a:lnTo>
                  <a:cubicBezTo>
                    <a:pt x="-2931" y="81228"/>
                    <a:pt x="-1790" y="72179"/>
                    <a:pt x="8570" y="66083"/>
                  </a:cubicBezTo>
                  <a:lnTo>
                    <a:pt x="114262" y="5028"/>
                  </a:lnTo>
                  <a:cubicBezTo>
                    <a:pt x="125069" y="-1087"/>
                    <a:pt x="138138" y="-1659"/>
                    <a:pt x="149429" y="3504"/>
                  </a:cubicBezTo>
                  <a:lnTo>
                    <a:pt x="260159" y="67607"/>
                  </a:lnTo>
                  <a:cubicBezTo>
                    <a:pt x="269188" y="72750"/>
                    <a:pt x="268048" y="81894"/>
                    <a:pt x="257593" y="87990"/>
                  </a:cubicBezTo>
                  <a:lnTo>
                    <a:pt x="151995" y="149046"/>
                  </a:lnTo>
                  <a:cubicBezTo>
                    <a:pt x="141141" y="155122"/>
                    <a:pt x="128063" y="155684"/>
                    <a:pt x="116733" y="15057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7" name="Google Shape;2397;p37"/>
            <p:cNvSpPr/>
            <p:nvPr/>
          </p:nvSpPr>
          <p:spPr>
            <a:xfrm>
              <a:off x="4494075" y="416738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90" y="86474"/>
                  </a:lnTo>
                  <a:cubicBezTo>
                    <a:pt x="-2940" y="81235"/>
                    <a:pt x="-1799" y="72091"/>
                    <a:pt x="8656" y="66090"/>
                  </a:cubicBezTo>
                  <a:lnTo>
                    <a:pt x="114253" y="4940"/>
                  </a:lnTo>
                  <a:cubicBezTo>
                    <a:pt x="125117" y="-1099"/>
                    <a:pt x="138196" y="-1632"/>
                    <a:pt x="149515" y="3511"/>
                  </a:cubicBezTo>
                  <a:lnTo>
                    <a:pt x="260150" y="67519"/>
                  </a:lnTo>
                  <a:cubicBezTo>
                    <a:pt x="269179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5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8" name="Google Shape;2398;p37"/>
            <p:cNvSpPr/>
            <p:nvPr/>
          </p:nvSpPr>
          <p:spPr>
            <a:xfrm>
              <a:off x="4650609" y="4257915"/>
              <a:ext cx="266153" cy="154012"/>
            </a:xfrm>
            <a:custGeom>
              <a:avLst/>
              <a:gdLst/>
              <a:ahLst/>
              <a:cxnLst/>
              <a:rect l="l" t="t" r="r" b="b"/>
              <a:pathLst>
                <a:path w="266153" h="154012" extrusionOk="0">
                  <a:moveTo>
                    <a:pt x="116733" y="150534"/>
                  </a:moveTo>
                  <a:lnTo>
                    <a:pt x="6098" y="86431"/>
                  </a:lnTo>
                  <a:cubicBezTo>
                    <a:pt x="-2931" y="81287"/>
                    <a:pt x="-1790" y="72144"/>
                    <a:pt x="8570" y="66047"/>
                  </a:cubicBezTo>
                  <a:lnTo>
                    <a:pt x="114262" y="4992"/>
                  </a:lnTo>
                  <a:cubicBezTo>
                    <a:pt x="125078" y="-1075"/>
                    <a:pt x="138128" y="-1647"/>
                    <a:pt x="149429" y="3468"/>
                  </a:cubicBezTo>
                  <a:lnTo>
                    <a:pt x="260064" y="67571"/>
                  </a:lnTo>
                  <a:cubicBezTo>
                    <a:pt x="269093" y="72810"/>
                    <a:pt x="267953" y="81859"/>
                    <a:pt x="257498" y="87955"/>
                  </a:cubicBezTo>
                  <a:lnTo>
                    <a:pt x="151900" y="149010"/>
                  </a:lnTo>
                  <a:cubicBezTo>
                    <a:pt x="141084" y="155097"/>
                    <a:pt x="128034" y="155659"/>
                    <a:pt x="116733" y="150534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9" name="Google Shape;2399;p37"/>
            <p:cNvSpPr/>
            <p:nvPr/>
          </p:nvSpPr>
          <p:spPr>
            <a:xfrm>
              <a:off x="4807065" y="4348454"/>
              <a:ext cx="266248" cy="153993"/>
            </a:xfrm>
            <a:custGeom>
              <a:avLst/>
              <a:gdLst/>
              <a:ahLst/>
              <a:cxnLst/>
              <a:rect l="l" t="t" r="r" b="b"/>
              <a:pathLst>
                <a:path w="266248" h="153993" extrusionOk="0">
                  <a:moveTo>
                    <a:pt x="116819" y="150482"/>
                  </a:moveTo>
                  <a:lnTo>
                    <a:pt x="6089" y="86474"/>
                  </a:lnTo>
                  <a:cubicBezTo>
                    <a:pt x="-2940" y="81235"/>
                    <a:pt x="-1799" y="72091"/>
                    <a:pt x="8656" y="66091"/>
                  </a:cubicBezTo>
                  <a:lnTo>
                    <a:pt x="114253" y="4940"/>
                  </a:lnTo>
                  <a:cubicBezTo>
                    <a:pt x="125117" y="-1099"/>
                    <a:pt x="138195" y="-1632"/>
                    <a:pt x="149515" y="3511"/>
                  </a:cubicBezTo>
                  <a:lnTo>
                    <a:pt x="260150" y="67519"/>
                  </a:lnTo>
                  <a:cubicBezTo>
                    <a:pt x="269180" y="72758"/>
                    <a:pt x="268039" y="81902"/>
                    <a:pt x="257679" y="87903"/>
                  </a:cubicBezTo>
                  <a:lnTo>
                    <a:pt x="151987" y="149053"/>
                  </a:lnTo>
                  <a:cubicBezTo>
                    <a:pt x="141151" y="155092"/>
                    <a:pt x="128101" y="155626"/>
                    <a:pt x="116819" y="150482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0" name="Google Shape;2400;p37"/>
            <p:cNvSpPr/>
            <p:nvPr/>
          </p:nvSpPr>
          <p:spPr>
            <a:xfrm>
              <a:off x="4963756" y="4439037"/>
              <a:ext cx="459701" cy="266038"/>
            </a:xfrm>
            <a:custGeom>
              <a:avLst/>
              <a:gdLst/>
              <a:ahLst/>
              <a:cxnLst/>
              <a:rect l="l" t="t" r="r" b="b"/>
              <a:pathLst>
                <a:path w="459701" h="266038" extrusionOk="0">
                  <a:moveTo>
                    <a:pt x="310281" y="262591"/>
                  </a:moveTo>
                  <a:lnTo>
                    <a:pt x="6131" y="86474"/>
                  </a:lnTo>
                  <a:cubicBezTo>
                    <a:pt x="-2899" y="81235"/>
                    <a:pt x="-1853" y="72091"/>
                    <a:pt x="8602" y="66091"/>
                  </a:cubicBezTo>
                  <a:lnTo>
                    <a:pt x="114199" y="4940"/>
                  </a:lnTo>
                  <a:cubicBezTo>
                    <a:pt x="125063" y="-1099"/>
                    <a:pt x="138141" y="-1632"/>
                    <a:pt x="149461" y="3511"/>
                  </a:cubicBezTo>
                  <a:lnTo>
                    <a:pt x="453611" y="179629"/>
                  </a:lnTo>
                  <a:cubicBezTo>
                    <a:pt x="462641" y="184772"/>
                    <a:pt x="461500" y="193916"/>
                    <a:pt x="451045" y="200012"/>
                  </a:cubicBezTo>
                  <a:lnTo>
                    <a:pt x="345448" y="261067"/>
                  </a:lnTo>
                  <a:cubicBezTo>
                    <a:pt x="334622" y="267106"/>
                    <a:pt x="321582" y="267678"/>
                    <a:pt x="310281" y="26259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1" name="Google Shape;2401;p37"/>
            <p:cNvSpPr/>
            <p:nvPr/>
          </p:nvSpPr>
          <p:spPr>
            <a:xfrm>
              <a:off x="3045263" y="3329192"/>
              <a:ext cx="306655" cy="177371"/>
            </a:xfrm>
            <a:custGeom>
              <a:avLst/>
              <a:gdLst/>
              <a:ahLst/>
              <a:cxnLst/>
              <a:rect l="l" t="t" r="r" b="b"/>
              <a:pathLst>
                <a:path w="306655" h="177371" extrusionOk="0">
                  <a:moveTo>
                    <a:pt x="157227" y="173811"/>
                  </a:moveTo>
                  <a:lnTo>
                    <a:pt x="6292" y="86466"/>
                  </a:lnTo>
                  <a:cubicBezTo>
                    <a:pt x="-3212" y="81228"/>
                    <a:pt x="-1597" y="72084"/>
                    <a:pt x="8763" y="66083"/>
                  </a:cubicBezTo>
                  <a:lnTo>
                    <a:pt x="114456" y="5028"/>
                  </a:lnTo>
                  <a:cubicBezTo>
                    <a:pt x="125262" y="-1088"/>
                    <a:pt x="138331" y="-1659"/>
                    <a:pt x="149623" y="3504"/>
                  </a:cubicBezTo>
                  <a:lnTo>
                    <a:pt x="300557" y="90848"/>
                  </a:lnTo>
                  <a:cubicBezTo>
                    <a:pt x="309587" y="96087"/>
                    <a:pt x="308446" y="105231"/>
                    <a:pt x="298086" y="111232"/>
                  </a:cubicBezTo>
                  <a:lnTo>
                    <a:pt x="192584" y="172382"/>
                  </a:lnTo>
                  <a:cubicBezTo>
                    <a:pt x="181701" y="178487"/>
                    <a:pt x="168566" y="179021"/>
                    <a:pt x="157227" y="17381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2" name="Google Shape;2402;p37"/>
            <p:cNvSpPr/>
            <p:nvPr/>
          </p:nvSpPr>
          <p:spPr>
            <a:xfrm>
              <a:off x="3658039" y="3005282"/>
              <a:ext cx="2325529" cy="1345328"/>
            </a:xfrm>
            <a:custGeom>
              <a:avLst/>
              <a:gdLst/>
              <a:ahLst/>
              <a:cxnLst/>
              <a:rect l="l" t="t" r="r" b="b"/>
              <a:pathLst>
                <a:path w="2325529" h="1345328" extrusionOk="0">
                  <a:moveTo>
                    <a:pt x="2228861" y="1341731"/>
                  </a:moveTo>
                  <a:lnTo>
                    <a:pt x="6284" y="55856"/>
                  </a:lnTo>
                  <a:cubicBezTo>
                    <a:pt x="-3221" y="50712"/>
                    <a:pt x="-1605" y="41568"/>
                    <a:pt x="8850" y="35472"/>
                  </a:cubicBezTo>
                  <a:lnTo>
                    <a:pt x="61696" y="4992"/>
                  </a:lnTo>
                  <a:cubicBezTo>
                    <a:pt x="72512" y="-1075"/>
                    <a:pt x="85562" y="-1647"/>
                    <a:pt x="96863" y="3468"/>
                  </a:cubicBezTo>
                  <a:lnTo>
                    <a:pt x="2319440" y="1289343"/>
                  </a:lnTo>
                  <a:cubicBezTo>
                    <a:pt x="2328470" y="1294582"/>
                    <a:pt x="2327329" y="1303631"/>
                    <a:pt x="2316874" y="1309727"/>
                  </a:cubicBezTo>
                  <a:lnTo>
                    <a:pt x="2264123" y="1340492"/>
                  </a:lnTo>
                  <a:cubicBezTo>
                    <a:pt x="2253231" y="1346474"/>
                    <a:pt x="2240152" y="1346931"/>
                    <a:pt x="2228861" y="1341731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3" name="Google Shape;2403;p37"/>
            <p:cNvSpPr/>
            <p:nvPr/>
          </p:nvSpPr>
          <p:spPr>
            <a:xfrm>
              <a:off x="2758377" y="3858961"/>
              <a:ext cx="1752611" cy="1013632"/>
            </a:xfrm>
            <a:custGeom>
              <a:avLst/>
              <a:gdLst/>
              <a:ahLst/>
              <a:cxnLst/>
              <a:rect l="l" t="t" r="r" b="b"/>
              <a:pathLst>
                <a:path w="1752611" h="1013632" extrusionOk="0">
                  <a:moveTo>
                    <a:pt x="1751672" y="634261"/>
                  </a:moveTo>
                  <a:cubicBezTo>
                    <a:pt x="1748498" y="641186"/>
                    <a:pt x="1743071" y="646834"/>
                    <a:pt x="1736275" y="650263"/>
                  </a:cubicBezTo>
                  <a:lnTo>
                    <a:pt x="1124743" y="1004117"/>
                  </a:lnTo>
                  <a:cubicBezTo>
                    <a:pt x="1103871" y="1015747"/>
                    <a:pt x="1078721" y="1016775"/>
                    <a:pt x="1056974" y="1006879"/>
                  </a:cubicBezTo>
                  <a:lnTo>
                    <a:pt x="11458" y="402136"/>
                  </a:lnTo>
                  <a:cubicBezTo>
                    <a:pt x="6990" y="399812"/>
                    <a:pt x="3390" y="396107"/>
                    <a:pt x="1193" y="391564"/>
                  </a:cubicBezTo>
                  <a:cubicBezTo>
                    <a:pt x="-2609" y="382039"/>
                    <a:pt x="2714" y="371466"/>
                    <a:pt x="16591" y="363465"/>
                  </a:cubicBezTo>
                  <a:lnTo>
                    <a:pt x="628218" y="9516"/>
                  </a:lnTo>
                  <a:cubicBezTo>
                    <a:pt x="649090" y="-2114"/>
                    <a:pt x="674240" y="-3143"/>
                    <a:pt x="695986" y="6754"/>
                  </a:cubicBezTo>
                  <a:lnTo>
                    <a:pt x="1741502" y="611496"/>
                  </a:lnTo>
                  <a:cubicBezTo>
                    <a:pt x="1750266" y="615306"/>
                    <a:pt x="1754676" y="625174"/>
                    <a:pt x="1751672" y="63426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4" name="Google Shape;2404;p37"/>
            <p:cNvSpPr/>
            <p:nvPr/>
          </p:nvSpPr>
          <p:spPr>
            <a:xfrm>
              <a:off x="2759571" y="3871207"/>
              <a:ext cx="1750478" cy="1001386"/>
            </a:xfrm>
            <a:custGeom>
              <a:avLst/>
              <a:gdLst/>
              <a:ahLst/>
              <a:cxnLst/>
              <a:rect l="l" t="t" r="r" b="b"/>
              <a:pathLst>
                <a:path w="1750478" h="1001386" extrusionOk="0">
                  <a:moveTo>
                    <a:pt x="1750479" y="622015"/>
                  </a:moveTo>
                  <a:cubicBezTo>
                    <a:pt x="1747304" y="628939"/>
                    <a:pt x="1741877" y="634588"/>
                    <a:pt x="1735081" y="638017"/>
                  </a:cubicBezTo>
                  <a:lnTo>
                    <a:pt x="1123550" y="991870"/>
                  </a:lnTo>
                  <a:cubicBezTo>
                    <a:pt x="1102677" y="1003501"/>
                    <a:pt x="1077528" y="1004529"/>
                    <a:pt x="1055781" y="994633"/>
                  </a:cubicBezTo>
                  <a:lnTo>
                    <a:pt x="10265" y="389890"/>
                  </a:lnTo>
                  <a:cubicBezTo>
                    <a:pt x="5797" y="387566"/>
                    <a:pt x="2197" y="383861"/>
                    <a:pt x="0" y="379318"/>
                  </a:cubicBezTo>
                  <a:cubicBezTo>
                    <a:pt x="3240" y="372460"/>
                    <a:pt x="8654" y="366869"/>
                    <a:pt x="15398" y="363411"/>
                  </a:cubicBezTo>
                  <a:lnTo>
                    <a:pt x="627024" y="9557"/>
                  </a:lnTo>
                  <a:cubicBezTo>
                    <a:pt x="647887" y="-2092"/>
                    <a:pt x="673027" y="-3149"/>
                    <a:pt x="694793" y="6700"/>
                  </a:cubicBezTo>
                  <a:lnTo>
                    <a:pt x="1740309" y="611537"/>
                  </a:lnTo>
                  <a:cubicBezTo>
                    <a:pt x="1744748" y="613823"/>
                    <a:pt x="1748321" y="617509"/>
                    <a:pt x="1750479" y="622015"/>
                  </a:cubicBezTo>
                  <a:close/>
                </a:path>
              </a:pathLst>
            </a:custGeom>
            <a:solidFill>
              <a:srgbClr val="C3C6D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5" name="Google Shape;2405;p37"/>
            <p:cNvSpPr/>
            <p:nvPr/>
          </p:nvSpPr>
          <p:spPr>
            <a:xfrm>
              <a:off x="3817633" y="2891711"/>
              <a:ext cx="2255273" cy="1359741"/>
            </a:xfrm>
            <a:custGeom>
              <a:avLst/>
              <a:gdLst/>
              <a:ahLst/>
              <a:cxnLst/>
              <a:rect l="l" t="t" r="r" b="b"/>
              <a:pathLst>
                <a:path w="2255273" h="1359741" extrusionOk="0">
                  <a:moveTo>
                    <a:pt x="2238450" y="1357766"/>
                  </a:moveTo>
                  <a:lnTo>
                    <a:pt x="15873" y="71891"/>
                  </a:lnTo>
                  <a:cubicBezTo>
                    <a:pt x="5950" y="64538"/>
                    <a:pt x="67" y="52927"/>
                    <a:pt x="0" y="40554"/>
                  </a:cubicBezTo>
                  <a:lnTo>
                    <a:pt x="0" y="14360"/>
                  </a:lnTo>
                  <a:cubicBezTo>
                    <a:pt x="0" y="2263"/>
                    <a:pt x="7319" y="-3261"/>
                    <a:pt x="16348" y="1978"/>
                  </a:cubicBezTo>
                  <a:lnTo>
                    <a:pt x="2238925" y="1287852"/>
                  </a:lnTo>
                  <a:cubicBezTo>
                    <a:pt x="2249028" y="1295063"/>
                    <a:pt x="2255092" y="1306664"/>
                    <a:pt x="2255273" y="1319094"/>
                  </a:cubicBezTo>
                  <a:lnTo>
                    <a:pt x="2255273" y="1345288"/>
                  </a:lnTo>
                  <a:cubicBezTo>
                    <a:pt x="2254798" y="1357480"/>
                    <a:pt x="2247479" y="1363005"/>
                    <a:pt x="2238450" y="1357766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6" name="Google Shape;2406;p37"/>
            <p:cNvSpPr/>
            <p:nvPr/>
          </p:nvSpPr>
          <p:spPr>
            <a:xfrm>
              <a:off x="3899944" y="2334804"/>
              <a:ext cx="319167" cy="507819"/>
            </a:xfrm>
            <a:custGeom>
              <a:avLst/>
              <a:gdLst/>
              <a:ahLst/>
              <a:cxnLst/>
              <a:rect l="l" t="t" r="r" b="b"/>
              <a:pathLst>
                <a:path w="319167" h="507819" extrusionOk="0">
                  <a:moveTo>
                    <a:pt x="269363" y="501829"/>
                  </a:moveTo>
                  <a:lnTo>
                    <a:pt x="49804" y="375052"/>
                  </a:lnTo>
                  <a:cubicBezTo>
                    <a:pt x="22336" y="359145"/>
                    <a:pt x="0" y="316378"/>
                    <a:pt x="0" y="279802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4" y="5767"/>
                  </a:cubicBezTo>
                  <a:lnTo>
                    <a:pt x="269363" y="132926"/>
                  </a:lnTo>
                  <a:cubicBezTo>
                    <a:pt x="296926" y="148833"/>
                    <a:pt x="319168" y="191600"/>
                    <a:pt x="319168" y="228176"/>
                  </a:cubicBezTo>
                  <a:lnTo>
                    <a:pt x="319168" y="464110"/>
                  </a:lnTo>
                  <a:cubicBezTo>
                    <a:pt x="318787" y="500877"/>
                    <a:pt x="296546" y="517736"/>
                    <a:pt x="269363" y="50182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7" name="Google Shape;2407;p37"/>
            <p:cNvSpPr/>
            <p:nvPr/>
          </p:nvSpPr>
          <p:spPr>
            <a:xfrm>
              <a:off x="3899468" y="1737396"/>
              <a:ext cx="318787" cy="562544"/>
            </a:xfrm>
            <a:custGeom>
              <a:avLst/>
              <a:gdLst/>
              <a:ahLst/>
              <a:cxnLst/>
              <a:rect l="l" t="t" r="r" b="b"/>
              <a:pathLst>
                <a:path w="318787" h="562544" extrusionOk="0">
                  <a:moveTo>
                    <a:pt x="268983" y="558884"/>
                  </a:moveTo>
                  <a:lnTo>
                    <a:pt x="49805" y="432106"/>
                  </a:lnTo>
                  <a:cubicBezTo>
                    <a:pt x="22336" y="416200"/>
                    <a:pt x="0" y="351144"/>
                    <a:pt x="0" y="319330"/>
                  </a:cubicBezTo>
                  <a:lnTo>
                    <a:pt x="0" y="43867"/>
                  </a:lnTo>
                  <a:cubicBezTo>
                    <a:pt x="0" y="7101"/>
                    <a:pt x="22336" y="-9758"/>
                    <a:pt x="49805" y="5767"/>
                  </a:cubicBezTo>
                  <a:lnTo>
                    <a:pt x="268983" y="132545"/>
                  </a:lnTo>
                  <a:cubicBezTo>
                    <a:pt x="296546" y="148452"/>
                    <a:pt x="318787" y="191219"/>
                    <a:pt x="318787" y="227795"/>
                  </a:cubicBezTo>
                  <a:lnTo>
                    <a:pt x="318787" y="503258"/>
                  </a:lnTo>
                  <a:cubicBezTo>
                    <a:pt x="318787" y="535643"/>
                    <a:pt x="296546" y="574791"/>
                    <a:pt x="268983" y="5588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8" name="Google Shape;2408;p37"/>
            <p:cNvSpPr/>
            <p:nvPr/>
          </p:nvSpPr>
          <p:spPr>
            <a:xfrm>
              <a:off x="3979213" y="1913870"/>
              <a:ext cx="161864" cy="209418"/>
            </a:xfrm>
            <a:custGeom>
              <a:avLst/>
              <a:gdLst/>
              <a:ahLst/>
              <a:cxnLst/>
              <a:rect l="l" t="t" r="r" b="b"/>
              <a:pathLst>
                <a:path w="161864" h="209418" extrusionOk="0">
                  <a:moveTo>
                    <a:pt x="80885" y="198388"/>
                  </a:moveTo>
                  <a:cubicBezTo>
                    <a:pt x="36308" y="172575"/>
                    <a:pt x="0" y="109519"/>
                    <a:pt x="0" y="57894"/>
                  </a:cubicBezTo>
                  <a:cubicBezTo>
                    <a:pt x="0" y="6268"/>
                    <a:pt x="36308" y="-14782"/>
                    <a:pt x="80885" y="11031"/>
                  </a:cubicBezTo>
                  <a:cubicBezTo>
                    <a:pt x="125462" y="36844"/>
                    <a:pt x="161865" y="99899"/>
                    <a:pt x="161865" y="151525"/>
                  </a:cubicBezTo>
                  <a:cubicBezTo>
                    <a:pt x="161865" y="203150"/>
                    <a:pt x="125557" y="224200"/>
                    <a:pt x="80885" y="198388"/>
                  </a:cubicBezTo>
                  <a:close/>
                  <a:moveTo>
                    <a:pt x="80885" y="35034"/>
                  </a:moveTo>
                  <a:cubicBezTo>
                    <a:pt x="47714" y="15984"/>
                    <a:pt x="20720" y="31510"/>
                    <a:pt x="20720" y="69895"/>
                  </a:cubicBezTo>
                  <a:cubicBezTo>
                    <a:pt x="22916" y="112443"/>
                    <a:pt x="45280" y="151382"/>
                    <a:pt x="80885" y="174670"/>
                  </a:cubicBezTo>
                  <a:cubicBezTo>
                    <a:pt x="114151" y="193720"/>
                    <a:pt x="141145" y="178290"/>
                    <a:pt x="141145" y="139904"/>
                  </a:cubicBezTo>
                  <a:cubicBezTo>
                    <a:pt x="138949" y="97299"/>
                    <a:pt x="116556" y="58322"/>
                    <a:pt x="80885" y="350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9" name="Google Shape;2409;p37"/>
            <p:cNvSpPr/>
            <p:nvPr/>
          </p:nvSpPr>
          <p:spPr>
            <a:xfrm>
              <a:off x="4045651" y="1966906"/>
              <a:ext cx="50374" cy="107156"/>
            </a:xfrm>
            <a:custGeom>
              <a:avLst/>
              <a:gdLst/>
              <a:ahLst/>
              <a:cxnLst/>
              <a:rect l="l" t="t" r="r" b="b"/>
              <a:pathLst>
                <a:path w="50374" h="107156" extrusionOk="0">
                  <a:moveTo>
                    <a:pt x="36688" y="107156"/>
                  </a:moveTo>
                  <a:lnTo>
                    <a:pt x="0" y="48673"/>
                  </a:lnTo>
                  <a:lnTo>
                    <a:pt x="0" y="0"/>
                  </a:lnTo>
                  <a:lnTo>
                    <a:pt x="20720" y="12001"/>
                  </a:lnTo>
                  <a:lnTo>
                    <a:pt x="20720" y="49816"/>
                  </a:lnTo>
                  <a:lnTo>
                    <a:pt x="50375" y="96964"/>
                  </a:lnTo>
                  <a:lnTo>
                    <a:pt x="36688" y="10715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0" name="Google Shape;2410;p37"/>
            <p:cNvSpPr/>
            <p:nvPr/>
          </p:nvSpPr>
          <p:spPr>
            <a:xfrm>
              <a:off x="3899183" y="1178204"/>
              <a:ext cx="318787" cy="538687"/>
            </a:xfrm>
            <a:custGeom>
              <a:avLst/>
              <a:gdLst/>
              <a:ahLst/>
              <a:cxnLst/>
              <a:rect l="l" t="t" r="r" b="b"/>
              <a:pathLst>
                <a:path w="318787" h="538687" extrusionOk="0">
                  <a:moveTo>
                    <a:pt x="268983" y="535432"/>
                  </a:moveTo>
                  <a:lnTo>
                    <a:pt x="49805" y="408655"/>
                  </a:lnTo>
                  <a:cubicBezTo>
                    <a:pt x="22336" y="392653"/>
                    <a:pt x="0" y="321025"/>
                    <a:pt x="0" y="289116"/>
                  </a:cubicBezTo>
                  <a:lnTo>
                    <a:pt x="0" y="35560"/>
                  </a:lnTo>
                  <a:cubicBezTo>
                    <a:pt x="0" y="3747"/>
                    <a:pt x="22336" y="-9207"/>
                    <a:pt x="49805" y="6985"/>
                  </a:cubicBezTo>
                  <a:lnTo>
                    <a:pt x="268983" y="133858"/>
                  </a:lnTo>
                  <a:cubicBezTo>
                    <a:pt x="298400" y="153033"/>
                    <a:pt x="316905" y="185135"/>
                    <a:pt x="318787" y="220250"/>
                  </a:cubicBezTo>
                  <a:lnTo>
                    <a:pt x="318787" y="473901"/>
                  </a:lnTo>
                  <a:cubicBezTo>
                    <a:pt x="318787" y="505429"/>
                    <a:pt x="296546" y="551339"/>
                    <a:pt x="268983" y="53543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1" name="Google Shape;2411;p37"/>
            <p:cNvSpPr/>
            <p:nvPr/>
          </p:nvSpPr>
          <p:spPr>
            <a:xfrm>
              <a:off x="3979213" y="1338206"/>
              <a:ext cx="159393" cy="203465"/>
            </a:xfrm>
            <a:custGeom>
              <a:avLst/>
              <a:gdLst/>
              <a:ahLst/>
              <a:cxnLst/>
              <a:rect l="l" t="t" r="r" b="b"/>
              <a:pathLst>
                <a:path w="159393" h="203465" extrusionOk="0">
                  <a:moveTo>
                    <a:pt x="79364" y="71487"/>
                  </a:moveTo>
                  <a:cubicBezTo>
                    <a:pt x="66153" y="63867"/>
                    <a:pt x="55507" y="70059"/>
                    <a:pt x="55507" y="85394"/>
                  </a:cubicBezTo>
                  <a:cubicBezTo>
                    <a:pt x="56401" y="102231"/>
                    <a:pt x="65259" y="117629"/>
                    <a:pt x="79364" y="126828"/>
                  </a:cubicBezTo>
                  <a:cubicBezTo>
                    <a:pt x="92576" y="134448"/>
                    <a:pt x="103316" y="128256"/>
                    <a:pt x="103316" y="113016"/>
                  </a:cubicBezTo>
                  <a:cubicBezTo>
                    <a:pt x="102356" y="96150"/>
                    <a:pt x="93469" y="80738"/>
                    <a:pt x="79364" y="71487"/>
                  </a:cubicBezTo>
                  <a:close/>
                  <a:moveTo>
                    <a:pt x="143141" y="81012"/>
                  </a:moveTo>
                  <a:lnTo>
                    <a:pt x="124131" y="69963"/>
                  </a:lnTo>
                  <a:cubicBezTo>
                    <a:pt x="121052" y="67857"/>
                    <a:pt x="118828" y="64715"/>
                    <a:pt x="117858" y="61105"/>
                  </a:cubicBezTo>
                  <a:lnTo>
                    <a:pt x="112916" y="41007"/>
                  </a:lnTo>
                  <a:cubicBezTo>
                    <a:pt x="111880" y="37405"/>
                    <a:pt x="109627" y="34274"/>
                    <a:pt x="106548" y="32149"/>
                  </a:cubicBezTo>
                  <a:lnTo>
                    <a:pt x="52371" y="812"/>
                  </a:lnTo>
                  <a:cubicBezTo>
                    <a:pt x="49709" y="-712"/>
                    <a:pt x="46953" y="-45"/>
                    <a:pt x="46098" y="2431"/>
                  </a:cubicBezTo>
                  <a:lnTo>
                    <a:pt x="41155" y="16719"/>
                  </a:lnTo>
                  <a:cubicBezTo>
                    <a:pt x="40271" y="18799"/>
                    <a:pt x="37867" y="19765"/>
                    <a:pt x="35795" y="18876"/>
                  </a:cubicBezTo>
                  <a:cubicBezTo>
                    <a:pt x="35462" y="18737"/>
                    <a:pt x="35158" y="18556"/>
                    <a:pt x="34882" y="18338"/>
                  </a:cubicBezTo>
                  <a:lnTo>
                    <a:pt x="15873" y="7289"/>
                  </a:lnTo>
                  <a:cubicBezTo>
                    <a:pt x="7129" y="2145"/>
                    <a:pt x="0" y="6336"/>
                    <a:pt x="0" y="16814"/>
                  </a:cubicBezTo>
                  <a:lnTo>
                    <a:pt x="0" y="99872"/>
                  </a:lnTo>
                  <a:cubicBezTo>
                    <a:pt x="608" y="111084"/>
                    <a:pt x="6501" y="121337"/>
                    <a:pt x="15873" y="127494"/>
                  </a:cubicBezTo>
                  <a:lnTo>
                    <a:pt x="143426" y="201313"/>
                  </a:lnTo>
                  <a:cubicBezTo>
                    <a:pt x="152170" y="206361"/>
                    <a:pt x="159394" y="202266"/>
                    <a:pt x="159394" y="191788"/>
                  </a:cubicBezTo>
                  <a:lnTo>
                    <a:pt x="159394" y="108444"/>
                  </a:lnTo>
                  <a:cubicBezTo>
                    <a:pt x="158700" y="97136"/>
                    <a:pt x="152655" y="86841"/>
                    <a:pt x="143141" y="80727"/>
                  </a:cubicBezTo>
                  <a:close/>
                  <a:moveTo>
                    <a:pt x="79364" y="145592"/>
                  </a:moveTo>
                  <a:cubicBezTo>
                    <a:pt x="55878" y="130194"/>
                    <a:pt x="41089" y="104524"/>
                    <a:pt x="39540" y="76440"/>
                  </a:cubicBezTo>
                  <a:cubicBezTo>
                    <a:pt x="39540" y="50913"/>
                    <a:pt x="57408" y="40626"/>
                    <a:pt x="79364" y="53390"/>
                  </a:cubicBezTo>
                  <a:cubicBezTo>
                    <a:pt x="102907" y="68733"/>
                    <a:pt x="117716" y="94435"/>
                    <a:pt x="119189" y="122541"/>
                  </a:cubicBezTo>
                  <a:cubicBezTo>
                    <a:pt x="119189" y="147687"/>
                    <a:pt x="101415" y="158070"/>
                    <a:pt x="79364" y="145306"/>
                  </a:cubicBezTo>
                  <a:close/>
                  <a:moveTo>
                    <a:pt x="137533" y="109111"/>
                  </a:moveTo>
                  <a:cubicBezTo>
                    <a:pt x="134292" y="106996"/>
                    <a:pt x="132239" y="103459"/>
                    <a:pt x="132020" y="99586"/>
                  </a:cubicBezTo>
                  <a:cubicBezTo>
                    <a:pt x="132020" y="95967"/>
                    <a:pt x="134491" y="94538"/>
                    <a:pt x="137533" y="96348"/>
                  </a:cubicBezTo>
                  <a:cubicBezTo>
                    <a:pt x="140812" y="98441"/>
                    <a:pt x="142903" y="101982"/>
                    <a:pt x="143141" y="105873"/>
                  </a:cubicBezTo>
                  <a:cubicBezTo>
                    <a:pt x="143141" y="109206"/>
                    <a:pt x="140669" y="110635"/>
                    <a:pt x="137533" y="1088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2" name="Google Shape;2412;p37"/>
            <p:cNvSpPr/>
            <p:nvPr/>
          </p:nvSpPr>
          <p:spPr>
            <a:xfrm>
              <a:off x="3993280" y="2480040"/>
              <a:ext cx="134491" cy="224767"/>
            </a:xfrm>
            <a:custGeom>
              <a:avLst/>
              <a:gdLst/>
              <a:ahLst/>
              <a:cxnLst/>
              <a:rect l="l" t="t" r="r" b="b"/>
              <a:pathLst>
                <a:path w="134491" h="224767" extrusionOk="0">
                  <a:moveTo>
                    <a:pt x="134491" y="125994"/>
                  </a:moveTo>
                  <a:cubicBezTo>
                    <a:pt x="134491" y="168951"/>
                    <a:pt x="67293" y="224768"/>
                    <a:pt x="67293" y="224768"/>
                  </a:cubicBezTo>
                  <a:cubicBezTo>
                    <a:pt x="67293" y="224768"/>
                    <a:pt x="0" y="91418"/>
                    <a:pt x="0" y="48174"/>
                  </a:cubicBezTo>
                  <a:cubicBezTo>
                    <a:pt x="0" y="4931"/>
                    <a:pt x="30130" y="-12214"/>
                    <a:pt x="67293" y="9217"/>
                  </a:cubicBezTo>
                  <a:cubicBezTo>
                    <a:pt x="106975" y="35192"/>
                    <a:pt x="131935" y="78559"/>
                    <a:pt x="134491" y="12599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3" name="Google Shape;2413;p37"/>
            <p:cNvSpPr/>
            <p:nvPr/>
          </p:nvSpPr>
          <p:spPr>
            <a:xfrm rot="-1801764">
              <a:off x="4024636" y="2501896"/>
              <a:ext cx="71791" cy="124475"/>
            </a:xfrm>
            <a:custGeom>
              <a:avLst/>
              <a:gdLst/>
              <a:ahLst/>
              <a:cxnLst/>
              <a:rect l="l" t="t" r="r" b="b"/>
              <a:pathLst>
                <a:path w="71855" h="124586" extrusionOk="0">
                  <a:moveTo>
                    <a:pt x="71855" y="62293"/>
                  </a:moveTo>
                  <a:cubicBezTo>
                    <a:pt x="71855" y="96697"/>
                    <a:pt x="55770" y="124587"/>
                    <a:pt x="35928" y="124587"/>
                  </a:cubicBezTo>
                  <a:cubicBezTo>
                    <a:pt x="16085" y="124587"/>
                    <a:pt x="0" y="96697"/>
                    <a:pt x="0" y="62293"/>
                  </a:cubicBezTo>
                  <a:cubicBezTo>
                    <a:pt x="0" y="27890"/>
                    <a:pt x="16085" y="0"/>
                    <a:pt x="35928" y="0"/>
                  </a:cubicBezTo>
                  <a:cubicBezTo>
                    <a:pt x="55770" y="0"/>
                    <a:pt x="71855" y="27890"/>
                    <a:pt x="71855" y="62293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4" name="Google Shape;2414;p37"/>
            <p:cNvSpPr/>
            <p:nvPr/>
          </p:nvSpPr>
          <p:spPr>
            <a:xfrm>
              <a:off x="4492846" y="2048739"/>
              <a:ext cx="559351" cy="469824"/>
            </a:xfrm>
            <a:custGeom>
              <a:avLst/>
              <a:gdLst/>
              <a:ahLst/>
              <a:cxnLst/>
              <a:rect l="l" t="t" r="r" b="b"/>
              <a:pathLst>
                <a:path w="559351" h="469824" extrusionOk="0">
                  <a:moveTo>
                    <a:pt x="514299" y="464425"/>
                  </a:moveTo>
                  <a:lnTo>
                    <a:pt x="45147" y="192963"/>
                  </a:lnTo>
                  <a:cubicBezTo>
                    <a:pt x="20245" y="178580"/>
                    <a:pt x="0" y="139908"/>
                    <a:pt x="0" y="106571"/>
                  </a:cubicBezTo>
                  <a:lnTo>
                    <a:pt x="0" y="39610"/>
                  </a:lnTo>
                  <a:cubicBezTo>
                    <a:pt x="0" y="6273"/>
                    <a:pt x="20245" y="-8968"/>
                    <a:pt x="45147" y="5415"/>
                  </a:cubicBezTo>
                  <a:lnTo>
                    <a:pt x="514299" y="276878"/>
                  </a:lnTo>
                  <a:cubicBezTo>
                    <a:pt x="539201" y="291261"/>
                    <a:pt x="559351" y="329932"/>
                    <a:pt x="559351" y="363270"/>
                  </a:cubicBezTo>
                  <a:lnTo>
                    <a:pt x="559351" y="430135"/>
                  </a:lnTo>
                  <a:cubicBezTo>
                    <a:pt x="559351" y="463473"/>
                    <a:pt x="539201" y="478808"/>
                    <a:pt x="514299" y="4644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5" name="Google Shape;2415;p37"/>
            <p:cNvSpPr/>
            <p:nvPr/>
          </p:nvSpPr>
          <p:spPr>
            <a:xfrm>
              <a:off x="4353888" y="2645824"/>
              <a:ext cx="1638988" cy="1231605"/>
            </a:xfrm>
            <a:custGeom>
              <a:avLst/>
              <a:gdLst/>
              <a:ahLst/>
              <a:cxnLst/>
              <a:rect l="l" t="t" r="r" b="b"/>
              <a:pathLst>
                <a:path w="1638988" h="123160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  <a:lnTo>
                    <a:pt x="0" y="283392"/>
                  </a:lnTo>
                  <a:lnTo>
                    <a:pt x="1638989" y="1231606"/>
                  </a:lnTo>
                  <a:close/>
                </a:path>
              </a:pathLst>
            </a:custGeom>
            <a:solidFill>
              <a:srgbClr val="E4E7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6" name="Google Shape;2416;p37"/>
            <p:cNvSpPr/>
            <p:nvPr/>
          </p:nvSpPr>
          <p:spPr>
            <a:xfrm>
              <a:off x="4353888" y="2645824"/>
              <a:ext cx="1638988" cy="746475"/>
            </a:xfrm>
            <a:custGeom>
              <a:avLst/>
              <a:gdLst/>
              <a:ahLst/>
              <a:cxnLst/>
              <a:rect l="l" t="t" r="r" b="b"/>
              <a:pathLst>
                <a:path w="1638988" h="746475" extrusionOk="0">
                  <a:moveTo>
                    <a:pt x="1638989" y="734496"/>
                  </a:moveTo>
                  <a:cubicBezTo>
                    <a:pt x="1638989" y="734496"/>
                    <a:pt x="1138757" y="844986"/>
                    <a:pt x="734332" y="394835"/>
                  </a:cubicBezTo>
                  <a:cubicBezTo>
                    <a:pt x="329908" y="-55317"/>
                    <a:pt x="0" y="2405"/>
                    <a:pt x="0" y="2405"/>
                  </a:cubicBezTo>
                </a:path>
              </a:pathLst>
            </a:custGeom>
            <a:noFill/>
            <a:ln w="10075" cap="flat" cmpd="sng">
              <a:solidFill>
                <a:srgbClr val="CCCEDD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7" name="Google Shape;2417;p37"/>
            <p:cNvSpPr/>
            <p:nvPr/>
          </p:nvSpPr>
          <p:spPr>
            <a:xfrm>
              <a:off x="4257005" y="773645"/>
              <a:ext cx="165344" cy="325643"/>
            </a:xfrm>
            <a:custGeom>
              <a:avLst/>
              <a:gdLst/>
              <a:ahLst/>
              <a:cxnLst/>
              <a:rect l="l" t="t" r="r" b="b"/>
              <a:pathLst>
                <a:path w="165344" h="325643" extrusionOk="0">
                  <a:moveTo>
                    <a:pt x="94696" y="251714"/>
                  </a:moveTo>
                  <a:cubicBezTo>
                    <a:pt x="80068" y="277923"/>
                    <a:pt x="62295" y="302235"/>
                    <a:pt x="41755" y="324104"/>
                  </a:cubicBezTo>
                  <a:cubicBezTo>
                    <a:pt x="36052" y="330772"/>
                    <a:pt x="-7955" y="313912"/>
                    <a:pt x="1265" y="309150"/>
                  </a:cubicBezTo>
                  <a:cubicBezTo>
                    <a:pt x="10485" y="304387"/>
                    <a:pt x="39284" y="264192"/>
                    <a:pt x="53731" y="237331"/>
                  </a:cubicBezTo>
                  <a:cubicBezTo>
                    <a:pt x="65821" y="205263"/>
                    <a:pt x="76095" y="172541"/>
                    <a:pt x="84526" y="139319"/>
                  </a:cubicBezTo>
                  <a:cubicBezTo>
                    <a:pt x="93556" y="106458"/>
                    <a:pt x="101349" y="58261"/>
                    <a:pt x="108003" y="35592"/>
                  </a:cubicBezTo>
                  <a:cubicBezTo>
                    <a:pt x="111481" y="18487"/>
                    <a:pt x="124655" y="5022"/>
                    <a:pt x="141649" y="1207"/>
                  </a:cubicBezTo>
                  <a:cubicBezTo>
                    <a:pt x="157522" y="-2508"/>
                    <a:pt x="167787" y="1873"/>
                    <a:pt x="164841" y="21114"/>
                  </a:cubicBezTo>
                  <a:cubicBezTo>
                    <a:pt x="159423" y="54642"/>
                    <a:pt x="133475" y="185515"/>
                    <a:pt x="94696" y="25171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8" name="Google Shape;2418;p37"/>
            <p:cNvSpPr/>
            <p:nvPr/>
          </p:nvSpPr>
          <p:spPr>
            <a:xfrm>
              <a:off x="4272441" y="1538278"/>
              <a:ext cx="113451" cy="88273"/>
            </a:xfrm>
            <a:custGeom>
              <a:avLst/>
              <a:gdLst/>
              <a:ahLst/>
              <a:cxnLst/>
              <a:rect l="l" t="t" r="r" b="b"/>
              <a:pathLst>
                <a:path w="113451" h="88273" extrusionOk="0">
                  <a:moveTo>
                    <a:pt x="104448" y="2"/>
                  </a:moveTo>
                  <a:cubicBezTo>
                    <a:pt x="90856" y="11146"/>
                    <a:pt x="70706" y="955"/>
                    <a:pt x="69660" y="2002"/>
                  </a:cubicBezTo>
                  <a:cubicBezTo>
                    <a:pt x="53645" y="16871"/>
                    <a:pt x="36860" y="30892"/>
                    <a:pt x="19381" y="44008"/>
                  </a:cubicBezTo>
                  <a:cubicBezTo>
                    <a:pt x="10827" y="50675"/>
                    <a:pt x="-2385" y="59629"/>
                    <a:pt x="371" y="72583"/>
                  </a:cubicBezTo>
                  <a:cubicBezTo>
                    <a:pt x="4648" y="95538"/>
                    <a:pt x="41432" y="88490"/>
                    <a:pt x="55308" y="81441"/>
                  </a:cubicBezTo>
                  <a:cubicBezTo>
                    <a:pt x="69185" y="74392"/>
                    <a:pt x="80591" y="62391"/>
                    <a:pt x="93327" y="54581"/>
                  </a:cubicBezTo>
                  <a:cubicBezTo>
                    <a:pt x="102832" y="48675"/>
                    <a:pt x="112337" y="45722"/>
                    <a:pt x="113382" y="33816"/>
                  </a:cubicBezTo>
                  <a:cubicBezTo>
                    <a:pt x="114238" y="26672"/>
                    <a:pt x="106919" y="-283"/>
                    <a:pt x="10444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9" name="Google Shape;2419;p37"/>
            <p:cNvSpPr/>
            <p:nvPr/>
          </p:nvSpPr>
          <p:spPr>
            <a:xfrm>
              <a:off x="4272622" y="1567332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4" y="40576"/>
                    <a:pt x="53797" y="47625"/>
                  </a:cubicBezTo>
                  <a:cubicBezTo>
                    <a:pt x="39920" y="54673"/>
                    <a:pt x="9030" y="60579"/>
                    <a:pt x="0" y="44101"/>
                  </a:cubicBezTo>
                  <a:cubicBezTo>
                    <a:pt x="4847" y="66294"/>
                    <a:pt x="41060" y="59341"/>
                    <a:pt x="54747" y="52388"/>
                  </a:cubicBezTo>
                  <a:cubicBezTo>
                    <a:pt x="68434" y="45434"/>
                    <a:pt x="80029" y="33338"/>
                    <a:pt x="92766" y="25527"/>
                  </a:cubicBezTo>
                  <a:cubicBezTo>
                    <a:pt x="102271" y="19621"/>
                    <a:pt x="111775" y="16669"/>
                    <a:pt x="112821" y="4763"/>
                  </a:cubicBezTo>
                  <a:cubicBezTo>
                    <a:pt x="113011" y="3181"/>
                    <a:pt x="113077" y="1591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0" name="Google Shape;2420;p37"/>
            <p:cNvSpPr/>
            <p:nvPr/>
          </p:nvSpPr>
          <p:spPr>
            <a:xfrm>
              <a:off x="4135669" y="1458312"/>
              <a:ext cx="113522" cy="85076"/>
            </a:xfrm>
            <a:custGeom>
              <a:avLst/>
              <a:gdLst/>
              <a:ahLst/>
              <a:cxnLst/>
              <a:rect l="l" t="t" r="r" b="b"/>
              <a:pathLst>
                <a:path w="113522" h="85076" extrusionOk="0">
                  <a:moveTo>
                    <a:pt x="102832" y="54"/>
                  </a:moveTo>
                  <a:cubicBezTo>
                    <a:pt x="89240" y="11198"/>
                    <a:pt x="65383" y="-898"/>
                    <a:pt x="64338" y="54"/>
                  </a:cubicBezTo>
                  <a:cubicBezTo>
                    <a:pt x="50176" y="14503"/>
                    <a:pt x="35168" y="28084"/>
                    <a:pt x="19381" y="40726"/>
                  </a:cubicBezTo>
                  <a:cubicBezTo>
                    <a:pt x="10827" y="47489"/>
                    <a:pt x="-2385" y="56442"/>
                    <a:pt x="371" y="69301"/>
                  </a:cubicBezTo>
                  <a:cubicBezTo>
                    <a:pt x="4648" y="92351"/>
                    <a:pt x="41432" y="85303"/>
                    <a:pt x="55403" y="78254"/>
                  </a:cubicBezTo>
                  <a:cubicBezTo>
                    <a:pt x="69375" y="71206"/>
                    <a:pt x="80591" y="59204"/>
                    <a:pt x="93422" y="51299"/>
                  </a:cubicBezTo>
                  <a:cubicBezTo>
                    <a:pt x="102927" y="45488"/>
                    <a:pt x="112432" y="42440"/>
                    <a:pt x="113477" y="30629"/>
                  </a:cubicBezTo>
                  <a:cubicBezTo>
                    <a:pt x="114238" y="23486"/>
                    <a:pt x="105303" y="-232"/>
                    <a:pt x="102832" y="5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1" name="Google Shape;2421;p37"/>
            <p:cNvSpPr/>
            <p:nvPr/>
          </p:nvSpPr>
          <p:spPr>
            <a:xfrm>
              <a:off x="4135660" y="1485798"/>
              <a:ext cx="113035" cy="59179"/>
            </a:xfrm>
            <a:custGeom>
              <a:avLst/>
              <a:gdLst/>
              <a:ahLst/>
              <a:cxnLst/>
              <a:rect l="l" t="t" r="r" b="b"/>
              <a:pathLst>
                <a:path w="113035" h="59179" extrusionOk="0">
                  <a:moveTo>
                    <a:pt x="113011" y="0"/>
                  </a:moveTo>
                  <a:cubicBezTo>
                    <a:pt x="111205" y="11335"/>
                    <a:pt x="102080" y="14478"/>
                    <a:pt x="92766" y="20288"/>
                  </a:cubicBezTo>
                  <a:cubicBezTo>
                    <a:pt x="79459" y="28575"/>
                    <a:pt x="67673" y="40577"/>
                    <a:pt x="53796" y="47625"/>
                  </a:cubicBezTo>
                  <a:cubicBezTo>
                    <a:pt x="39920" y="54674"/>
                    <a:pt x="8934" y="60579"/>
                    <a:pt x="0" y="44101"/>
                  </a:cubicBezTo>
                  <a:cubicBezTo>
                    <a:pt x="4847" y="66294"/>
                    <a:pt x="40965" y="59341"/>
                    <a:pt x="54747" y="52388"/>
                  </a:cubicBezTo>
                  <a:cubicBezTo>
                    <a:pt x="68529" y="45434"/>
                    <a:pt x="79934" y="33338"/>
                    <a:pt x="92766" y="25432"/>
                  </a:cubicBezTo>
                  <a:cubicBezTo>
                    <a:pt x="102270" y="19622"/>
                    <a:pt x="111775" y="16669"/>
                    <a:pt x="112821" y="4763"/>
                  </a:cubicBezTo>
                  <a:cubicBezTo>
                    <a:pt x="113011" y="3183"/>
                    <a:pt x="113077" y="1590"/>
                    <a:pt x="11301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2" name="Google Shape;2422;p37"/>
            <p:cNvSpPr/>
            <p:nvPr/>
          </p:nvSpPr>
          <p:spPr>
            <a:xfrm>
              <a:off x="4163850" y="1066881"/>
              <a:ext cx="398264" cy="482949"/>
            </a:xfrm>
            <a:custGeom>
              <a:avLst/>
              <a:gdLst/>
              <a:ahLst/>
              <a:cxnLst/>
              <a:rect l="l" t="t" r="r" b="b"/>
              <a:pathLst>
                <a:path w="398264" h="482949" extrusionOk="0">
                  <a:moveTo>
                    <a:pt x="395149" y="33155"/>
                  </a:moveTo>
                  <a:cubicBezTo>
                    <a:pt x="410261" y="127833"/>
                    <a:pt x="368346" y="163171"/>
                    <a:pt x="313789" y="183269"/>
                  </a:cubicBezTo>
                  <a:cubicBezTo>
                    <a:pt x="274630" y="197747"/>
                    <a:pt x="218742" y="220035"/>
                    <a:pt x="218742" y="220035"/>
                  </a:cubicBezTo>
                  <a:cubicBezTo>
                    <a:pt x="218742" y="220035"/>
                    <a:pt x="219502" y="240800"/>
                    <a:pt x="219882" y="287377"/>
                  </a:cubicBezTo>
                  <a:cubicBezTo>
                    <a:pt x="219882" y="328430"/>
                    <a:pt x="214940" y="477877"/>
                    <a:pt x="214940" y="477877"/>
                  </a:cubicBezTo>
                  <a:cubicBezTo>
                    <a:pt x="201814" y="484641"/>
                    <a:pt x="186245" y="484641"/>
                    <a:pt x="173119" y="477877"/>
                  </a:cubicBezTo>
                  <a:cubicBezTo>
                    <a:pt x="173119" y="477877"/>
                    <a:pt x="151164" y="363101"/>
                    <a:pt x="146506" y="311285"/>
                  </a:cubicBezTo>
                  <a:cubicBezTo>
                    <a:pt x="140138" y="241085"/>
                    <a:pt x="129398" y="195080"/>
                    <a:pt x="133010" y="179935"/>
                  </a:cubicBezTo>
                  <a:cubicBezTo>
                    <a:pt x="136146" y="166600"/>
                    <a:pt x="212754" y="128881"/>
                    <a:pt x="237086" y="108688"/>
                  </a:cubicBezTo>
                  <a:lnTo>
                    <a:pt x="76552" y="162599"/>
                  </a:lnTo>
                  <a:cubicBezTo>
                    <a:pt x="79745" y="180037"/>
                    <a:pt x="81304" y="197735"/>
                    <a:pt x="81209" y="215463"/>
                  </a:cubicBezTo>
                  <a:cubicBezTo>
                    <a:pt x="79783" y="271184"/>
                    <a:pt x="76647" y="391866"/>
                    <a:pt x="76647" y="391866"/>
                  </a:cubicBezTo>
                  <a:cubicBezTo>
                    <a:pt x="76647" y="391866"/>
                    <a:pt x="54691" y="407773"/>
                    <a:pt x="35872" y="391866"/>
                  </a:cubicBezTo>
                  <a:cubicBezTo>
                    <a:pt x="35872" y="391866"/>
                    <a:pt x="-4523" y="153074"/>
                    <a:pt x="419" y="121451"/>
                  </a:cubicBezTo>
                  <a:cubicBezTo>
                    <a:pt x="5077" y="91448"/>
                    <a:pt x="146506" y="30107"/>
                    <a:pt x="171504" y="8961"/>
                  </a:cubicBezTo>
                  <a:cubicBezTo>
                    <a:pt x="180286" y="1807"/>
                    <a:pt x="191692" y="-1275"/>
                    <a:pt x="202869" y="4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3" name="Google Shape;2423;p37"/>
            <p:cNvSpPr/>
            <p:nvPr/>
          </p:nvSpPr>
          <p:spPr>
            <a:xfrm>
              <a:off x="4403391" y="743705"/>
              <a:ext cx="125692" cy="122150"/>
            </a:xfrm>
            <a:custGeom>
              <a:avLst/>
              <a:gdLst/>
              <a:ahLst/>
              <a:cxnLst/>
              <a:rect l="l" t="t" r="r" b="b"/>
              <a:pathLst>
                <a:path w="125692" h="122150" extrusionOk="0">
                  <a:moveTo>
                    <a:pt x="100101" y="0"/>
                  </a:moveTo>
                  <a:cubicBezTo>
                    <a:pt x="100101" y="0"/>
                    <a:pt x="97725" y="45053"/>
                    <a:pt x="98770" y="49054"/>
                  </a:cubicBezTo>
                  <a:cubicBezTo>
                    <a:pt x="99816" y="53054"/>
                    <a:pt x="119395" y="66294"/>
                    <a:pt x="125098" y="71057"/>
                  </a:cubicBezTo>
                  <a:cubicBezTo>
                    <a:pt x="130801" y="75819"/>
                    <a:pt x="94018" y="112205"/>
                    <a:pt x="76149" y="120396"/>
                  </a:cubicBezTo>
                  <a:cubicBezTo>
                    <a:pt x="58280" y="128588"/>
                    <a:pt x="1442" y="106966"/>
                    <a:pt x="112" y="78962"/>
                  </a:cubicBezTo>
                  <a:cubicBezTo>
                    <a:pt x="-1219" y="50959"/>
                    <a:pt x="9616" y="27622"/>
                    <a:pt x="18550" y="26384"/>
                  </a:cubicBezTo>
                  <a:cubicBezTo>
                    <a:pt x="27485" y="25146"/>
                    <a:pt x="100101" y="0"/>
                    <a:pt x="10010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4" name="Google Shape;2424;p37"/>
            <p:cNvSpPr/>
            <p:nvPr/>
          </p:nvSpPr>
          <p:spPr>
            <a:xfrm>
              <a:off x="4358991" y="760843"/>
              <a:ext cx="203859" cy="398340"/>
            </a:xfrm>
            <a:custGeom>
              <a:avLst/>
              <a:gdLst/>
              <a:ahLst/>
              <a:cxnLst/>
              <a:rect l="l" t="t" r="r" b="b"/>
              <a:pathLst>
                <a:path w="203859" h="398340" extrusionOk="0">
                  <a:moveTo>
                    <a:pt x="149443" y="39726"/>
                  </a:moveTo>
                  <a:cubicBezTo>
                    <a:pt x="149443" y="39726"/>
                    <a:pt x="116842" y="88494"/>
                    <a:pt x="71315" y="93066"/>
                  </a:cubicBezTo>
                  <a:cubicBezTo>
                    <a:pt x="56963" y="78874"/>
                    <a:pt x="55632" y="28392"/>
                    <a:pt x="75497" y="12294"/>
                  </a:cubicBezTo>
                  <a:cubicBezTo>
                    <a:pt x="75497" y="12294"/>
                    <a:pt x="57248" y="-2565"/>
                    <a:pt x="44702" y="388"/>
                  </a:cubicBezTo>
                  <a:cubicBezTo>
                    <a:pt x="31110" y="8435"/>
                    <a:pt x="20959" y="21220"/>
                    <a:pt x="16187" y="36297"/>
                  </a:cubicBezTo>
                  <a:cubicBezTo>
                    <a:pt x="4525" y="69955"/>
                    <a:pt x="-912" y="105459"/>
                    <a:pt x="125" y="141073"/>
                  </a:cubicBezTo>
                  <a:cubicBezTo>
                    <a:pt x="885" y="188697"/>
                    <a:pt x="125" y="309760"/>
                    <a:pt x="125" y="309760"/>
                  </a:cubicBezTo>
                  <a:cubicBezTo>
                    <a:pt x="5533" y="338651"/>
                    <a:pt x="22993" y="363848"/>
                    <a:pt x="48123" y="379007"/>
                  </a:cubicBezTo>
                  <a:cubicBezTo>
                    <a:pt x="81028" y="397713"/>
                    <a:pt x="119827" y="403098"/>
                    <a:pt x="156572" y="394057"/>
                  </a:cubicBezTo>
                  <a:cubicBezTo>
                    <a:pt x="179668" y="388627"/>
                    <a:pt x="188222" y="375769"/>
                    <a:pt x="196206" y="358909"/>
                  </a:cubicBezTo>
                  <a:cubicBezTo>
                    <a:pt x="194115" y="325476"/>
                    <a:pt x="180904" y="256420"/>
                    <a:pt x="186702" y="214224"/>
                  </a:cubicBezTo>
                  <a:cubicBezTo>
                    <a:pt x="192499" y="172029"/>
                    <a:pt x="201149" y="140596"/>
                    <a:pt x="203430" y="106592"/>
                  </a:cubicBezTo>
                  <a:cubicBezTo>
                    <a:pt x="205711" y="72588"/>
                    <a:pt x="198963" y="73159"/>
                    <a:pt x="181854" y="60967"/>
                  </a:cubicBezTo>
                  <a:cubicBezTo>
                    <a:pt x="171580" y="53111"/>
                    <a:pt x="160744" y="46012"/>
                    <a:pt x="149443" y="3972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5" name="Google Shape;2425;p37"/>
            <p:cNvSpPr/>
            <p:nvPr/>
          </p:nvSpPr>
          <p:spPr>
            <a:xfrm>
              <a:off x="4398650" y="616917"/>
              <a:ext cx="135166" cy="164844"/>
            </a:xfrm>
            <a:custGeom>
              <a:avLst/>
              <a:gdLst/>
              <a:ahLst/>
              <a:cxnLst/>
              <a:rect l="l" t="t" r="r" b="b"/>
              <a:pathLst>
                <a:path w="135166" h="164844" extrusionOk="0">
                  <a:moveTo>
                    <a:pt x="2951" y="59542"/>
                  </a:moveTo>
                  <a:lnTo>
                    <a:pt x="2951" y="59542"/>
                  </a:lnTo>
                  <a:cubicBezTo>
                    <a:pt x="8369" y="24585"/>
                    <a:pt x="33556" y="-1894"/>
                    <a:pt x="69484" y="106"/>
                  </a:cubicBezTo>
                  <a:cubicBezTo>
                    <a:pt x="107645" y="2052"/>
                    <a:pt x="137015" y="34634"/>
                    <a:pt x="135076" y="72881"/>
                  </a:cubicBezTo>
                  <a:cubicBezTo>
                    <a:pt x="133974" y="94625"/>
                    <a:pt x="122739" y="114587"/>
                    <a:pt x="104747" y="126789"/>
                  </a:cubicBezTo>
                  <a:cubicBezTo>
                    <a:pt x="103473" y="132100"/>
                    <a:pt x="101591" y="137245"/>
                    <a:pt x="99139" y="142124"/>
                  </a:cubicBezTo>
                  <a:cubicBezTo>
                    <a:pt x="86498" y="156983"/>
                    <a:pt x="48003" y="166508"/>
                    <a:pt x="36788" y="164603"/>
                  </a:cubicBezTo>
                  <a:cubicBezTo>
                    <a:pt x="23358" y="163381"/>
                    <a:pt x="12047" y="154047"/>
                    <a:pt x="8274" y="141076"/>
                  </a:cubicBezTo>
                  <a:cubicBezTo>
                    <a:pt x="-3702" y="113644"/>
                    <a:pt x="5" y="76878"/>
                    <a:pt x="2951" y="595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6" name="Google Shape;2426;p37"/>
            <p:cNvSpPr/>
            <p:nvPr/>
          </p:nvSpPr>
          <p:spPr>
            <a:xfrm>
              <a:off x="4403852" y="602477"/>
              <a:ext cx="142520" cy="141227"/>
            </a:xfrm>
            <a:custGeom>
              <a:avLst/>
              <a:gdLst/>
              <a:ahLst/>
              <a:cxnLst/>
              <a:rect l="l" t="t" r="r" b="b"/>
              <a:pathLst>
                <a:path w="142520" h="141227" extrusionOk="0">
                  <a:moveTo>
                    <a:pt x="99640" y="141228"/>
                  </a:moveTo>
                  <a:lnTo>
                    <a:pt x="99640" y="141228"/>
                  </a:lnTo>
                  <a:lnTo>
                    <a:pt x="96313" y="110653"/>
                  </a:lnTo>
                  <a:cubicBezTo>
                    <a:pt x="96313" y="110653"/>
                    <a:pt x="121215" y="46073"/>
                    <a:pt x="62381" y="58456"/>
                  </a:cubicBezTo>
                  <a:cubicBezTo>
                    <a:pt x="23602" y="66647"/>
                    <a:pt x="13812" y="70267"/>
                    <a:pt x="2027" y="44168"/>
                  </a:cubicBezTo>
                  <a:cubicBezTo>
                    <a:pt x="-9759" y="18070"/>
                    <a:pt x="31586" y="-5457"/>
                    <a:pt x="81296" y="1115"/>
                  </a:cubicBezTo>
                  <a:cubicBezTo>
                    <a:pt x="116615" y="4775"/>
                    <a:pt x="143238" y="34972"/>
                    <a:pt x="142506" y="70552"/>
                  </a:cubicBezTo>
                  <a:cubicBezTo>
                    <a:pt x="141270" y="89793"/>
                    <a:pt x="136138" y="128655"/>
                    <a:pt x="99640" y="141228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7" name="Google Shape;2427;p37"/>
            <p:cNvSpPr/>
            <p:nvPr/>
          </p:nvSpPr>
          <p:spPr>
            <a:xfrm>
              <a:off x="4338015" y="761231"/>
              <a:ext cx="65677" cy="95630"/>
            </a:xfrm>
            <a:custGeom>
              <a:avLst/>
              <a:gdLst/>
              <a:ahLst/>
              <a:cxnLst/>
              <a:rect l="l" t="t" r="r" b="b"/>
              <a:pathLst>
                <a:path w="65677" h="95630" extrusionOk="0">
                  <a:moveTo>
                    <a:pt x="23762" y="95631"/>
                  </a:moveTo>
                  <a:cubicBezTo>
                    <a:pt x="14780" y="95307"/>
                    <a:pt x="6264" y="91519"/>
                    <a:pt x="0" y="85058"/>
                  </a:cubicBezTo>
                  <a:cubicBezTo>
                    <a:pt x="1331" y="68294"/>
                    <a:pt x="22716" y="4667"/>
                    <a:pt x="65677" y="0"/>
                  </a:cubicBezTo>
                  <a:cubicBezTo>
                    <a:pt x="53987" y="8214"/>
                    <a:pt x="44729" y="19435"/>
                    <a:pt x="38874" y="32480"/>
                  </a:cubicBezTo>
                  <a:cubicBezTo>
                    <a:pt x="32192" y="53100"/>
                    <a:pt x="27136" y="74216"/>
                    <a:pt x="23762" y="9563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8" name="Google Shape;2428;p37"/>
            <p:cNvSpPr/>
            <p:nvPr/>
          </p:nvSpPr>
          <p:spPr>
            <a:xfrm>
              <a:off x="5408528" y="1603174"/>
              <a:ext cx="974325" cy="1973896"/>
            </a:xfrm>
            <a:custGeom>
              <a:avLst/>
              <a:gdLst/>
              <a:ahLst/>
              <a:cxnLst/>
              <a:rect l="l" t="t" r="r" b="b"/>
              <a:pathLst>
                <a:path w="974325" h="1973896" extrusionOk="0">
                  <a:moveTo>
                    <a:pt x="884126" y="1962979"/>
                  </a:moveTo>
                  <a:lnTo>
                    <a:pt x="90295" y="1503684"/>
                  </a:lnTo>
                  <a:cubicBezTo>
                    <a:pt x="40395" y="1475109"/>
                    <a:pt x="0" y="1397480"/>
                    <a:pt x="0" y="1330900"/>
                  </a:cubicBezTo>
                  <a:lnTo>
                    <a:pt x="0" y="79220"/>
                  </a:lnTo>
                  <a:cubicBezTo>
                    <a:pt x="0" y="12545"/>
                    <a:pt x="40395" y="-17935"/>
                    <a:pt x="90295" y="10831"/>
                  </a:cubicBezTo>
                  <a:lnTo>
                    <a:pt x="884126" y="470221"/>
                  </a:lnTo>
                  <a:cubicBezTo>
                    <a:pt x="933931" y="498796"/>
                    <a:pt x="974326" y="576425"/>
                    <a:pt x="974326" y="643005"/>
                  </a:cubicBezTo>
                  <a:lnTo>
                    <a:pt x="974326" y="1894876"/>
                  </a:lnTo>
                  <a:cubicBezTo>
                    <a:pt x="974326" y="1961551"/>
                    <a:pt x="933931" y="1991840"/>
                    <a:pt x="884126" y="1962979"/>
                  </a:cubicBez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9" name="Google Shape;2429;p37"/>
            <p:cNvSpPr/>
            <p:nvPr/>
          </p:nvSpPr>
          <p:spPr>
            <a:xfrm>
              <a:off x="6324400" y="3534911"/>
              <a:ext cx="27183" cy="49530"/>
            </a:xfrm>
            <a:custGeom>
              <a:avLst/>
              <a:gdLst/>
              <a:ahLst/>
              <a:cxnLst/>
              <a:rect l="l" t="t" r="r" b="b"/>
              <a:pathLst>
                <a:path w="27183" h="49530" extrusionOk="0">
                  <a:moveTo>
                    <a:pt x="0" y="49530"/>
                  </a:moveTo>
                  <a:lnTo>
                    <a:pt x="27184" y="36100"/>
                  </a:lnTo>
                  <a:lnTo>
                    <a:pt x="8840" y="0"/>
                  </a:lnTo>
                  <a:lnTo>
                    <a:pt x="0" y="4953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0" name="Google Shape;2430;p37"/>
            <p:cNvSpPr/>
            <p:nvPr/>
          </p:nvSpPr>
          <p:spPr>
            <a:xfrm>
              <a:off x="5423355" y="1605432"/>
              <a:ext cx="45242" cy="39909"/>
            </a:xfrm>
            <a:custGeom>
              <a:avLst/>
              <a:gdLst/>
              <a:ahLst/>
              <a:cxnLst/>
              <a:rect l="l" t="t" r="r" b="b"/>
              <a:pathLst>
                <a:path w="45242" h="39909" extrusionOk="0">
                  <a:moveTo>
                    <a:pt x="0" y="12097"/>
                  </a:moveTo>
                  <a:cubicBezTo>
                    <a:pt x="7993" y="7334"/>
                    <a:pt x="16396" y="3286"/>
                    <a:pt x="25092" y="0"/>
                  </a:cubicBezTo>
                  <a:lnTo>
                    <a:pt x="45242" y="39910"/>
                  </a:lnTo>
                  <a:close/>
                </a:path>
              </a:pathLst>
            </a:custGeom>
            <a:solidFill>
              <a:srgbClr val="211B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1" name="Google Shape;2431;p37"/>
            <p:cNvSpPr/>
            <p:nvPr/>
          </p:nvSpPr>
          <p:spPr>
            <a:xfrm>
              <a:off x="5387713" y="1613611"/>
              <a:ext cx="974325" cy="1973876"/>
            </a:xfrm>
            <a:custGeom>
              <a:avLst/>
              <a:gdLst/>
              <a:ahLst/>
              <a:cxnLst/>
              <a:rect l="l" t="t" r="r" b="b"/>
              <a:pathLst>
                <a:path w="974325" h="1973876" extrusionOk="0">
                  <a:moveTo>
                    <a:pt x="884126" y="1963020"/>
                  </a:moveTo>
                  <a:lnTo>
                    <a:pt x="90199" y="1503439"/>
                  </a:lnTo>
                  <a:cubicBezTo>
                    <a:pt x="40395" y="1474864"/>
                    <a:pt x="0" y="1397235"/>
                    <a:pt x="0" y="1330655"/>
                  </a:cubicBezTo>
                  <a:lnTo>
                    <a:pt x="0" y="79261"/>
                  </a:lnTo>
                  <a:cubicBezTo>
                    <a:pt x="0" y="12586"/>
                    <a:pt x="40395" y="-17990"/>
                    <a:pt x="90199" y="10871"/>
                  </a:cubicBezTo>
                  <a:lnTo>
                    <a:pt x="884126" y="470262"/>
                  </a:lnTo>
                  <a:cubicBezTo>
                    <a:pt x="933931" y="498837"/>
                    <a:pt x="974326" y="576370"/>
                    <a:pt x="974326" y="642950"/>
                  </a:cubicBezTo>
                  <a:lnTo>
                    <a:pt x="974326" y="1894630"/>
                  </a:lnTo>
                  <a:cubicBezTo>
                    <a:pt x="974326" y="1961210"/>
                    <a:pt x="933931" y="1991881"/>
                    <a:pt x="884126" y="1963020"/>
                  </a:cubicBezTo>
                  <a:close/>
                </a:path>
              </a:pathLst>
            </a:custGeom>
            <a:solidFill>
              <a:srgbClr val="2E245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2" name="Google Shape;2432;p37"/>
            <p:cNvSpPr/>
            <p:nvPr/>
          </p:nvSpPr>
          <p:spPr>
            <a:xfrm>
              <a:off x="5477912" y="174973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3" name="Google Shape;2433;p37"/>
            <p:cNvSpPr/>
            <p:nvPr/>
          </p:nvSpPr>
          <p:spPr>
            <a:xfrm>
              <a:off x="5649377" y="1848986"/>
              <a:ext cx="613432" cy="407098"/>
            </a:xfrm>
            <a:custGeom>
              <a:avLst/>
              <a:gdLst/>
              <a:ahLst/>
              <a:cxnLst/>
              <a:rect l="l" t="t" r="r" b="b"/>
              <a:pathLst>
                <a:path w="613432" h="407098" extrusionOk="0">
                  <a:moveTo>
                    <a:pt x="613433" y="407099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09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4" name="Google Shape;2434;p37"/>
            <p:cNvSpPr/>
            <p:nvPr/>
          </p:nvSpPr>
          <p:spPr>
            <a:xfrm>
              <a:off x="5477912" y="191680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5" name="Google Shape;2435;p37"/>
            <p:cNvSpPr/>
            <p:nvPr/>
          </p:nvSpPr>
          <p:spPr>
            <a:xfrm>
              <a:off x="5649377" y="2015959"/>
              <a:ext cx="405945" cy="287083"/>
            </a:xfrm>
            <a:custGeom>
              <a:avLst/>
              <a:gdLst/>
              <a:ahLst/>
              <a:cxnLst/>
              <a:rect l="l" t="t" r="r" b="b"/>
              <a:pathLst>
                <a:path w="405945" h="287083" extrusionOk="0">
                  <a:moveTo>
                    <a:pt x="405945" y="28708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05945" y="234887"/>
                  </a:lnTo>
                  <a:lnTo>
                    <a:pt x="405945" y="287084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6" name="Google Shape;2436;p37"/>
            <p:cNvSpPr/>
            <p:nvPr/>
          </p:nvSpPr>
          <p:spPr>
            <a:xfrm>
              <a:off x="5477912" y="2000338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439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7" name="Google Shape;2437;p37"/>
            <p:cNvSpPr/>
            <p:nvPr/>
          </p:nvSpPr>
          <p:spPr>
            <a:xfrm>
              <a:off x="5649377" y="2099494"/>
              <a:ext cx="505174" cy="344519"/>
            </a:xfrm>
            <a:custGeom>
              <a:avLst/>
              <a:gdLst/>
              <a:ahLst/>
              <a:cxnLst/>
              <a:rect l="l" t="t" r="r" b="b"/>
              <a:pathLst>
                <a:path w="505174" h="344519" extrusionOk="0">
                  <a:moveTo>
                    <a:pt x="505174" y="344519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05174" y="292322"/>
                  </a:lnTo>
                  <a:lnTo>
                    <a:pt x="505174" y="344519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8" name="Google Shape;2438;p37"/>
            <p:cNvSpPr/>
            <p:nvPr/>
          </p:nvSpPr>
          <p:spPr>
            <a:xfrm>
              <a:off x="5477912" y="208377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9" name="Google Shape;2439;p37"/>
            <p:cNvSpPr/>
            <p:nvPr/>
          </p:nvSpPr>
          <p:spPr>
            <a:xfrm>
              <a:off x="5649377" y="2183028"/>
              <a:ext cx="351863" cy="255746"/>
            </a:xfrm>
            <a:custGeom>
              <a:avLst/>
              <a:gdLst/>
              <a:ahLst/>
              <a:cxnLst/>
              <a:rect l="l" t="t" r="r" b="b"/>
              <a:pathLst>
                <a:path w="351863" h="255746" extrusionOk="0">
                  <a:moveTo>
                    <a:pt x="351864" y="25574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51864" y="203549"/>
                  </a:lnTo>
                  <a:lnTo>
                    <a:pt x="351864" y="25574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0" name="Google Shape;2440;p37"/>
            <p:cNvSpPr/>
            <p:nvPr/>
          </p:nvSpPr>
          <p:spPr>
            <a:xfrm>
              <a:off x="5477912" y="1833270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1" name="Google Shape;2441;p37"/>
            <p:cNvSpPr/>
            <p:nvPr/>
          </p:nvSpPr>
          <p:spPr>
            <a:xfrm>
              <a:off x="5649377" y="1932425"/>
              <a:ext cx="306716" cy="229742"/>
            </a:xfrm>
            <a:custGeom>
              <a:avLst/>
              <a:gdLst/>
              <a:ahLst/>
              <a:cxnLst/>
              <a:rect l="l" t="t" r="r" b="b"/>
              <a:pathLst>
                <a:path w="306716" h="229742" extrusionOk="0">
                  <a:moveTo>
                    <a:pt x="306716" y="22974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743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2" name="Google Shape;2442;p37"/>
            <p:cNvSpPr/>
            <p:nvPr/>
          </p:nvSpPr>
          <p:spPr>
            <a:xfrm>
              <a:off x="5477912" y="216731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3" name="Google Shape;2443;p37"/>
            <p:cNvSpPr/>
            <p:nvPr/>
          </p:nvSpPr>
          <p:spPr>
            <a:xfrm>
              <a:off x="5649377" y="2266467"/>
              <a:ext cx="180399" cy="156591"/>
            </a:xfrm>
            <a:custGeom>
              <a:avLst/>
              <a:gdLst/>
              <a:ahLst/>
              <a:cxnLst/>
              <a:rect l="l" t="t" r="r" b="b"/>
              <a:pathLst>
                <a:path w="180399" h="156591" extrusionOk="0">
                  <a:moveTo>
                    <a:pt x="180399" y="15659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80399" y="104394"/>
                  </a:lnTo>
                  <a:lnTo>
                    <a:pt x="180399" y="1565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4" name="Google Shape;2444;p37"/>
            <p:cNvSpPr/>
            <p:nvPr/>
          </p:nvSpPr>
          <p:spPr>
            <a:xfrm>
              <a:off x="5477912" y="2334380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5" name="Google Shape;2445;p37"/>
            <p:cNvSpPr/>
            <p:nvPr/>
          </p:nvSpPr>
          <p:spPr>
            <a:xfrm>
              <a:off x="5649377" y="2433536"/>
              <a:ext cx="568380" cy="381000"/>
            </a:xfrm>
            <a:custGeom>
              <a:avLst/>
              <a:gdLst/>
              <a:ahLst/>
              <a:cxnLst/>
              <a:rect l="l" t="t" r="r" b="b"/>
              <a:pathLst>
                <a:path w="568380" h="381000" extrusionOk="0">
                  <a:moveTo>
                    <a:pt x="568380" y="381000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568380" y="328803"/>
                  </a:lnTo>
                  <a:lnTo>
                    <a:pt x="568380" y="38100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6" name="Google Shape;2446;p37"/>
            <p:cNvSpPr/>
            <p:nvPr/>
          </p:nvSpPr>
          <p:spPr>
            <a:xfrm>
              <a:off x="5477912" y="241781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7" name="Google Shape;2447;p37"/>
            <p:cNvSpPr/>
            <p:nvPr/>
          </p:nvSpPr>
          <p:spPr>
            <a:xfrm>
              <a:off x="5649377" y="2517070"/>
              <a:ext cx="171369" cy="151352"/>
            </a:xfrm>
            <a:custGeom>
              <a:avLst/>
              <a:gdLst/>
              <a:ahLst/>
              <a:cxnLst/>
              <a:rect l="l" t="t" r="r" b="b"/>
              <a:pathLst>
                <a:path w="171369" h="151352" extrusionOk="0">
                  <a:moveTo>
                    <a:pt x="171370" y="151352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71370" y="99155"/>
                  </a:lnTo>
                  <a:lnTo>
                    <a:pt x="171370" y="151352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8" name="Google Shape;2448;p37"/>
            <p:cNvSpPr/>
            <p:nvPr/>
          </p:nvSpPr>
          <p:spPr>
            <a:xfrm>
              <a:off x="5477912" y="2501354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9" name="Google Shape;2449;p37"/>
            <p:cNvSpPr/>
            <p:nvPr/>
          </p:nvSpPr>
          <p:spPr>
            <a:xfrm>
              <a:off x="5649377" y="2600604"/>
              <a:ext cx="505174" cy="344424"/>
            </a:xfrm>
            <a:custGeom>
              <a:avLst/>
              <a:gdLst/>
              <a:ahLst/>
              <a:cxnLst/>
              <a:rect l="l" t="t" r="r" b="b"/>
              <a:pathLst>
                <a:path w="505174" h="344424" extrusionOk="0">
                  <a:moveTo>
                    <a:pt x="505174" y="344424"/>
                  </a:moveTo>
                  <a:lnTo>
                    <a:pt x="0" y="52102"/>
                  </a:lnTo>
                  <a:lnTo>
                    <a:pt x="0" y="0"/>
                  </a:lnTo>
                  <a:lnTo>
                    <a:pt x="505174" y="292227"/>
                  </a:lnTo>
                  <a:lnTo>
                    <a:pt x="505174" y="344424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0" name="Google Shape;2450;p37"/>
            <p:cNvSpPr/>
            <p:nvPr/>
          </p:nvSpPr>
          <p:spPr>
            <a:xfrm>
              <a:off x="5477912" y="2250846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1" name="Google Shape;2451;p37"/>
            <p:cNvSpPr/>
            <p:nvPr/>
          </p:nvSpPr>
          <p:spPr>
            <a:xfrm>
              <a:off x="5649377" y="2350001"/>
              <a:ext cx="478085" cy="328898"/>
            </a:xfrm>
            <a:custGeom>
              <a:avLst/>
              <a:gdLst/>
              <a:ahLst/>
              <a:cxnLst/>
              <a:rect l="l" t="t" r="r" b="b"/>
              <a:pathLst>
                <a:path w="478085" h="328898" extrusionOk="0">
                  <a:moveTo>
                    <a:pt x="478086" y="32889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78086" y="276701"/>
                  </a:lnTo>
                  <a:lnTo>
                    <a:pt x="478086" y="328898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2" name="Google Shape;2452;p37"/>
            <p:cNvSpPr/>
            <p:nvPr/>
          </p:nvSpPr>
          <p:spPr>
            <a:xfrm>
              <a:off x="5477912" y="2584888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3" name="Google Shape;2453;p37"/>
            <p:cNvSpPr/>
            <p:nvPr/>
          </p:nvSpPr>
          <p:spPr>
            <a:xfrm>
              <a:off x="5649377" y="2684043"/>
              <a:ext cx="63110" cy="88773"/>
            </a:xfrm>
            <a:custGeom>
              <a:avLst/>
              <a:gdLst/>
              <a:ahLst/>
              <a:cxnLst/>
              <a:rect l="l" t="t" r="r" b="b"/>
              <a:pathLst>
                <a:path w="63110" h="88773" extrusionOk="0">
                  <a:moveTo>
                    <a:pt x="63111" y="88773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3111" y="36576"/>
                  </a:lnTo>
                  <a:lnTo>
                    <a:pt x="63111" y="887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4" name="Google Shape;2454;p37"/>
            <p:cNvSpPr/>
            <p:nvPr/>
          </p:nvSpPr>
          <p:spPr>
            <a:xfrm>
              <a:off x="5477912" y="2751956"/>
              <a:ext cx="144376" cy="135636"/>
            </a:xfrm>
            <a:custGeom>
              <a:avLst/>
              <a:gdLst/>
              <a:ahLst/>
              <a:cxnLst/>
              <a:rect l="l" t="t" r="r" b="b"/>
              <a:pathLst>
                <a:path w="144376" h="135636" extrusionOk="0">
                  <a:moveTo>
                    <a:pt x="144376" y="135636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636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5" name="Google Shape;2455;p37"/>
            <p:cNvSpPr/>
            <p:nvPr/>
          </p:nvSpPr>
          <p:spPr>
            <a:xfrm>
              <a:off x="5649377" y="2851112"/>
              <a:ext cx="117287" cy="120014"/>
            </a:xfrm>
            <a:custGeom>
              <a:avLst/>
              <a:gdLst/>
              <a:ahLst/>
              <a:cxnLst/>
              <a:rect l="l" t="t" r="r" b="b"/>
              <a:pathLst>
                <a:path w="117287" h="120014" extrusionOk="0">
                  <a:moveTo>
                    <a:pt x="117288" y="120015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17288" y="67818"/>
                  </a:lnTo>
                  <a:lnTo>
                    <a:pt x="117288" y="120015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6" name="Google Shape;2456;p37"/>
            <p:cNvSpPr/>
            <p:nvPr/>
          </p:nvSpPr>
          <p:spPr>
            <a:xfrm>
              <a:off x="5477912" y="2835395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7" name="Google Shape;2457;p37"/>
            <p:cNvSpPr/>
            <p:nvPr/>
          </p:nvSpPr>
          <p:spPr>
            <a:xfrm>
              <a:off x="5649377" y="2934646"/>
              <a:ext cx="306716" cy="229647"/>
            </a:xfrm>
            <a:custGeom>
              <a:avLst/>
              <a:gdLst/>
              <a:ahLst/>
              <a:cxnLst/>
              <a:rect l="l" t="t" r="r" b="b"/>
              <a:pathLst>
                <a:path w="306716" h="229647" extrusionOk="0">
                  <a:moveTo>
                    <a:pt x="306716" y="229648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306716" y="177451"/>
                  </a:lnTo>
                  <a:lnTo>
                    <a:pt x="306716" y="229648"/>
                  </a:lnTo>
                  <a:close/>
                </a:path>
              </a:pathLst>
            </a:custGeom>
            <a:solidFill>
              <a:srgbClr val="FF86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8" name="Google Shape;2458;p37"/>
            <p:cNvSpPr/>
            <p:nvPr/>
          </p:nvSpPr>
          <p:spPr>
            <a:xfrm>
              <a:off x="5477912" y="2918929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9" name="Google Shape;2459;p37"/>
            <p:cNvSpPr/>
            <p:nvPr/>
          </p:nvSpPr>
          <p:spPr>
            <a:xfrm>
              <a:off x="5649377" y="3018085"/>
              <a:ext cx="487115" cy="334137"/>
            </a:xfrm>
            <a:custGeom>
              <a:avLst/>
              <a:gdLst/>
              <a:ahLst/>
              <a:cxnLst/>
              <a:rect l="l" t="t" r="r" b="b"/>
              <a:pathLst>
                <a:path w="487115" h="334137" extrusionOk="0">
                  <a:moveTo>
                    <a:pt x="487115" y="334137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487115" y="281940"/>
                  </a:lnTo>
                  <a:lnTo>
                    <a:pt x="487115" y="334137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0" name="Google Shape;2460;p37"/>
            <p:cNvSpPr/>
            <p:nvPr/>
          </p:nvSpPr>
          <p:spPr>
            <a:xfrm>
              <a:off x="5477912" y="2668422"/>
              <a:ext cx="144376" cy="135731"/>
            </a:xfrm>
            <a:custGeom>
              <a:avLst/>
              <a:gdLst/>
              <a:ahLst/>
              <a:cxnLst/>
              <a:rect l="l" t="t" r="r" b="b"/>
              <a:pathLst>
                <a:path w="144376" h="135731" extrusionOk="0">
                  <a:moveTo>
                    <a:pt x="144376" y="135731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144376" y="83534"/>
                  </a:lnTo>
                  <a:lnTo>
                    <a:pt x="144376" y="135731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1" name="Google Shape;2461;p37"/>
            <p:cNvSpPr/>
            <p:nvPr/>
          </p:nvSpPr>
          <p:spPr>
            <a:xfrm>
              <a:off x="5649377" y="2767577"/>
              <a:ext cx="613432" cy="407193"/>
            </a:xfrm>
            <a:custGeom>
              <a:avLst/>
              <a:gdLst/>
              <a:ahLst/>
              <a:cxnLst/>
              <a:rect l="l" t="t" r="r" b="b"/>
              <a:pathLst>
                <a:path w="613432" h="407193" extrusionOk="0">
                  <a:moveTo>
                    <a:pt x="613433" y="407194"/>
                  </a:moveTo>
                  <a:lnTo>
                    <a:pt x="0" y="52197"/>
                  </a:lnTo>
                  <a:lnTo>
                    <a:pt x="0" y="0"/>
                  </a:lnTo>
                  <a:lnTo>
                    <a:pt x="613433" y="354902"/>
                  </a:lnTo>
                  <a:lnTo>
                    <a:pt x="613433" y="407194"/>
                  </a:lnTo>
                  <a:close/>
                </a:path>
              </a:pathLst>
            </a:custGeom>
            <a:solidFill>
              <a:srgbClr val="4D3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2" name="Google Shape;2462;p37"/>
            <p:cNvSpPr/>
            <p:nvPr/>
          </p:nvSpPr>
          <p:spPr>
            <a:xfrm>
              <a:off x="1926580" y="1674106"/>
              <a:ext cx="1230952" cy="1017480"/>
            </a:xfrm>
            <a:custGeom>
              <a:avLst/>
              <a:gdLst/>
              <a:ahLst/>
              <a:cxnLst/>
              <a:rect l="l" t="t" r="r" b="b"/>
              <a:pathLst>
                <a:path w="1230952" h="1017480" extrusionOk="0">
                  <a:moveTo>
                    <a:pt x="342929" y="947072"/>
                  </a:moveTo>
                  <a:lnTo>
                    <a:pt x="256246" y="902495"/>
                  </a:lnTo>
                  <a:lnTo>
                    <a:pt x="74612" y="1007270"/>
                  </a:lnTo>
                  <a:cubicBezTo>
                    <a:pt x="33457" y="1031082"/>
                    <a:pt x="0" y="1011842"/>
                    <a:pt x="0" y="964122"/>
                  </a:cubicBezTo>
                  <a:lnTo>
                    <a:pt x="0" y="765811"/>
                  </a:lnTo>
                  <a:cubicBezTo>
                    <a:pt x="2848" y="713186"/>
                    <a:pt x="30561" y="665065"/>
                    <a:pt x="74612" y="636271"/>
                  </a:cubicBezTo>
                  <a:lnTo>
                    <a:pt x="1156341" y="10193"/>
                  </a:lnTo>
                  <a:cubicBezTo>
                    <a:pt x="1197496" y="-13620"/>
                    <a:pt x="1230953" y="5716"/>
                    <a:pt x="1230953" y="53341"/>
                  </a:cubicBezTo>
                  <a:lnTo>
                    <a:pt x="1230953" y="252318"/>
                  </a:lnTo>
                  <a:cubicBezTo>
                    <a:pt x="1228101" y="304944"/>
                    <a:pt x="1200395" y="353064"/>
                    <a:pt x="1156341" y="381859"/>
                  </a:cubicBezTo>
                  <a:lnTo>
                    <a:pt x="429042" y="802292"/>
                  </a:lnTo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3" name="Google Shape;2463;p37"/>
            <p:cNvSpPr/>
            <p:nvPr/>
          </p:nvSpPr>
          <p:spPr>
            <a:xfrm>
              <a:off x="3112195" y="1676584"/>
              <a:ext cx="59119" cy="52197"/>
            </a:xfrm>
            <a:custGeom>
              <a:avLst/>
              <a:gdLst/>
              <a:ahLst/>
              <a:cxnLst/>
              <a:rect l="l" t="t" r="r" b="b"/>
              <a:pathLst>
                <a:path w="59119" h="52197" extrusionOk="0">
                  <a:moveTo>
                    <a:pt x="18249" y="0"/>
                  </a:moveTo>
                  <a:lnTo>
                    <a:pt x="59119" y="16574"/>
                  </a:lnTo>
                  <a:lnTo>
                    <a:pt x="24522" y="52197"/>
                  </a:lnTo>
                  <a:lnTo>
                    <a:pt x="0" y="12859"/>
                  </a:lnTo>
                  <a:lnTo>
                    <a:pt x="18249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4" name="Google Shape;2464;p37"/>
            <p:cNvSpPr/>
            <p:nvPr/>
          </p:nvSpPr>
          <p:spPr>
            <a:xfrm>
              <a:off x="2269509" y="2593746"/>
              <a:ext cx="43151" cy="44767"/>
            </a:xfrm>
            <a:custGeom>
              <a:avLst/>
              <a:gdLst/>
              <a:ahLst/>
              <a:cxnLst/>
              <a:rect l="l" t="t" r="r" b="b"/>
              <a:pathLst>
                <a:path w="43151" h="44767" extrusionOk="0">
                  <a:moveTo>
                    <a:pt x="0" y="27432"/>
                  </a:moveTo>
                  <a:lnTo>
                    <a:pt x="43056" y="44767"/>
                  </a:lnTo>
                  <a:lnTo>
                    <a:pt x="43151" y="7620"/>
                  </a:lnTo>
                  <a:lnTo>
                    <a:pt x="5038" y="0"/>
                  </a:lnTo>
                  <a:lnTo>
                    <a:pt x="0" y="2743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5" name="Google Shape;2465;p37"/>
            <p:cNvSpPr/>
            <p:nvPr/>
          </p:nvSpPr>
          <p:spPr>
            <a:xfrm>
              <a:off x="1950116" y="2650325"/>
              <a:ext cx="58584" cy="57547"/>
            </a:xfrm>
            <a:custGeom>
              <a:avLst/>
              <a:gdLst/>
              <a:ahLst/>
              <a:cxnLst/>
              <a:rect l="l" t="t" r="r" b="b"/>
              <a:pathLst>
                <a:path w="58584" h="57547" extrusionOk="0">
                  <a:moveTo>
                    <a:pt x="48415" y="57150"/>
                  </a:moveTo>
                  <a:cubicBezTo>
                    <a:pt x="50030" y="60579"/>
                    <a:pt x="1747" y="40767"/>
                    <a:pt x="36" y="38100"/>
                  </a:cubicBezTo>
                  <a:cubicBezTo>
                    <a:pt x="-1675" y="35433"/>
                    <a:pt x="58585" y="0"/>
                    <a:pt x="5858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6" name="Google Shape;2466;p37"/>
            <p:cNvSpPr/>
            <p:nvPr/>
          </p:nvSpPr>
          <p:spPr>
            <a:xfrm>
              <a:off x="1969256" y="1691533"/>
              <a:ext cx="1231332" cy="1017436"/>
            </a:xfrm>
            <a:custGeom>
              <a:avLst/>
              <a:gdLst/>
              <a:ahLst/>
              <a:cxnLst/>
              <a:rect l="l" t="t" r="r" b="b"/>
              <a:pathLst>
                <a:path w="1231332" h="1017436" extrusionOk="0">
                  <a:moveTo>
                    <a:pt x="429422" y="802106"/>
                  </a:moveTo>
                  <a:lnTo>
                    <a:pt x="1156721" y="381386"/>
                  </a:lnTo>
                  <a:cubicBezTo>
                    <a:pt x="1200737" y="352554"/>
                    <a:pt x="1228443" y="304462"/>
                    <a:pt x="1231333" y="251846"/>
                  </a:cubicBezTo>
                  <a:lnTo>
                    <a:pt x="1231333" y="53250"/>
                  </a:lnTo>
                  <a:cubicBezTo>
                    <a:pt x="1231333" y="5625"/>
                    <a:pt x="1197876" y="-13425"/>
                    <a:pt x="1156721" y="10007"/>
                  </a:cubicBezTo>
                  <a:lnTo>
                    <a:pt x="74612" y="636085"/>
                  </a:lnTo>
                  <a:cubicBezTo>
                    <a:pt x="30584" y="664898"/>
                    <a:pt x="2878" y="713009"/>
                    <a:pt x="0" y="765625"/>
                  </a:cubicBezTo>
                  <a:lnTo>
                    <a:pt x="0" y="964221"/>
                  </a:lnTo>
                  <a:cubicBezTo>
                    <a:pt x="0" y="1011846"/>
                    <a:pt x="33457" y="1030896"/>
                    <a:pt x="74612" y="1007369"/>
                  </a:cubicBezTo>
                  <a:lnTo>
                    <a:pt x="256246" y="902594"/>
                  </a:lnTo>
                  <a:lnTo>
                    <a:pt x="343309" y="94726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7" name="Google Shape;2467;p37"/>
            <p:cNvSpPr/>
            <p:nvPr/>
          </p:nvSpPr>
          <p:spPr>
            <a:xfrm>
              <a:off x="2066299" y="1805171"/>
              <a:ext cx="1037246" cy="669226"/>
            </a:xfrm>
            <a:custGeom>
              <a:avLst/>
              <a:gdLst/>
              <a:ahLst/>
              <a:cxnLst/>
              <a:rect l="l" t="t" r="r" b="b"/>
              <a:pathLst>
                <a:path w="1037246" h="669226" extrusionOk="0">
                  <a:moveTo>
                    <a:pt x="1037247" y="69152"/>
                  </a:moveTo>
                  <a:lnTo>
                    <a:pt x="0" y="669227"/>
                  </a:lnTo>
                  <a:lnTo>
                    <a:pt x="0" y="600170"/>
                  </a:lnTo>
                  <a:lnTo>
                    <a:pt x="1037247" y="0"/>
                  </a:lnTo>
                  <a:lnTo>
                    <a:pt x="1037247" y="691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8" name="Google Shape;2468;p37"/>
            <p:cNvSpPr/>
            <p:nvPr/>
          </p:nvSpPr>
          <p:spPr>
            <a:xfrm>
              <a:off x="2066299" y="2133308"/>
              <a:ext cx="679110" cy="462057"/>
            </a:xfrm>
            <a:custGeom>
              <a:avLst/>
              <a:gdLst/>
              <a:ahLst/>
              <a:cxnLst/>
              <a:rect l="l" t="t" r="r" b="b"/>
              <a:pathLst>
                <a:path w="679110" h="462057" extrusionOk="0">
                  <a:moveTo>
                    <a:pt x="679110" y="69151"/>
                  </a:moveTo>
                  <a:lnTo>
                    <a:pt x="0" y="462058"/>
                  </a:lnTo>
                  <a:lnTo>
                    <a:pt x="0" y="392906"/>
                  </a:lnTo>
                  <a:lnTo>
                    <a:pt x="679110" y="0"/>
                  </a:lnTo>
                  <a:lnTo>
                    <a:pt x="679110" y="6915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469" name="Google Shape;2469;p37"/>
            <p:cNvGrpSpPr/>
            <p:nvPr/>
          </p:nvGrpSpPr>
          <p:grpSpPr>
            <a:xfrm>
              <a:off x="4146745" y="1006881"/>
              <a:ext cx="330894" cy="250785"/>
              <a:chOff x="6621095" y="1452181"/>
              <a:chExt cx="330894" cy="250785"/>
            </a:xfrm>
          </p:grpSpPr>
          <p:sp>
            <p:nvSpPr>
              <p:cNvPr id="2470" name="Google Shape;2470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1" name="Google Shape;2471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2" name="Google Shape;2472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3" name="Google Shape;2473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4" name="Google Shape;2474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75" name="Google Shape;2475;p37"/>
            <p:cNvSpPr/>
            <p:nvPr/>
          </p:nvSpPr>
          <p:spPr>
            <a:xfrm>
              <a:off x="4444588" y="826743"/>
              <a:ext cx="153590" cy="431871"/>
            </a:xfrm>
            <a:custGeom>
              <a:avLst/>
              <a:gdLst/>
              <a:ahLst/>
              <a:cxnLst/>
              <a:rect l="l" t="t" r="r" b="b"/>
              <a:pathLst>
                <a:path w="153590" h="431871" extrusionOk="0">
                  <a:moveTo>
                    <a:pt x="11570" y="362351"/>
                  </a:moveTo>
                  <a:cubicBezTo>
                    <a:pt x="19754" y="356891"/>
                    <a:pt x="28299" y="351990"/>
                    <a:pt x="37138" y="347682"/>
                  </a:cubicBezTo>
                  <a:cubicBezTo>
                    <a:pt x="45379" y="345048"/>
                    <a:pt x="52878" y="340475"/>
                    <a:pt x="58999" y="334347"/>
                  </a:cubicBezTo>
                  <a:cubicBezTo>
                    <a:pt x="66983" y="326537"/>
                    <a:pt x="80099" y="296819"/>
                    <a:pt x="89509" y="267672"/>
                  </a:cubicBezTo>
                  <a:cubicBezTo>
                    <a:pt x="98871" y="234986"/>
                    <a:pt x="102568" y="200933"/>
                    <a:pt x="100439" y="166993"/>
                  </a:cubicBezTo>
                  <a:cubicBezTo>
                    <a:pt x="96542" y="126321"/>
                    <a:pt x="81905" y="69457"/>
                    <a:pt x="78198" y="46121"/>
                  </a:cubicBezTo>
                  <a:cubicBezTo>
                    <a:pt x="74491" y="22785"/>
                    <a:pt x="82000" y="13355"/>
                    <a:pt x="92930" y="4782"/>
                  </a:cubicBezTo>
                  <a:cubicBezTo>
                    <a:pt x="105667" y="-5314"/>
                    <a:pt x="123250" y="-837"/>
                    <a:pt x="132660" y="31929"/>
                  </a:cubicBezTo>
                  <a:cubicBezTo>
                    <a:pt x="144779" y="77261"/>
                    <a:pt x="151793" y="123811"/>
                    <a:pt x="153570" y="170708"/>
                  </a:cubicBezTo>
                  <a:cubicBezTo>
                    <a:pt x="153960" y="205545"/>
                    <a:pt x="148599" y="240208"/>
                    <a:pt x="137698" y="273292"/>
                  </a:cubicBezTo>
                  <a:cubicBezTo>
                    <a:pt x="128012" y="301634"/>
                    <a:pt x="114924" y="328691"/>
                    <a:pt x="98728" y="353874"/>
                  </a:cubicBezTo>
                  <a:cubicBezTo>
                    <a:pt x="94261" y="361398"/>
                    <a:pt x="92740" y="368161"/>
                    <a:pt x="85897" y="383592"/>
                  </a:cubicBezTo>
                  <a:cubicBezTo>
                    <a:pt x="79329" y="399096"/>
                    <a:pt x="69083" y="412763"/>
                    <a:pt x="56052" y="423406"/>
                  </a:cubicBezTo>
                  <a:cubicBezTo>
                    <a:pt x="44647" y="431598"/>
                    <a:pt x="39229" y="432931"/>
                    <a:pt x="36473" y="431217"/>
                  </a:cubicBezTo>
                  <a:cubicBezTo>
                    <a:pt x="33716" y="429502"/>
                    <a:pt x="33811" y="425597"/>
                    <a:pt x="38659" y="421692"/>
                  </a:cubicBezTo>
                  <a:cubicBezTo>
                    <a:pt x="46747" y="415317"/>
                    <a:pt x="53638" y="407542"/>
                    <a:pt x="58999" y="398736"/>
                  </a:cubicBezTo>
                  <a:cubicBezTo>
                    <a:pt x="58999" y="398736"/>
                    <a:pt x="49019" y="408833"/>
                    <a:pt x="42461" y="414357"/>
                  </a:cubicBezTo>
                  <a:cubicBezTo>
                    <a:pt x="36691" y="419245"/>
                    <a:pt x="30295" y="423344"/>
                    <a:pt x="23451" y="426549"/>
                  </a:cubicBezTo>
                  <a:cubicBezTo>
                    <a:pt x="16798" y="429502"/>
                    <a:pt x="7483" y="423787"/>
                    <a:pt x="12236" y="419310"/>
                  </a:cubicBezTo>
                  <a:cubicBezTo>
                    <a:pt x="16988" y="414834"/>
                    <a:pt x="21740" y="412548"/>
                    <a:pt x="31245" y="404261"/>
                  </a:cubicBezTo>
                  <a:cubicBezTo>
                    <a:pt x="36359" y="399914"/>
                    <a:pt x="40921" y="394956"/>
                    <a:pt x="44837" y="389497"/>
                  </a:cubicBezTo>
                  <a:cubicBezTo>
                    <a:pt x="38146" y="394658"/>
                    <a:pt x="31064" y="399276"/>
                    <a:pt x="23641" y="403308"/>
                  </a:cubicBezTo>
                  <a:cubicBezTo>
                    <a:pt x="17910" y="406783"/>
                    <a:pt x="11333" y="408597"/>
                    <a:pt x="4632" y="408547"/>
                  </a:cubicBezTo>
                  <a:cubicBezTo>
                    <a:pt x="1115" y="408547"/>
                    <a:pt x="-3162" y="403404"/>
                    <a:pt x="3491" y="399022"/>
                  </a:cubicBezTo>
                  <a:cubicBezTo>
                    <a:pt x="12635" y="394058"/>
                    <a:pt x="21161" y="388014"/>
                    <a:pt x="28869" y="381020"/>
                  </a:cubicBezTo>
                  <a:cubicBezTo>
                    <a:pt x="36187" y="373781"/>
                    <a:pt x="40275" y="367590"/>
                    <a:pt x="38374" y="367494"/>
                  </a:cubicBezTo>
                  <a:cubicBezTo>
                    <a:pt x="36473" y="367399"/>
                    <a:pt x="32290" y="371876"/>
                    <a:pt x="23736" y="374638"/>
                  </a:cubicBezTo>
                  <a:cubicBezTo>
                    <a:pt x="15182" y="377400"/>
                    <a:pt x="5963" y="374638"/>
                    <a:pt x="4727" y="370161"/>
                  </a:cubicBezTo>
                  <a:cubicBezTo>
                    <a:pt x="3491" y="365685"/>
                    <a:pt x="3586" y="366256"/>
                    <a:pt x="11570" y="36235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6" name="Google Shape;2476;p37"/>
            <p:cNvSpPr/>
            <p:nvPr/>
          </p:nvSpPr>
          <p:spPr>
            <a:xfrm>
              <a:off x="4515562" y="822838"/>
              <a:ext cx="88583" cy="120566"/>
            </a:xfrm>
            <a:custGeom>
              <a:avLst/>
              <a:gdLst/>
              <a:ahLst/>
              <a:cxnLst/>
              <a:rect l="l" t="t" r="r" b="b"/>
              <a:pathLst>
                <a:path w="88583" h="120566" extrusionOk="0">
                  <a:moveTo>
                    <a:pt x="88584" y="96127"/>
                  </a:moveTo>
                  <a:cubicBezTo>
                    <a:pt x="88584" y="96127"/>
                    <a:pt x="56458" y="128131"/>
                    <a:pt x="18534" y="118892"/>
                  </a:cubicBezTo>
                  <a:cubicBezTo>
                    <a:pt x="13117" y="115177"/>
                    <a:pt x="0" y="40406"/>
                    <a:pt x="0" y="40406"/>
                  </a:cubicBezTo>
                  <a:cubicBezTo>
                    <a:pt x="0" y="40406"/>
                    <a:pt x="0" y="-1028"/>
                    <a:pt x="31746" y="20"/>
                  </a:cubicBezTo>
                  <a:cubicBezTo>
                    <a:pt x="63491" y="1067"/>
                    <a:pt x="88584" y="96127"/>
                    <a:pt x="88584" y="961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77" name="Google Shape;2477;p37"/>
          <p:cNvGrpSpPr/>
          <p:nvPr/>
        </p:nvGrpSpPr>
        <p:grpSpPr>
          <a:xfrm>
            <a:off x="7020695" y="311246"/>
            <a:ext cx="1782593" cy="1812070"/>
            <a:chOff x="2011725" y="44285"/>
            <a:chExt cx="4684870" cy="4762340"/>
          </a:xfrm>
        </p:grpSpPr>
        <p:grpSp>
          <p:nvGrpSpPr>
            <p:cNvPr id="2478" name="Google Shape;2478;p37"/>
            <p:cNvGrpSpPr/>
            <p:nvPr/>
          </p:nvGrpSpPr>
          <p:grpSpPr>
            <a:xfrm>
              <a:off x="2119596" y="326448"/>
              <a:ext cx="3544299" cy="3707706"/>
              <a:chOff x="3860721" y="1330073"/>
              <a:chExt cx="3544299" cy="3707706"/>
            </a:xfrm>
          </p:grpSpPr>
          <p:sp>
            <p:nvSpPr>
              <p:cNvPr id="2479" name="Google Shape;2479;p37"/>
              <p:cNvSpPr/>
              <p:nvPr/>
            </p:nvSpPr>
            <p:spPr>
              <a:xfrm>
                <a:off x="5336000" y="1330073"/>
                <a:ext cx="2069020" cy="2805419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19" extrusionOk="0">
                    <a:moveTo>
                      <a:pt x="2019014" y="2799395"/>
                    </a:moveTo>
                    <a:lnTo>
                      <a:pt x="50006" y="1662586"/>
                    </a:lnTo>
                    <a:cubicBezTo>
                      <a:pt x="22384" y="1646680"/>
                      <a:pt x="0" y="1603912"/>
                      <a:pt x="0" y="1567336"/>
                    </a:cubicBezTo>
                    <a:lnTo>
                      <a:pt x="0" y="43908"/>
                    </a:lnTo>
                    <a:cubicBezTo>
                      <a:pt x="0" y="7141"/>
                      <a:pt x="22384" y="-9813"/>
                      <a:pt x="50006" y="5808"/>
                    </a:cubicBezTo>
                    <a:lnTo>
                      <a:pt x="2019014" y="1142998"/>
                    </a:lnTo>
                    <a:cubicBezTo>
                      <a:pt x="2046637" y="1158904"/>
                      <a:pt x="2069020" y="1201672"/>
                      <a:pt x="2069020" y="1238248"/>
                    </a:cubicBezTo>
                    <a:lnTo>
                      <a:pt x="2069020" y="2761295"/>
                    </a:lnTo>
                    <a:cubicBezTo>
                      <a:pt x="2069020" y="2798443"/>
                      <a:pt x="2046637" y="2815397"/>
                      <a:pt x="2019014" y="2799395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0" name="Google Shape;2480;p37"/>
              <p:cNvSpPr/>
              <p:nvPr/>
            </p:nvSpPr>
            <p:spPr>
              <a:xfrm>
                <a:off x="7365110" y="4067936"/>
                <a:ext cx="21907" cy="77247"/>
              </a:xfrm>
              <a:custGeom>
                <a:avLst/>
                <a:gdLst/>
                <a:ahLst/>
                <a:cxnLst/>
                <a:rect l="l" t="t" r="r" b="b"/>
                <a:pathLst>
                  <a:path w="21907" h="77247" extrusionOk="0">
                    <a:moveTo>
                      <a:pt x="0" y="77248"/>
                    </a:moveTo>
                    <a:lnTo>
                      <a:pt x="21908" y="64675"/>
                    </a:lnTo>
                    <a:lnTo>
                      <a:pt x="12383" y="0"/>
                    </a:lnTo>
                    <a:lnTo>
                      <a:pt x="0" y="7724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1" name="Google Shape;2481;p37"/>
              <p:cNvSpPr/>
              <p:nvPr/>
            </p:nvSpPr>
            <p:spPr>
              <a:xfrm>
                <a:off x="5332475" y="1333214"/>
                <a:ext cx="52292" cy="22389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22389" extrusionOk="0">
                    <a:moveTo>
                      <a:pt x="0" y="12383"/>
                    </a:moveTo>
                    <a:lnTo>
                      <a:pt x="21431" y="0"/>
                    </a:lnTo>
                    <a:lnTo>
                      <a:pt x="52292" y="17621"/>
                    </a:lnTo>
                    <a:cubicBezTo>
                      <a:pt x="52292" y="17621"/>
                      <a:pt x="19431" y="22574"/>
                      <a:pt x="18669" y="22384"/>
                    </a:cubicBezTo>
                    <a:cubicBezTo>
                      <a:pt x="17907" y="22193"/>
                      <a:pt x="0" y="12383"/>
                      <a:pt x="0" y="1238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2" name="Google Shape;2482;p37"/>
              <p:cNvSpPr/>
              <p:nvPr/>
            </p:nvSpPr>
            <p:spPr>
              <a:xfrm>
                <a:off x="5317902" y="1340537"/>
                <a:ext cx="2069115" cy="2805383"/>
              </a:xfrm>
              <a:custGeom>
                <a:avLst/>
                <a:gdLst/>
                <a:ahLst/>
                <a:cxnLst/>
                <a:rect l="l" t="t" r="r" b="b"/>
                <a:pathLst>
                  <a:path w="2069115" h="2805383" extrusionOk="0">
                    <a:moveTo>
                      <a:pt x="2019110" y="2799409"/>
                    </a:moveTo>
                    <a:lnTo>
                      <a:pt x="50006" y="1662600"/>
                    </a:lnTo>
                    <a:cubicBezTo>
                      <a:pt x="22384" y="1646598"/>
                      <a:pt x="0" y="1603831"/>
                      <a:pt x="0" y="1567350"/>
                    </a:cubicBezTo>
                    <a:lnTo>
                      <a:pt x="0" y="43921"/>
                    </a:lnTo>
                    <a:cubicBezTo>
                      <a:pt x="0" y="7060"/>
                      <a:pt x="22384" y="-9800"/>
                      <a:pt x="50006" y="5821"/>
                    </a:cubicBezTo>
                    <a:lnTo>
                      <a:pt x="2019110" y="1142916"/>
                    </a:lnTo>
                    <a:cubicBezTo>
                      <a:pt x="2046732" y="1158823"/>
                      <a:pt x="2069116" y="1201685"/>
                      <a:pt x="2069116" y="1238166"/>
                    </a:cubicBezTo>
                    <a:lnTo>
                      <a:pt x="2069116" y="2761595"/>
                    </a:lnTo>
                    <a:cubicBezTo>
                      <a:pt x="2069116" y="2798361"/>
                      <a:pt x="2046732" y="2815315"/>
                      <a:pt x="2019110" y="279940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3" name="Google Shape;2483;p37"/>
              <p:cNvSpPr/>
              <p:nvPr/>
            </p:nvSpPr>
            <p:spPr>
              <a:xfrm>
                <a:off x="5314473" y="1342497"/>
                <a:ext cx="2069020" cy="2805423"/>
              </a:xfrm>
              <a:custGeom>
                <a:avLst/>
                <a:gdLst/>
                <a:ahLst/>
                <a:cxnLst/>
                <a:rect l="l" t="t" r="r" b="b"/>
                <a:pathLst>
                  <a:path w="2069020" h="2805423" extrusionOk="0">
                    <a:moveTo>
                      <a:pt x="2019014" y="2799449"/>
                    </a:moveTo>
                    <a:lnTo>
                      <a:pt x="50006" y="1662545"/>
                    </a:lnTo>
                    <a:cubicBezTo>
                      <a:pt x="22384" y="1646638"/>
                      <a:pt x="0" y="1603871"/>
                      <a:pt x="0" y="1567295"/>
                    </a:cubicBezTo>
                    <a:lnTo>
                      <a:pt x="0" y="43962"/>
                    </a:lnTo>
                    <a:cubicBezTo>
                      <a:pt x="0" y="7100"/>
                      <a:pt x="22384" y="-9855"/>
                      <a:pt x="50006" y="5862"/>
                    </a:cubicBezTo>
                    <a:lnTo>
                      <a:pt x="2019014" y="1142956"/>
                    </a:lnTo>
                    <a:cubicBezTo>
                      <a:pt x="2046637" y="1158863"/>
                      <a:pt x="2069021" y="1201630"/>
                      <a:pt x="2069021" y="1238206"/>
                    </a:cubicBezTo>
                    <a:lnTo>
                      <a:pt x="2069021" y="2761635"/>
                    </a:lnTo>
                    <a:cubicBezTo>
                      <a:pt x="2069021" y="2798401"/>
                      <a:pt x="2046637" y="2815356"/>
                      <a:pt x="2019014" y="279944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4" name="Google Shape;2484;p37"/>
              <p:cNvSpPr/>
              <p:nvPr/>
            </p:nvSpPr>
            <p:spPr>
              <a:xfrm>
                <a:off x="5339429" y="1375389"/>
                <a:ext cx="2018061" cy="2673878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878" extrusionOk="0">
                    <a:moveTo>
                      <a:pt x="2017014" y="2673878"/>
                    </a:moveTo>
                    <a:lnTo>
                      <a:pt x="0" y="1509352"/>
                    </a:lnTo>
                    <a:lnTo>
                      <a:pt x="1048" y="17165"/>
                    </a:lnTo>
                    <a:cubicBezTo>
                      <a:pt x="1048" y="1830"/>
                      <a:pt x="11811" y="-4361"/>
                      <a:pt x="25051" y="3259"/>
                    </a:cubicBezTo>
                    <a:lnTo>
                      <a:pt x="1994059" y="1140163"/>
                    </a:lnTo>
                    <a:cubicBezTo>
                      <a:pt x="2008213" y="1149354"/>
                      <a:pt x="2017138" y="1164747"/>
                      <a:pt x="2018062" y="118159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5" name="Google Shape;2485;p37"/>
              <p:cNvSpPr/>
              <p:nvPr/>
            </p:nvSpPr>
            <p:spPr>
              <a:xfrm>
                <a:off x="5339238" y="1374339"/>
                <a:ext cx="2018061" cy="2673785"/>
              </a:xfrm>
              <a:custGeom>
                <a:avLst/>
                <a:gdLst/>
                <a:ahLst/>
                <a:cxnLst/>
                <a:rect l="l" t="t" r="r" b="b"/>
                <a:pathLst>
                  <a:path w="2018061" h="2673785" extrusionOk="0">
                    <a:moveTo>
                      <a:pt x="2017014" y="2673785"/>
                    </a:moveTo>
                    <a:lnTo>
                      <a:pt x="0" y="1509354"/>
                    </a:lnTo>
                    <a:lnTo>
                      <a:pt x="1048" y="17072"/>
                    </a:lnTo>
                    <a:cubicBezTo>
                      <a:pt x="1048" y="1832"/>
                      <a:pt x="11811" y="-4359"/>
                      <a:pt x="25051" y="3261"/>
                    </a:cubicBezTo>
                    <a:lnTo>
                      <a:pt x="1994059" y="1140260"/>
                    </a:lnTo>
                    <a:cubicBezTo>
                      <a:pt x="2008232" y="1149481"/>
                      <a:pt x="2017147" y="1164911"/>
                      <a:pt x="2018062" y="118178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6" name="Google Shape;2486;p37"/>
              <p:cNvSpPr/>
              <p:nvPr/>
            </p:nvSpPr>
            <p:spPr>
              <a:xfrm>
                <a:off x="3860721" y="3051171"/>
                <a:ext cx="3440851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51" h="1986608" extrusionOk="0">
                    <a:moveTo>
                      <a:pt x="1987629" y="1975838"/>
                    </a:moveTo>
                    <a:lnTo>
                      <a:pt x="18621" y="838934"/>
                    </a:lnTo>
                    <a:cubicBezTo>
                      <a:pt x="-9002" y="823027"/>
                      <a:pt x="-5477" y="795214"/>
                      <a:pt x="26432" y="776736"/>
                    </a:cubicBezTo>
                    <a:lnTo>
                      <a:pt x="1345454" y="15212"/>
                    </a:lnTo>
                    <a:cubicBezTo>
                      <a:pt x="1377362" y="-3172"/>
                      <a:pt x="1425559" y="-5172"/>
                      <a:pt x="1453181" y="10735"/>
                    </a:cubicBezTo>
                    <a:lnTo>
                      <a:pt x="3422189" y="1147544"/>
                    </a:lnTo>
                    <a:cubicBezTo>
                      <a:pt x="3449812" y="1163546"/>
                      <a:pt x="3446383" y="1191359"/>
                      <a:pt x="3414474" y="1209742"/>
                    </a:cubicBezTo>
                    <a:lnTo>
                      <a:pt x="2095452" y="1971742"/>
                    </a:lnTo>
                    <a:cubicBezTo>
                      <a:pt x="2063829" y="1989744"/>
                      <a:pt x="2015347" y="1991745"/>
                      <a:pt x="1987629" y="1975838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7" name="Google Shape;2487;p37"/>
              <p:cNvSpPr/>
              <p:nvPr/>
            </p:nvSpPr>
            <p:spPr>
              <a:xfrm>
                <a:off x="3903733" y="3024882"/>
                <a:ext cx="3440892" cy="1987084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7084" extrusionOk="0">
                    <a:moveTo>
                      <a:pt x="1987670" y="1976314"/>
                    </a:moveTo>
                    <a:lnTo>
                      <a:pt x="18662" y="839410"/>
                    </a:lnTo>
                    <a:cubicBezTo>
                      <a:pt x="-8961" y="823503"/>
                      <a:pt x="-5532" y="795690"/>
                      <a:pt x="26377" y="777212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8020"/>
                    </a:lnTo>
                    <a:cubicBezTo>
                      <a:pt x="3449853" y="1164022"/>
                      <a:pt x="3446424" y="1191835"/>
                      <a:pt x="3414515" y="1210218"/>
                    </a:cubicBezTo>
                    <a:lnTo>
                      <a:pt x="2095493" y="1972218"/>
                    </a:lnTo>
                    <a:cubicBezTo>
                      <a:pt x="2063584" y="1990220"/>
                      <a:pt x="2015292" y="1992221"/>
                      <a:pt x="1987670" y="1976314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8" name="Google Shape;2488;p37"/>
              <p:cNvSpPr/>
              <p:nvPr/>
            </p:nvSpPr>
            <p:spPr>
              <a:xfrm>
                <a:off x="3903726" y="3801522"/>
                <a:ext cx="41719" cy="37052"/>
              </a:xfrm>
              <a:custGeom>
                <a:avLst/>
                <a:gdLst/>
                <a:ahLst/>
                <a:cxnLst/>
                <a:rect l="l" t="t" r="r" b="b"/>
                <a:pathLst>
                  <a:path w="41719" h="37052" extrusionOk="0">
                    <a:moveTo>
                      <a:pt x="0" y="37052"/>
                    </a:moveTo>
                    <a:lnTo>
                      <a:pt x="0" y="0"/>
                    </a:lnTo>
                    <a:lnTo>
                      <a:pt x="41719" y="17431"/>
                    </a:lnTo>
                    <a:lnTo>
                      <a:pt x="0" y="3705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89" name="Google Shape;2489;p37"/>
              <p:cNvSpPr/>
              <p:nvPr/>
            </p:nvSpPr>
            <p:spPr>
              <a:xfrm>
                <a:off x="7313771" y="4164425"/>
                <a:ext cx="30860" cy="40671"/>
              </a:xfrm>
              <a:custGeom>
                <a:avLst/>
                <a:gdLst/>
                <a:ahLst/>
                <a:cxnLst/>
                <a:rect l="l" t="t" r="r" b="b"/>
                <a:pathLst>
                  <a:path w="30860" h="40671" extrusionOk="0">
                    <a:moveTo>
                      <a:pt x="30861" y="36290"/>
                    </a:moveTo>
                    <a:lnTo>
                      <a:pt x="30861" y="0"/>
                    </a:lnTo>
                    <a:lnTo>
                      <a:pt x="0" y="10573"/>
                    </a:lnTo>
                    <a:lnTo>
                      <a:pt x="20479" y="40672"/>
                    </a:lnTo>
                    <a:lnTo>
                      <a:pt x="30861" y="3629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0" name="Google Shape;2490;p37"/>
              <p:cNvSpPr/>
              <p:nvPr/>
            </p:nvSpPr>
            <p:spPr>
              <a:xfrm>
                <a:off x="3903733" y="2994046"/>
                <a:ext cx="3440892" cy="198661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18" extrusionOk="0">
                    <a:moveTo>
                      <a:pt x="1987670" y="1975813"/>
                    </a:moveTo>
                    <a:lnTo>
                      <a:pt x="18662" y="839005"/>
                    </a:lnTo>
                    <a:cubicBezTo>
                      <a:pt x="-8961" y="823098"/>
                      <a:pt x="-5532" y="795190"/>
                      <a:pt x="26377" y="776806"/>
                    </a:cubicBezTo>
                    <a:lnTo>
                      <a:pt x="1345495" y="15283"/>
                    </a:lnTo>
                    <a:cubicBezTo>
                      <a:pt x="1377308" y="-3196"/>
                      <a:pt x="1425600" y="-5196"/>
                      <a:pt x="1453222" y="10806"/>
                    </a:cubicBezTo>
                    <a:lnTo>
                      <a:pt x="3422230" y="1147615"/>
                    </a:lnTo>
                    <a:cubicBezTo>
                      <a:pt x="3449853" y="1163521"/>
                      <a:pt x="3446424" y="1191430"/>
                      <a:pt x="3414515" y="1209813"/>
                    </a:cubicBezTo>
                    <a:lnTo>
                      <a:pt x="2095493" y="1971336"/>
                    </a:lnTo>
                    <a:cubicBezTo>
                      <a:pt x="2063584" y="1989815"/>
                      <a:pt x="2015292" y="1991815"/>
                      <a:pt x="1987670" y="1975813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1" name="Google Shape;2491;p37"/>
              <p:cNvSpPr/>
              <p:nvPr/>
            </p:nvSpPr>
            <p:spPr>
              <a:xfrm>
                <a:off x="3903733" y="2989259"/>
                <a:ext cx="3440892" cy="1986608"/>
              </a:xfrm>
              <a:custGeom>
                <a:avLst/>
                <a:gdLst/>
                <a:ahLst/>
                <a:cxnLst/>
                <a:rect l="l" t="t" r="r" b="b"/>
                <a:pathLst>
                  <a:path w="3440892" h="1986608" extrusionOk="0">
                    <a:moveTo>
                      <a:pt x="1987670" y="1975838"/>
                    </a:moveTo>
                    <a:lnTo>
                      <a:pt x="18662" y="838934"/>
                    </a:lnTo>
                    <a:cubicBezTo>
                      <a:pt x="-8961" y="823027"/>
                      <a:pt x="-5532" y="795214"/>
                      <a:pt x="26377" y="776736"/>
                    </a:cubicBezTo>
                    <a:lnTo>
                      <a:pt x="1345495" y="15212"/>
                    </a:lnTo>
                    <a:cubicBezTo>
                      <a:pt x="1377308" y="-3172"/>
                      <a:pt x="1425600" y="-5172"/>
                      <a:pt x="1453222" y="10735"/>
                    </a:cubicBezTo>
                    <a:lnTo>
                      <a:pt x="3422230" y="1147544"/>
                    </a:lnTo>
                    <a:cubicBezTo>
                      <a:pt x="3449853" y="1163546"/>
                      <a:pt x="3446424" y="1191359"/>
                      <a:pt x="3414515" y="1209742"/>
                    </a:cubicBezTo>
                    <a:lnTo>
                      <a:pt x="2095493" y="1971742"/>
                    </a:lnTo>
                    <a:cubicBezTo>
                      <a:pt x="2063584" y="1989744"/>
                      <a:pt x="2015292" y="1991745"/>
                      <a:pt x="1987670" y="1975838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2" name="Google Shape;2492;p37"/>
              <p:cNvSpPr/>
              <p:nvPr/>
            </p:nvSpPr>
            <p:spPr>
              <a:xfrm>
                <a:off x="5115918" y="3136967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2082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3" name="Google Shape;2493;p37"/>
              <p:cNvSpPr/>
              <p:nvPr/>
            </p:nvSpPr>
            <p:spPr>
              <a:xfrm>
                <a:off x="5245712" y="3211893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1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4" name="Google Shape;2494;p37"/>
              <p:cNvSpPr/>
              <p:nvPr/>
            </p:nvSpPr>
            <p:spPr>
              <a:xfrm>
                <a:off x="5376617" y="3287669"/>
                <a:ext cx="220517" cy="127212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2" extrusionOk="0">
                    <a:moveTo>
                      <a:pt x="97114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7002" y="128100"/>
                      <a:pt x="106353" y="128529"/>
                      <a:pt x="9711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5" name="Google Shape;2495;p37"/>
              <p:cNvSpPr/>
              <p:nvPr/>
            </p:nvSpPr>
            <p:spPr>
              <a:xfrm>
                <a:off x="5505300" y="3361757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6" name="Google Shape;2496;p37"/>
              <p:cNvSpPr/>
              <p:nvPr/>
            </p:nvSpPr>
            <p:spPr>
              <a:xfrm>
                <a:off x="5635055" y="3436683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7" name="Google Shape;2497;p37"/>
              <p:cNvSpPr/>
              <p:nvPr/>
            </p:nvSpPr>
            <p:spPr>
              <a:xfrm>
                <a:off x="5764856" y="3511602"/>
                <a:ext cx="220517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7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8" y="128234"/>
                      <a:pt x="106077" y="128652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8" name="Google Shape;2498;p37"/>
              <p:cNvSpPr/>
              <p:nvPr/>
            </p:nvSpPr>
            <p:spPr>
              <a:xfrm>
                <a:off x="5894611" y="3586162"/>
                <a:ext cx="220563" cy="12754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9" extrusionOk="0">
                    <a:moveTo>
                      <a:pt x="96613" y="12477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2"/>
                      <a:pt x="213390" y="72676"/>
                    </a:cubicBezTo>
                    <a:lnTo>
                      <a:pt x="125950" y="123158"/>
                    </a:lnTo>
                    <a:cubicBezTo>
                      <a:pt x="116997" y="128378"/>
                      <a:pt x="106081" y="128978"/>
                      <a:pt x="96613" y="12477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99" name="Google Shape;2499;p37"/>
              <p:cNvSpPr/>
              <p:nvPr/>
            </p:nvSpPr>
            <p:spPr>
              <a:xfrm>
                <a:off x="6024246" y="3661473"/>
                <a:ext cx="220563" cy="12723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38" extrusionOk="0">
                    <a:moveTo>
                      <a:pt x="9689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576" y="-902"/>
                      <a:pt x="114397" y="-1359"/>
                      <a:pt x="123760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855" y="123190"/>
                    </a:lnTo>
                    <a:cubicBezTo>
                      <a:pt x="116930" y="128114"/>
                      <a:pt x="106215" y="128571"/>
                      <a:pt x="9689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0" name="Google Shape;2500;p37"/>
              <p:cNvSpPr/>
              <p:nvPr/>
            </p:nvSpPr>
            <p:spPr>
              <a:xfrm>
                <a:off x="6154238" y="3736400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7" y="4163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4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1" name="Google Shape;2501;p37"/>
              <p:cNvSpPr/>
              <p:nvPr/>
            </p:nvSpPr>
            <p:spPr>
              <a:xfrm>
                <a:off x="6283993" y="3811354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6" y="67131"/>
                      <a:pt x="-1494" y="59606"/>
                      <a:pt x="7174" y="54558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49" y="128167"/>
                      <a:pt x="106100" y="128624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2" name="Google Shape;2502;p37"/>
              <p:cNvSpPr/>
              <p:nvPr/>
            </p:nvSpPr>
            <p:spPr>
              <a:xfrm>
                <a:off x="6413794" y="3886299"/>
                <a:ext cx="220517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46" extrusionOk="0">
                    <a:moveTo>
                      <a:pt x="96733" y="124393"/>
                    </a:moveTo>
                    <a:lnTo>
                      <a:pt x="5008" y="71434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10" y="-890"/>
                      <a:pt x="114412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623"/>
                      <a:pt x="213414" y="72672"/>
                    </a:cubicBezTo>
                    <a:lnTo>
                      <a:pt x="125880" y="123154"/>
                    </a:lnTo>
                    <a:cubicBezTo>
                      <a:pt x="116898" y="128136"/>
                      <a:pt x="106096" y="128593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3" name="Google Shape;2503;p37"/>
              <p:cNvSpPr/>
              <p:nvPr/>
            </p:nvSpPr>
            <p:spPr>
              <a:xfrm>
                <a:off x="6543549" y="396122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6" y="67087"/>
                      <a:pt x="-1494" y="59563"/>
                      <a:pt x="7174" y="54609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4" name="Google Shape;2504;p37"/>
              <p:cNvSpPr/>
              <p:nvPr/>
            </p:nvSpPr>
            <p:spPr>
              <a:xfrm>
                <a:off x="6673375" y="4036144"/>
                <a:ext cx="220524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6"/>
                      <a:pt x="114416" y="-1344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138"/>
                    </a:lnTo>
                    <a:cubicBezTo>
                      <a:pt x="116902" y="128215"/>
                      <a:pt x="106062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5" name="Google Shape;2505;p37"/>
              <p:cNvSpPr/>
              <p:nvPr/>
            </p:nvSpPr>
            <p:spPr>
              <a:xfrm>
                <a:off x="6803525" y="4111089"/>
                <a:ext cx="283033" cy="163345"/>
              </a:xfrm>
              <a:custGeom>
                <a:avLst/>
                <a:gdLst/>
                <a:ahLst/>
                <a:cxnLst/>
                <a:rect l="l" t="t" r="r" b="b"/>
                <a:pathLst>
                  <a:path w="283033" h="163345" extrusionOk="0">
                    <a:moveTo>
                      <a:pt x="159249" y="160492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278026" y="91912"/>
                    </a:lnTo>
                    <a:cubicBezTo>
                      <a:pt x="285455" y="96198"/>
                      <a:pt x="284503" y="103723"/>
                      <a:pt x="275930" y="108772"/>
                    </a:cubicBezTo>
                    <a:lnTo>
                      <a:pt x="188396" y="159254"/>
                    </a:lnTo>
                    <a:cubicBezTo>
                      <a:pt x="179414" y="164236"/>
                      <a:pt x="168612" y="164693"/>
                      <a:pt x="159249" y="1604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6" name="Google Shape;2506;p37"/>
              <p:cNvSpPr/>
              <p:nvPr/>
            </p:nvSpPr>
            <p:spPr>
              <a:xfrm>
                <a:off x="5182617" y="332072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80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68" y="128234"/>
                      <a:pt x="106148" y="128653"/>
                      <a:pt x="9680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7" name="Google Shape;2507;p37"/>
              <p:cNvSpPr/>
              <p:nvPr/>
            </p:nvSpPr>
            <p:spPr>
              <a:xfrm>
                <a:off x="5312634" y="3395587"/>
                <a:ext cx="220563" cy="12754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548" extrusionOk="0">
                    <a:moveTo>
                      <a:pt x="96709" y="12456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6141" y="123424"/>
                    </a:lnTo>
                    <a:cubicBezTo>
                      <a:pt x="117073" y="128491"/>
                      <a:pt x="106138" y="128910"/>
                      <a:pt x="96709" y="1245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8" name="Google Shape;2508;p37"/>
              <p:cNvSpPr/>
              <p:nvPr/>
            </p:nvSpPr>
            <p:spPr>
              <a:xfrm>
                <a:off x="5442650" y="3470843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15485" y="55883"/>
                    </a:lnTo>
                    <a:cubicBezTo>
                      <a:pt x="223010" y="60170"/>
                      <a:pt x="222058" y="67694"/>
                      <a:pt x="213390" y="72647"/>
                    </a:cubicBezTo>
                    <a:lnTo>
                      <a:pt x="125950" y="123225"/>
                    </a:lnTo>
                    <a:cubicBezTo>
                      <a:pt x="116940" y="128226"/>
                      <a:pt x="106081" y="128645"/>
                      <a:pt x="96709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09" name="Google Shape;2509;p37"/>
              <p:cNvSpPr/>
              <p:nvPr/>
            </p:nvSpPr>
            <p:spPr>
              <a:xfrm>
                <a:off x="5572666" y="3545935"/>
                <a:ext cx="220563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64" extrusionOk="0">
                    <a:moveTo>
                      <a:pt x="96709" y="124333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612"/>
                    </a:cubicBezTo>
                    <a:lnTo>
                      <a:pt x="125950" y="123190"/>
                    </a:lnTo>
                    <a:cubicBezTo>
                      <a:pt x="116940" y="128190"/>
                      <a:pt x="106081" y="128609"/>
                      <a:pt x="96709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0" name="Google Shape;2510;p37"/>
              <p:cNvSpPr/>
              <p:nvPr/>
            </p:nvSpPr>
            <p:spPr>
              <a:xfrm>
                <a:off x="5701635" y="3620377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1" name="Google Shape;2511;p37"/>
              <p:cNvSpPr/>
              <p:nvPr/>
            </p:nvSpPr>
            <p:spPr>
              <a:xfrm>
                <a:off x="5831651" y="3695149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2" name="Google Shape;2512;p37"/>
              <p:cNvSpPr/>
              <p:nvPr/>
            </p:nvSpPr>
            <p:spPr>
              <a:xfrm>
                <a:off x="5961667" y="3770491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3" name="Google Shape;2513;p37"/>
              <p:cNvSpPr/>
              <p:nvPr/>
            </p:nvSpPr>
            <p:spPr>
              <a:xfrm>
                <a:off x="6091683" y="3845548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6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4" name="Google Shape;2514;p37"/>
              <p:cNvSpPr/>
              <p:nvPr/>
            </p:nvSpPr>
            <p:spPr>
              <a:xfrm>
                <a:off x="6221700" y="3920605"/>
                <a:ext cx="220524" cy="12730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307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891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873" y="128234"/>
                      <a:pt x="106053" y="12865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5" name="Google Shape;2515;p37"/>
              <p:cNvSpPr/>
              <p:nvPr/>
            </p:nvSpPr>
            <p:spPr>
              <a:xfrm>
                <a:off x="6351691" y="3995706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33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898" y="128190"/>
                      <a:pt x="106077" y="128609"/>
                      <a:pt x="96733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6" name="Google Shape;2516;p37"/>
              <p:cNvSpPr/>
              <p:nvPr/>
            </p:nvSpPr>
            <p:spPr>
              <a:xfrm>
                <a:off x="6481517" y="4070763"/>
                <a:ext cx="220517" cy="12721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15" extrusionOk="0">
                    <a:moveTo>
                      <a:pt x="96924" y="124333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09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612"/>
                    </a:cubicBezTo>
                    <a:lnTo>
                      <a:pt x="125880" y="123190"/>
                    </a:lnTo>
                    <a:cubicBezTo>
                      <a:pt x="116955" y="128124"/>
                      <a:pt x="106210" y="128543"/>
                      <a:pt x="96924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7" name="Google Shape;2517;p37"/>
              <p:cNvSpPr/>
              <p:nvPr/>
            </p:nvSpPr>
            <p:spPr>
              <a:xfrm>
                <a:off x="6611724" y="4145820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7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79" y="123190"/>
                    </a:lnTo>
                    <a:cubicBezTo>
                      <a:pt x="11689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8" name="Google Shape;2518;p37"/>
              <p:cNvSpPr/>
              <p:nvPr/>
            </p:nvSpPr>
            <p:spPr>
              <a:xfrm>
                <a:off x="4990117" y="3209572"/>
                <a:ext cx="283047" cy="163399"/>
              </a:xfrm>
              <a:custGeom>
                <a:avLst/>
                <a:gdLst/>
                <a:ahLst/>
                <a:cxnLst/>
                <a:rect l="l" t="t" r="r" b="b"/>
                <a:pathLst>
                  <a:path w="283047" h="163399" extrusionOk="0">
                    <a:moveTo>
                      <a:pt x="159288" y="160468"/>
                    </a:moveTo>
                    <a:lnTo>
                      <a:pt x="5078" y="71504"/>
                    </a:lnTo>
                    <a:cubicBezTo>
                      <a:pt x="-2447" y="67123"/>
                      <a:pt x="-1494" y="59598"/>
                      <a:pt x="7174" y="54645"/>
                    </a:cubicBezTo>
                    <a:lnTo>
                      <a:pt x="94613" y="4163"/>
                    </a:lnTo>
                    <a:cubicBezTo>
                      <a:pt x="103595" y="-914"/>
                      <a:pt x="114473" y="-1371"/>
                      <a:pt x="123855" y="2924"/>
                    </a:cubicBezTo>
                    <a:lnTo>
                      <a:pt x="277969" y="91888"/>
                    </a:lnTo>
                    <a:cubicBezTo>
                      <a:pt x="285494" y="96269"/>
                      <a:pt x="284542" y="103794"/>
                      <a:pt x="275874" y="108747"/>
                    </a:cubicBezTo>
                    <a:lnTo>
                      <a:pt x="188434" y="159325"/>
                    </a:lnTo>
                    <a:cubicBezTo>
                      <a:pt x="179452" y="164325"/>
                      <a:pt x="168632" y="164745"/>
                      <a:pt x="159288" y="1604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19" name="Google Shape;2519;p37"/>
              <p:cNvSpPr/>
              <p:nvPr/>
            </p:nvSpPr>
            <p:spPr>
              <a:xfrm>
                <a:off x="6648640" y="4220618"/>
                <a:ext cx="313122" cy="199558"/>
              </a:xfrm>
              <a:custGeom>
                <a:avLst/>
                <a:gdLst/>
                <a:ahLst/>
                <a:cxnLst/>
                <a:rect l="l" t="t" r="r" b="b"/>
                <a:pathLst>
                  <a:path w="313122" h="199558" extrusionOk="0">
                    <a:moveTo>
                      <a:pt x="307467" y="56107"/>
                    </a:moveTo>
                    <a:lnTo>
                      <a:pt x="215836" y="3243"/>
                    </a:lnTo>
                    <a:cubicBezTo>
                      <a:pt x="207274" y="-1081"/>
                      <a:pt x="197158" y="-1081"/>
                      <a:pt x="188595" y="3243"/>
                    </a:cubicBezTo>
                    <a:lnTo>
                      <a:pt x="96107" y="56107"/>
                    </a:lnTo>
                    <a:cubicBezTo>
                      <a:pt x="91764" y="57564"/>
                      <a:pt x="89430" y="62260"/>
                      <a:pt x="90878" y="66594"/>
                    </a:cubicBezTo>
                    <a:cubicBezTo>
                      <a:pt x="91707" y="69061"/>
                      <a:pt x="93640" y="70994"/>
                      <a:pt x="96107" y="71823"/>
                    </a:cubicBezTo>
                    <a:lnTo>
                      <a:pt x="103442" y="76014"/>
                    </a:lnTo>
                    <a:cubicBezTo>
                      <a:pt x="107442" y="77329"/>
                      <a:pt x="109614" y="81634"/>
                      <a:pt x="108299" y="85635"/>
                    </a:cubicBezTo>
                    <a:cubicBezTo>
                      <a:pt x="107547" y="87930"/>
                      <a:pt x="105737" y="89740"/>
                      <a:pt x="103442" y="90492"/>
                    </a:cubicBezTo>
                    <a:lnTo>
                      <a:pt x="5715" y="146880"/>
                    </a:lnTo>
                    <a:cubicBezTo>
                      <a:pt x="-1905" y="151262"/>
                      <a:pt x="-1905" y="158310"/>
                      <a:pt x="5715" y="162596"/>
                    </a:cubicBezTo>
                    <a:lnTo>
                      <a:pt x="64103" y="196315"/>
                    </a:lnTo>
                    <a:cubicBezTo>
                      <a:pt x="72666" y="200639"/>
                      <a:pt x="82782" y="200639"/>
                      <a:pt x="91345" y="196315"/>
                    </a:cubicBezTo>
                    <a:lnTo>
                      <a:pt x="182690" y="143546"/>
                    </a:lnTo>
                    <a:lnTo>
                      <a:pt x="201740" y="132593"/>
                    </a:lnTo>
                    <a:lnTo>
                      <a:pt x="215360" y="124782"/>
                    </a:lnTo>
                    <a:lnTo>
                      <a:pt x="229076" y="116877"/>
                    </a:lnTo>
                    <a:lnTo>
                      <a:pt x="307848" y="71347"/>
                    </a:lnTo>
                    <a:cubicBezTo>
                      <a:pt x="314896" y="67061"/>
                      <a:pt x="314992" y="60108"/>
                      <a:pt x="307467" y="5610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0" name="Google Shape;2520;p37"/>
              <p:cNvSpPr/>
              <p:nvPr/>
            </p:nvSpPr>
            <p:spPr>
              <a:xfrm>
                <a:off x="4613284" y="3427765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194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1" name="Google Shape;2521;p37"/>
              <p:cNvSpPr/>
              <p:nvPr/>
            </p:nvSpPr>
            <p:spPr>
              <a:xfrm>
                <a:off x="4742658" y="3502501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2" name="Google Shape;2522;p37"/>
              <p:cNvSpPr/>
              <p:nvPr/>
            </p:nvSpPr>
            <p:spPr>
              <a:xfrm>
                <a:off x="4871721" y="3577213"/>
                <a:ext cx="220563" cy="127189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189" extrusionOk="0">
                    <a:moveTo>
                      <a:pt x="97090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3"/>
                    </a:lnTo>
                    <a:cubicBezTo>
                      <a:pt x="223010" y="60099"/>
                      <a:pt x="222058" y="67719"/>
                      <a:pt x="213390" y="72672"/>
                    </a:cubicBezTo>
                    <a:lnTo>
                      <a:pt x="125950" y="123154"/>
                    </a:lnTo>
                    <a:cubicBezTo>
                      <a:pt x="117054" y="128060"/>
                      <a:pt x="106376" y="128517"/>
                      <a:pt x="97090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3" name="Google Shape;2523;p37"/>
              <p:cNvSpPr/>
              <p:nvPr/>
            </p:nvSpPr>
            <p:spPr>
              <a:xfrm>
                <a:off x="5974216" y="4213507"/>
                <a:ext cx="220549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0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2082" y="67694"/>
                      <a:pt x="213414" y="72647"/>
                    </a:cubicBezTo>
                    <a:lnTo>
                      <a:pt x="125879" y="123225"/>
                    </a:lnTo>
                    <a:cubicBezTo>
                      <a:pt x="116897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4" name="Google Shape;2524;p37"/>
              <p:cNvSpPr/>
              <p:nvPr/>
            </p:nvSpPr>
            <p:spPr>
              <a:xfrm>
                <a:off x="6104041" y="428825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2"/>
                    </a:moveTo>
                    <a:lnTo>
                      <a:pt x="5007" y="71433"/>
                    </a:lnTo>
                    <a:cubicBezTo>
                      <a:pt x="-2422" y="67147"/>
                      <a:pt x="-1470" y="59622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4"/>
                    </a:cubicBezTo>
                    <a:lnTo>
                      <a:pt x="215510" y="55813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6" y="128183"/>
                      <a:pt x="106096" y="128641"/>
                      <a:pt x="96733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5" name="Google Shape;2525;p37"/>
              <p:cNvSpPr/>
              <p:nvPr/>
            </p:nvSpPr>
            <p:spPr>
              <a:xfrm>
                <a:off x="6233034" y="4362946"/>
                <a:ext cx="220563" cy="12735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51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4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328"/>
                    </a:lnTo>
                    <a:cubicBezTo>
                      <a:pt x="116920" y="128300"/>
                      <a:pt x="106072" y="128681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6" name="Google Shape;2526;p37"/>
              <p:cNvSpPr/>
              <p:nvPr/>
            </p:nvSpPr>
            <p:spPr>
              <a:xfrm>
                <a:off x="6362479" y="4438082"/>
                <a:ext cx="220563" cy="127246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46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3010" y="60099"/>
                      <a:pt x="222058" y="67624"/>
                      <a:pt x="213390" y="72672"/>
                    </a:cubicBezTo>
                    <a:lnTo>
                      <a:pt x="125950" y="123154"/>
                    </a:lnTo>
                    <a:cubicBezTo>
                      <a:pt x="116940" y="128136"/>
                      <a:pt x="106110" y="128593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7" name="Google Shape;2527;p37"/>
              <p:cNvSpPr/>
              <p:nvPr/>
            </p:nvSpPr>
            <p:spPr>
              <a:xfrm>
                <a:off x="5001523" y="3651913"/>
                <a:ext cx="253854" cy="146540"/>
              </a:xfrm>
              <a:custGeom>
                <a:avLst/>
                <a:gdLst/>
                <a:ahLst/>
                <a:cxnLst/>
                <a:rect l="l" t="t" r="r" b="b"/>
                <a:pathLst>
                  <a:path w="253854" h="146540" extrusionOk="0">
                    <a:moveTo>
                      <a:pt x="130071" y="143609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3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48847" y="75124"/>
                    </a:lnTo>
                    <a:cubicBezTo>
                      <a:pt x="256277" y="79410"/>
                      <a:pt x="255324" y="86935"/>
                      <a:pt x="246752" y="91888"/>
                    </a:cubicBezTo>
                    <a:lnTo>
                      <a:pt x="159217" y="142465"/>
                    </a:lnTo>
                    <a:cubicBezTo>
                      <a:pt x="150235" y="147466"/>
                      <a:pt x="139415" y="147885"/>
                      <a:pt x="130071" y="14360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8" name="Google Shape;2528;p37"/>
              <p:cNvSpPr/>
              <p:nvPr/>
            </p:nvSpPr>
            <p:spPr>
              <a:xfrm>
                <a:off x="5811458" y="4119562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37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48823" y="75057"/>
                    </a:lnTo>
                    <a:cubicBezTo>
                      <a:pt x="256348" y="79343"/>
                      <a:pt x="255395" y="86963"/>
                      <a:pt x="246727" y="91916"/>
                    </a:cubicBezTo>
                    <a:lnTo>
                      <a:pt x="159288" y="142399"/>
                    </a:lnTo>
                    <a:cubicBezTo>
                      <a:pt x="150287" y="147428"/>
                      <a:pt x="139438" y="147885"/>
                      <a:pt x="130046" y="14363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29" name="Google Shape;2529;p37"/>
              <p:cNvSpPr/>
              <p:nvPr/>
            </p:nvSpPr>
            <p:spPr>
              <a:xfrm>
                <a:off x="5164178" y="3745900"/>
                <a:ext cx="738494" cy="426244"/>
              </a:xfrm>
              <a:custGeom>
                <a:avLst/>
                <a:gdLst/>
                <a:ahLst/>
                <a:cxnLst/>
                <a:rect l="l" t="t" r="r" b="b"/>
                <a:pathLst>
                  <a:path w="738494" h="426244" extrusionOk="0">
                    <a:moveTo>
                      <a:pt x="614639" y="423287"/>
                    </a:moveTo>
                    <a:lnTo>
                      <a:pt x="5039" y="71433"/>
                    </a:lnTo>
                    <a:cubicBezTo>
                      <a:pt x="-2390" y="67147"/>
                      <a:pt x="-1533" y="59622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4"/>
                    </a:cubicBezTo>
                    <a:lnTo>
                      <a:pt x="733416" y="354802"/>
                    </a:lnTo>
                    <a:cubicBezTo>
                      <a:pt x="740941" y="359089"/>
                      <a:pt x="739989" y="366613"/>
                      <a:pt x="731321" y="371566"/>
                    </a:cubicBezTo>
                    <a:lnTo>
                      <a:pt x="643881" y="422144"/>
                    </a:lnTo>
                    <a:cubicBezTo>
                      <a:pt x="634880" y="427173"/>
                      <a:pt x="624012" y="427602"/>
                      <a:pt x="614639" y="42328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0" name="Google Shape;2530;p37"/>
              <p:cNvSpPr/>
              <p:nvPr/>
            </p:nvSpPr>
            <p:spPr>
              <a:xfrm>
                <a:off x="5092169" y="3413764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2"/>
                    </a:moveTo>
                    <a:lnTo>
                      <a:pt x="5039" y="71433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099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3"/>
                      <a:pt x="106128" y="128641"/>
                      <a:pt x="96765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1" name="Google Shape;2531;p37"/>
              <p:cNvSpPr/>
              <p:nvPr/>
            </p:nvSpPr>
            <p:spPr>
              <a:xfrm>
                <a:off x="5221804" y="3488595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428"/>
                    </a:moveTo>
                    <a:lnTo>
                      <a:pt x="5039" y="71469"/>
                    </a:lnTo>
                    <a:cubicBezTo>
                      <a:pt x="-2390" y="67183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447" y="55848"/>
                    </a:lnTo>
                    <a:cubicBezTo>
                      <a:pt x="222972" y="60134"/>
                      <a:pt x="222019" y="67659"/>
                      <a:pt x="213351" y="72707"/>
                    </a:cubicBezTo>
                    <a:lnTo>
                      <a:pt x="125912" y="123190"/>
                    </a:lnTo>
                    <a:cubicBezTo>
                      <a:pt x="116930" y="128171"/>
                      <a:pt x="106128" y="128628"/>
                      <a:pt x="96765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2" name="Google Shape;2532;p37"/>
              <p:cNvSpPr/>
              <p:nvPr/>
            </p:nvSpPr>
            <p:spPr>
              <a:xfrm>
                <a:off x="5351534" y="3563461"/>
                <a:ext cx="220549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64" extrusionOk="0">
                    <a:moveTo>
                      <a:pt x="96765" y="124333"/>
                    </a:moveTo>
                    <a:lnTo>
                      <a:pt x="5039" y="71469"/>
                    </a:lnTo>
                    <a:cubicBezTo>
                      <a:pt x="-2390" y="67087"/>
                      <a:pt x="-1533" y="59563"/>
                      <a:pt x="7135" y="54610"/>
                    </a:cubicBezTo>
                    <a:lnTo>
                      <a:pt x="94670" y="4127"/>
                    </a:lnTo>
                    <a:cubicBezTo>
                      <a:pt x="103633" y="-902"/>
                      <a:pt x="114453" y="-1359"/>
                      <a:pt x="123816" y="2889"/>
                    </a:cubicBezTo>
                    <a:lnTo>
                      <a:pt x="215542" y="55848"/>
                    </a:lnTo>
                    <a:cubicBezTo>
                      <a:pt x="222972" y="60134"/>
                      <a:pt x="222019" y="67659"/>
                      <a:pt x="213447" y="72707"/>
                    </a:cubicBezTo>
                    <a:lnTo>
                      <a:pt x="125912" y="123190"/>
                    </a:lnTo>
                    <a:cubicBezTo>
                      <a:pt x="116930" y="128190"/>
                      <a:pt x="106109" y="128609"/>
                      <a:pt x="96765" y="12433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3" name="Google Shape;2533;p37"/>
              <p:cNvSpPr/>
              <p:nvPr/>
            </p:nvSpPr>
            <p:spPr>
              <a:xfrm>
                <a:off x="5481392" y="3638284"/>
                <a:ext cx="220517" cy="127225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25" extrusionOk="0">
                    <a:moveTo>
                      <a:pt x="96447" y="124090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774" y="128234"/>
                      <a:pt x="105830" y="128557"/>
                      <a:pt x="96447" y="12409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4" name="Google Shape;2534;p37"/>
              <p:cNvSpPr/>
              <p:nvPr/>
            </p:nvSpPr>
            <p:spPr>
              <a:xfrm>
                <a:off x="5610742" y="3713151"/>
                <a:ext cx="220517" cy="127264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64" extrusionOk="0">
                    <a:moveTo>
                      <a:pt x="96733" y="124376"/>
                    </a:moveTo>
                    <a:lnTo>
                      <a:pt x="5007" y="71417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6"/>
                      <a:pt x="114440" y="-1344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7"/>
                      <a:pt x="221987" y="67702"/>
                      <a:pt x="213414" y="72655"/>
                    </a:cubicBezTo>
                    <a:lnTo>
                      <a:pt x="125880" y="123138"/>
                    </a:lnTo>
                    <a:cubicBezTo>
                      <a:pt x="116917" y="128167"/>
                      <a:pt x="106096" y="128624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5" name="Google Shape;2535;p37"/>
              <p:cNvSpPr/>
              <p:nvPr/>
            </p:nvSpPr>
            <p:spPr>
              <a:xfrm>
                <a:off x="5740377" y="3788001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393"/>
                    </a:moveTo>
                    <a:lnTo>
                      <a:pt x="5007" y="71434"/>
                    </a:lnTo>
                    <a:cubicBezTo>
                      <a:pt x="-2422" y="67147"/>
                      <a:pt x="-1470" y="59623"/>
                      <a:pt x="7103" y="54574"/>
                    </a:cubicBezTo>
                    <a:lnTo>
                      <a:pt x="94638" y="4092"/>
                    </a:lnTo>
                    <a:cubicBezTo>
                      <a:pt x="103620" y="-890"/>
                      <a:pt x="114421" y="-1347"/>
                      <a:pt x="123784" y="2853"/>
                    </a:cubicBezTo>
                    <a:lnTo>
                      <a:pt x="215510" y="55812"/>
                    </a:lnTo>
                    <a:cubicBezTo>
                      <a:pt x="222939" y="60099"/>
                      <a:pt x="221987" y="67719"/>
                      <a:pt x="213414" y="72672"/>
                    </a:cubicBezTo>
                    <a:lnTo>
                      <a:pt x="125880" y="123154"/>
                    </a:lnTo>
                    <a:cubicBezTo>
                      <a:pt x="116917" y="128184"/>
                      <a:pt x="106096" y="128641"/>
                      <a:pt x="96733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6" name="Google Shape;2536;p37"/>
              <p:cNvSpPr/>
              <p:nvPr/>
            </p:nvSpPr>
            <p:spPr>
              <a:xfrm>
                <a:off x="5870012" y="3862832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07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7" name="Google Shape;2537;p37"/>
              <p:cNvSpPr/>
              <p:nvPr/>
            </p:nvSpPr>
            <p:spPr>
              <a:xfrm>
                <a:off x="5999266" y="3937698"/>
                <a:ext cx="220549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49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087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2082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8" name="Google Shape;2538;p37"/>
              <p:cNvSpPr/>
              <p:nvPr/>
            </p:nvSpPr>
            <p:spPr>
              <a:xfrm>
                <a:off x="6129021" y="4012522"/>
                <a:ext cx="220524" cy="127237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37" extrusionOk="0">
                    <a:moveTo>
                      <a:pt x="96994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595" y="-925"/>
                      <a:pt x="114416" y="-1345"/>
                      <a:pt x="123760" y="2932"/>
                    </a:cubicBezTo>
                    <a:lnTo>
                      <a:pt x="215485" y="55796"/>
                    </a:lnTo>
                    <a:cubicBezTo>
                      <a:pt x="222915" y="60177"/>
                      <a:pt x="222058" y="67702"/>
                      <a:pt x="213390" y="72655"/>
                    </a:cubicBezTo>
                    <a:lnTo>
                      <a:pt x="125855" y="123233"/>
                    </a:lnTo>
                    <a:cubicBezTo>
                      <a:pt x="116949" y="128138"/>
                      <a:pt x="106262" y="128557"/>
                      <a:pt x="96994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39" name="Google Shape;2539;p37"/>
              <p:cNvSpPr/>
              <p:nvPr/>
            </p:nvSpPr>
            <p:spPr>
              <a:xfrm>
                <a:off x="6258942" y="4087388"/>
                <a:ext cx="220563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0" extrusionOk="0">
                    <a:moveTo>
                      <a:pt x="96709" y="124376"/>
                    </a:moveTo>
                    <a:lnTo>
                      <a:pt x="5078" y="71417"/>
                    </a:lnTo>
                    <a:cubicBezTo>
                      <a:pt x="-2447" y="67131"/>
                      <a:pt x="-1494" y="59606"/>
                      <a:pt x="7173" y="54653"/>
                    </a:cubicBezTo>
                    <a:lnTo>
                      <a:pt x="94613" y="4075"/>
                    </a:lnTo>
                    <a:cubicBezTo>
                      <a:pt x="103595" y="-925"/>
                      <a:pt x="114415" y="-1345"/>
                      <a:pt x="123760" y="2932"/>
                    </a:cubicBezTo>
                    <a:lnTo>
                      <a:pt x="215485" y="55796"/>
                    </a:lnTo>
                    <a:cubicBezTo>
                      <a:pt x="223010" y="60178"/>
                      <a:pt x="222058" y="67702"/>
                      <a:pt x="213390" y="72655"/>
                    </a:cubicBezTo>
                    <a:lnTo>
                      <a:pt x="125950" y="123138"/>
                    </a:lnTo>
                    <a:cubicBezTo>
                      <a:pt x="116968" y="128215"/>
                      <a:pt x="106091" y="128672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0" name="Google Shape;2540;p37"/>
              <p:cNvSpPr/>
              <p:nvPr/>
            </p:nvSpPr>
            <p:spPr>
              <a:xfrm>
                <a:off x="6388578" y="4161853"/>
                <a:ext cx="220563" cy="127285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5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7"/>
                      <a:pt x="7174" y="54578"/>
                    </a:cubicBezTo>
                    <a:lnTo>
                      <a:pt x="94613" y="4096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485" y="55816"/>
                    </a:lnTo>
                    <a:cubicBezTo>
                      <a:pt x="223010" y="60103"/>
                      <a:pt x="222058" y="67723"/>
                      <a:pt x="213390" y="72676"/>
                    </a:cubicBezTo>
                    <a:lnTo>
                      <a:pt x="125950" y="123158"/>
                    </a:lnTo>
                    <a:cubicBezTo>
                      <a:pt x="116949" y="128187"/>
                      <a:pt x="106100" y="128645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1" name="Google Shape;2541;p37"/>
              <p:cNvSpPr/>
              <p:nvPr/>
            </p:nvSpPr>
            <p:spPr>
              <a:xfrm>
                <a:off x="6518213" y="4237101"/>
                <a:ext cx="221039" cy="127370"/>
              </a:xfrm>
              <a:custGeom>
                <a:avLst/>
                <a:gdLst/>
                <a:ahLst/>
                <a:cxnLst/>
                <a:rect l="l" t="t" r="r" b="b"/>
                <a:pathLst>
                  <a:path w="221039" h="127370" extrusionOk="0">
                    <a:moveTo>
                      <a:pt x="96709" y="124396"/>
                    </a:moveTo>
                    <a:lnTo>
                      <a:pt x="5078" y="71437"/>
                    </a:lnTo>
                    <a:cubicBezTo>
                      <a:pt x="-2447" y="67151"/>
                      <a:pt x="-1494" y="59626"/>
                      <a:pt x="7173" y="54578"/>
                    </a:cubicBezTo>
                    <a:lnTo>
                      <a:pt x="94613" y="4095"/>
                    </a:lnTo>
                    <a:cubicBezTo>
                      <a:pt x="103624" y="-886"/>
                      <a:pt x="114454" y="-1353"/>
                      <a:pt x="123855" y="2857"/>
                    </a:cubicBezTo>
                    <a:lnTo>
                      <a:pt x="215962" y="55816"/>
                    </a:lnTo>
                    <a:cubicBezTo>
                      <a:pt x="223486" y="60103"/>
                      <a:pt x="222534" y="67627"/>
                      <a:pt x="213866" y="72676"/>
                    </a:cubicBezTo>
                    <a:lnTo>
                      <a:pt x="126427" y="123158"/>
                    </a:lnTo>
                    <a:cubicBezTo>
                      <a:pt x="117292" y="128302"/>
                      <a:pt x="106243" y="128759"/>
                      <a:pt x="96709" y="12439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2" name="Google Shape;2542;p37"/>
              <p:cNvSpPr/>
              <p:nvPr/>
            </p:nvSpPr>
            <p:spPr>
              <a:xfrm>
                <a:off x="4864578" y="3282378"/>
                <a:ext cx="318480" cy="183800"/>
              </a:xfrm>
              <a:custGeom>
                <a:avLst/>
                <a:gdLst/>
                <a:ahLst/>
                <a:cxnLst/>
                <a:rect l="l" t="t" r="r" b="b"/>
                <a:pathLst>
                  <a:path w="318480" h="183800" extrusionOk="0">
                    <a:moveTo>
                      <a:pt x="194721" y="180911"/>
                    </a:moveTo>
                    <a:lnTo>
                      <a:pt x="5078" y="71469"/>
                    </a:lnTo>
                    <a:cubicBezTo>
                      <a:pt x="-2447" y="67087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313402" y="112331"/>
                    </a:lnTo>
                    <a:cubicBezTo>
                      <a:pt x="320927" y="116713"/>
                      <a:pt x="319975" y="124237"/>
                      <a:pt x="311307" y="129190"/>
                    </a:cubicBezTo>
                    <a:lnTo>
                      <a:pt x="223867" y="179673"/>
                    </a:lnTo>
                    <a:cubicBezTo>
                      <a:pt x="214904" y="184702"/>
                      <a:pt x="204084" y="185159"/>
                      <a:pt x="194721" y="18091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3" name="Google Shape;2543;p37"/>
              <p:cNvSpPr/>
              <p:nvPr/>
            </p:nvSpPr>
            <p:spPr>
              <a:xfrm>
                <a:off x="4902011" y="3449213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6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3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4" name="Google Shape;2544;p37"/>
              <p:cNvSpPr/>
              <p:nvPr/>
            </p:nvSpPr>
            <p:spPr>
              <a:xfrm>
                <a:off x="5031646" y="352368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3"/>
                    </a:moveTo>
                    <a:lnTo>
                      <a:pt x="5078" y="71434"/>
                    </a:lnTo>
                    <a:cubicBezTo>
                      <a:pt x="-2447" y="67147"/>
                      <a:pt x="-1494" y="59623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3"/>
                    </a:cubicBezTo>
                    <a:lnTo>
                      <a:pt x="215485" y="55812"/>
                    </a:lnTo>
                    <a:cubicBezTo>
                      <a:pt x="222915" y="60099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4"/>
                      <a:pt x="106072" y="128641"/>
                      <a:pt x="96709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5" name="Google Shape;2545;p37"/>
              <p:cNvSpPr/>
              <p:nvPr/>
            </p:nvSpPr>
            <p:spPr>
              <a:xfrm>
                <a:off x="5161066" y="3598894"/>
                <a:ext cx="220517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281" extrusionOk="0">
                    <a:moveTo>
                      <a:pt x="96733" y="124428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898" y="128171"/>
                      <a:pt x="106096" y="128628"/>
                      <a:pt x="96733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6" name="Google Shape;2546;p37"/>
              <p:cNvSpPr/>
              <p:nvPr/>
            </p:nvSpPr>
            <p:spPr>
              <a:xfrm>
                <a:off x="5290892" y="3673717"/>
                <a:ext cx="220517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8" extrusionOk="0">
                    <a:moveTo>
                      <a:pt x="96733" y="124376"/>
                    </a:moveTo>
                    <a:lnTo>
                      <a:pt x="5007" y="71512"/>
                    </a:lnTo>
                    <a:cubicBezTo>
                      <a:pt x="-2422" y="67131"/>
                      <a:pt x="-1470" y="59606"/>
                      <a:pt x="7103" y="54653"/>
                    </a:cubicBezTo>
                    <a:lnTo>
                      <a:pt x="94638" y="4075"/>
                    </a:lnTo>
                    <a:cubicBezTo>
                      <a:pt x="103620" y="-925"/>
                      <a:pt x="114440" y="-1345"/>
                      <a:pt x="123784" y="2932"/>
                    </a:cubicBezTo>
                    <a:lnTo>
                      <a:pt x="215510" y="55796"/>
                    </a:lnTo>
                    <a:cubicBezTo>
                      <a:pt x="222939" y="60178"/>
                      <a:pt x="221987" y="67702"/>
                      <a:pt x="213414" y="72655"/>
                    </a:cubicBezTo>
                    <a:lnTo>
                      <a:pt x="125880" y="123233"/>
                    </a:lnTo>
                    <a:cubicBezTo>
                      <a:pt x="116897" y="128234"/>
                      <a:pt x="106077" y="128653"/>
                      <a:pt x="96733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7" name="Google Shape;2547;p37"/>
              <p:cNvSpPr/>
              <p:nvPr/>
            </p:nvSpPr>
            <p:spPr>
              <a:xfrm>
                <a:off x="5420495" y="3748758"/>
                <a:ext cx="220334" cy="127131"/>
              </a:xfrm>
              <a:custGeom>
                <a:avLst/>
                <a:gdLst/>
                <a:ahLst/>
                <a:cxnLst/>
                <a:rect l="l" t="t" r="r" b="b"/>
                <a:pathLst>
                  <a:path w="220334" h="127131" extrusionOk="0">
                    <a:moveTo>
                      <a:pt x="96765" y="124202"/>
                    </a:moveTo>
                    <a:lnTo>
                      <a:pt x="5039" y="71243"/>
                    </a:lnTo>
                    <a:cubicBezTo>
                      <a:pt x="-2390" y="66957"/>
                      <a:pt x="-1533" y="59432"/>
                      <a:pt x="7135" y="54384"/>
                    </a:cubicBezTo>
                    <a:lnTo>
                      <a:pt x="94479" y="4092"/>
                    </a:lnTo>
                    <a:cubicBezTo>
                      <a:pt x="103461" y="-890"/>
                      <a:pt x="114263" y="-1347"/>
                      <a:pt x="123626" y="2854"/>
                    </a:cubicBezTo>
                    <a:lnTo>
                      <a:pt x="215256" y="55813"/>
                    </a:lnTo>
                    <a:cubicBezTo>
                      <a:pt x="222781" y="60099"/>
                      <a:pt x="221828" y="67719"/>
                      <a:pt x="213161" y="72672"/>
                    </a:cubicBezTo>
                    <a:lnTo>
                      <a:pt x="125721" y="123154"/>
                    </a:lnTo>
                    <a:cubicBezTo>
                      <a:pt x="116777" y="128060"/>
                      <a:pt x="106043" y="128450"/>
                      <a:pt x="96765" y="12420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8" name="Google Shape;2548;p37"/>
              <p:cNvSpPr/>
              <p:nvPr/>
            </p:nvSpPr>
            <p:spPr>
              <a:xfrm>
                <a:off x="5550092" y="3823398"/>
                <a:ext cx="220563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281" extrusionOk="0">
                    <a:moveTo>
                      <a:pt x="96709" y="12442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15485" y="55848"/>
                    </a:lnTo>
                    <a:cubicBezTo>
                      <a:pt x="223010" y="60134"/>
                      <a:pt x="222058" y="67659"/>
                      <a:pt x="213390" y="72707"/>
                    </a:cubicBezTo>
                    <a:lnTo>
                      <a:pt x="125950" y="123190"/>
                    </a:lnTo>
                    <a:cubicBezTo>
                      <a:pt x="116940" y="128171"/>
                      <a:pt x="106110" y="128628"/>
                      <a:pt x="96709" y="12442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49" name="Google Shape;2549;p37"/>
              <p:cNvSpPr/>
              <p:nvPr/>
            </p:nvSpPr>
            <p:spPr>
              <a:xfrm>
                <a:off x="5679727" y="3898222"/>
                <a:ext cx="220563" cy="127308"/>
              </a:xfrm>
              <a:custGeom>
                <a:avLst/>
                <a:gdLst/>
                <a:ahLst/>
                <a:cxnLst/>
                <a:rect l="l" t="t" r="r" b="b"/>
                <a:pathLst>
                  <a:path w="220563" h="127308" extrusionOk="0">
                    <a:moveTo>
                      <a:pt x="96709" y="124376"/>
                    </a:moveTo>
                    <a:lnTo>
                      <a:pt x="5078" y="71512"/>
                    </a:lnTo>
                    <a:cubicBezTo>
                      <a:pt x="-2447" y="67131"/>
                      <a:pt x="-1494" y="59606"/>
                      <a:pt x="7174" y="54653"/>
                    </a:cubicBezTo>
                    <a:lnTo>
                      <a:pt x="94613" y="4075"/>
                    </a:lnTo>
                    <a:cubicBezTo>
                      <a:pt x="103624" y="-925"/>
                      <a:pt x="114482" y="-1345"/>
                      <a:pt x="123855" y="2932"/>
                    </a:cubicBezTo>
                    <a:lnTo>
                      <a:pt x="215485" y="55796"/>
                    </a:lnTo>
                    <a:cubicBezTo>
                      <a:pt x="223010" y="60177"/>
                      <a:pt x="222058" y="67702"/>
                      <a:pt x="213390" y="72655"/>
                    </a:cubicBezTo>
                    <a:lnTo>
                      <a:pt x="125950" y="123233"/>
                    </a:lnTo>
                    <a:cubicBezTo>
                      <a:pt x="116940" y="128234"/>
                      <a:pt x="106081" y="128653"/>
                      <a:pt x="96709" y="12437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0" name="Google Shape;2550;p37"/>
              <p:cNvSpPr/>
              <p:nvPr/>
            </p:nvSpPr>
            <p:spPr>
              <a:xfrm>
                <a:off x="5809362" y="3973072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09" y="124392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595" y="-890"/>
                      <a:pt x="114397" y="-1347"/>
                      <a:pt x="123760" y="2854"/>
                    </a:cubicBezTo>
                    <a:lnTo>
                      <a:pt x="215485" y="55813"/>
                    </a:lnTo>
                    <a:cubicBezTo>
                      <a:pt x="222915" y="60194"/>
                      <a:pt x="222058" y="67719"/>
                      <a:pt x="213390" y="72672"/>
                    </a:cubicBezTo>
                    <a:lnTo>
                      <a:pt x="125855" y="123154"/>
                    </a:lnTo>
                    <a:cubicBezTo>
                      <a:pt x="116892" y="128183"/>
                      <a:pt x="106072" y="128641"/>
                      <a:pt x="96709" y="124392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1" name="Google Shape;2551;p37"/>
              <p:cNvSpPr/>
              <p:nvPr/>
            </p:nvSpPr>
            <p:spPr>
              <a:xfrm>
                <a:off x="5938592" y="4047903"/>
                <a:ext cx="220517" cy="126979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6979" extrusionOk="0">
                    <a:moveTo>
                      <a:pt x="97114" y="124047"/>
                    </a:moveTo>
                    <a:lnTo>
                      <a:pt x="5007" y="71469"/>
                    </a:lnTo>
                    <a:cubicBezTo>
                      <a:pt x="-2422" y="67183"/>
                      <a:pt x="-1470" y="59563"/>
                      <a:pt x="7103" y="54610"/>
                    </a:cubicBezTo>
                    <a:lnTo>
                      <a:pt x="94638" y="4127"/>
                    </a:lnTo>
                    <a:cubicBezTo>
                      <a:pt x="103601" y="-902"/>
                      <a:pt x="114421" y="-1359"/>
                      <a:pt x="123784" y="2889"/>
                    </a:cubicBezTo>
                    <a:lnTo>
                      <a:pt x="215510" y="55848"/>
                    </a:lnTo>
                    <a:cubicBezTo>
                      <a:pt x="222939" y="60134"/>
                      <a:pt x="221987" y="67659"/>
                      <a:pt x="213414" y="72707"/>
                    </a:cubicBezTo>
                    <a:lnTo>
                      <a:pt x="125880" y="123190"/>
                    </a:lnTo>
                    <a:cubicBezTo>
                      <a:pt x="116945" y="127924"/>
                      <a:pt x="106315" y="128238"/>
                      <a:pt x="97114" y="124047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2" name="Google Shape;2552;p37"/>
              <p:cNvSpPr/>
              <p:nvPr/>
            </p:nvSpPr>
            <p:spPr>
              <a:xfrm>
                <a:off x="6068608" y="4122734"/>
                <a:ext cx="220517" cy="127300"/>
              </a:xfrm>
              <a:custGeom>
                <a:avLst/>
                <a:gdLst/>
                <a:ahLst/>
                <a:cxnLst/>
                <a:rect l="l" t="t" r="r" b="b"/>
                <a:pathLst>
                  <a:path w="220517" h="127300" extrusionOk="0">
                    <a:moveTo>
                      <a:pt x="96733" y="124368"/>
                    </a:moveTo>
                    <a:lnTo>
                      <a:pt x="5007" y="71504"/>
                    </a:lnTo>
                    <a:cubicBezTo>
                      <a:pt x="-2422" y="67123"/>
                      <a:pt x="-1470" y="59598"/>
                      <a:pt x="7103" y="54645"/>
                    </a:cubicBezTo>
                    <a:lnTo>
                      <a:pt x="94638" y="4162"/>
                    </a:lnTo>
                    <a:cubicBezTo>
                      <a:pt x="103591" y="-914"/>
                      <a:pt x="114431" y="-1371"/>
                      <a:pt x="123784" y="2924"/>
                    </a:cubicBezTo>
                    <a:lnTo>
                      <a:pt x="215510" y="55883"/>
                    </a:lnTo>
                    <a:cubicBezTo>
                      <a:pt x="222939" y="60170"/>
                      <a:pt x="221987" y="67694"/>
                      <a:pt x="213414" y="72647"/>
                    </a:cubicBezTo>
                    <a:lnTo>
                      <a:pt x="125880" y="123225"/>
                    </a:lnTo>
                    <a:cubicBezTo>
                      <a:pt x="116898" y="128226"/>
                      <a:pt x="106077" y="128645"/>
                      <a:pt x="96733" y="124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3" name="Google Shape;2553;p37"/>
              <p:cNvSpPr/>
              <p:nvPr/>
            </p:nvSpPr>
            <p:spPr>
              <a:xfrm>
                <a:off x="6198212" y="4197576"/>
                <a:ext cx="220524" cy="127281"/>
              </a:xfrm>
              <a:custGeom>
                <a:avLst/>
                <a:gdLst/>
                <a:ahLst/>
                <a:cxnLst/>
                <a:rect l="l" t="t" r="r" b="b"/>
                <a:pathLst>
                  <a:path w="220524" h="127281" extrusionOk="0">
                    <a:moveTo>
                      <a:pt x="96765" y="124393"/>
                    </a:moveTo>
                    <a:lnTo>
                      <a:pt x="5039" y="71434"/>
                    </a:lnTo>
                    <a:cubicBezTo>
                      <a:pt x="-2390" y="67147"/>
                      <a:pt x="-1533" y="59623"/>
                      <a:pt x="7135" y="54574"/>
                    </a:cubicBezTo>
                    <a:lnTo>
                      <a:pt x="94670" y="4092"/>
                    </a:lnTo>
                    <a:cubicBezTo>
                      <a:pt x="103652" y="-890"/>
                      <a:pt x="114453" y="-1347"/>
                      <a:pt x="123816" y="2853"/>
                    </a:cubicBezTo>
                    <a:lnTo>
                      <a:pt x="215447" y="55812"/>
                    </a:lnTo>
                    <a:cubicBezTo>
                      <a:pt x="222972" y="60194"/>
                      <a:pt x="222019" y="67719"/>
                      <a:pt x="213351" y="72672"/>
                    </a:cubicBezTo>
                    <a:lnTo>
                      <a:pt x="125912" y="123154"/>
                    </a:lnTo>
                    <a:cubicBezTo>
                      <a:pt x="116949" y="128184"/>
                      <a:pt x="106128" y="128641"/>
                      <a:pt x="96765" y="124393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4" name="Google Shape;2554;p37"/>
              <p:cNvSpPr/>
              <p:nvPr/>
            </p:nvSpPr>
            <p:spPr>
              <a:xfrm>
                <a:off x="6327808" y="4272442"/>
                <a:ext cx="380989" cy="219907"/>
              </a:xfrm>
              <a:custGeom>
                <a:avLst/>
                <a:gdLst/>
                <a:ahLst/>
                <a:cxnLst/>
                <a:rect l="l" t="t" r="r" b="b"/>
                <a:pathLst>
                  <a:path w="380989" h="219907" extrusionOk="0">
                    <a:moveTo>
                      <a:pt x="257205" y="216975"/>
                    </a:moveTo>
                    <a:lnTo>
                      <a:pt x="5078" y="71433"/>
                    </a:lnTo>
                    <a:cubicBezTo>
                      <a:pt x="-2447" y="67147"/>
                      <a:pt x="-1494" y="59622"/>
                      <a:pt x="7174" y="54574"/>
                    </a:cubicBezTo>
                    <a:lnTo>
                      <a:pt x="94613" y="4092"/>
                    </a:lnTo>
                    <a:cubicBezTo>
                      <a:pt x="103624" y="-890"/>
                      <a:pt x="114454" y="-1347"/>
                      <a:pt x="123855" y="2854"/>
                    </a:cubicBezTo>
                    <a:lnTo>
                      <a:pt x="375982" y="148396"/>
                    </a:lnTo>
                    <a:cubicBezTo>
                      <a:pt x="383411" y="152777"/>
                      <a:pt x="382459" y="160302"/>
                      <a:pt x="373886" y="165255"/>
                    </a:cubicBezTo>
                    <a:lnTo>
                      <a:pt x="286351" y="215832"/>
                    </a:lnTo>
                    <a:cubicBezTo>
                      <a:pt x="277369" y="220833"/>
                      <a:pt x="266549" y="221252"/>
                      <a:pt x="257205" y="21697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5" name="Google Shape;2555;p37"/>
              <p:cNvSpPr/>
              <p:nvPr/>
            </p:nvSpPr>
            <p:spPr>
              <a:xfrm>
                <a:off x="4739038" y="3355149"/>
                <a:ext cx="253901" cy="146525"/>
              </a:xfrm>
              <a:custGeom>
                <a:avLst/>
                <a:gdLst/>
                <a:ahLst/>
                <a:cxnLst/>
                <a:rect l="l" t="t" r="r" b="b"/>
                <a:pathLst>
                  <a:path w="253901" h="146525" extrusionOk="0">
                    <a:moveTo>
                      <a:pt x="130046" y="143668"/>
                    </a:moveTo>
                    <a:lnTo>
                      <a:pt x="5078" y="71469"/>
                    </a:lnTo>
                    <a:cubicBezTo>
                      <a:pt x="-2447" y="67183"/>
                      <a:pt x="-1494" y="59563"/>
                      <a:pt x="7174" y="54610"/>
                    </a:cubicBezTo>
                    <a:lnTo>
                      <a:pt x="94613" y="4127"/>
                    </a:lnTo>
                    <a:cubicBezTo>
                      <a:pt x="103614" y="-902"/>
                      <a:pt x="114463" y="-1359"/>
                      <a:pt x="123855" y="2889"/>
                    </a:cubicBezTo>
                    <a:lnTo>
                      <a:pt x="248823" y="75088"/>
                    </a:lnTo>
                    <a:cubicBezTo>
                      <a:pt x="256348" y="79375"/>
                      <a:pt x="255395" y="86899"/>
                      <a:pt x="246727" y="91948"/>
                    </a:cubicBezTo>
                    <a:lnTo>
                      <a:pt x="159288" y="142430"/>
                    </a:lnTo>
                    <a:cubicBezTo>
                      <a:pt x="150277" y="147412"/>
                      <a:pt x="139447" y="147879"/>
                      <a:pt x="130046" y="1436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6" name="Google Shape;2556;p37"/>
              <p:cNvSpPr/>
              <p:nvPr/>
            </p:nvSpPr>
            <p:spPr>
              <a:xfrm>
                <a:off x="5246664" y="3087528"/>
                <a:ext cx="1926000" cy="1111651"/>
              </a:xfrm>
              <a:custGeom>
                <a:avLst/>
                <a:gdLst/>
                <a:ahLst/>
                <a:cxnLst/>
                <a:rect l="l" t="t" r="r" b="b"/>
                <a:pathLst>
                  <a:path w="1926000" h="1111651" extrusionOk="0">
                    <a:moveTo>
                      <a:pt x="1845936" y="1108805"/>
                    </a:moveTo>
                    <a:lnTo>
                      <a:pt x="5039" y="46196"/>
                    </a:lnTo>
                    <a:cubicBezTo>
                      <a:pt x="-2390" y="41910"/>
                      <a:pt x="-1533" y="34290"/>
                      <a:pt x="7135" y="29337"/>
                    </a:cubicBezTo>
                    <a:lnTo>
                      <a:pt x="50855" y="4096"/>
                    </a:lnTo>
                    <a:cubicBezTo>
                      <a:pt x="59865" y="-886"/>
                      <a:pt x="70695" y="-1353"/>
                      <a:pt x="80097" y="2857"/>
                    </a:cubicBezTo>
                    <a:lnTo>
                      <a:pt x="1920993" y="1065371"/>
                    </a:lnTo>
                    <a:cubicBezTo>
                      <a:pt x="1928423" y="1069658"/>
                      <a:pt x="1927470" y="1077182"/>
                      <a:pt x="1918898" y="1082230"/>
                    </a:cubicBezTo>
                    <a:lnTo>
                      <a:pt x="1875083" y="1107472"/>
                    </a:lnTo>
                    <a:cubicBezTo>
                      <a:pt x="1866129" y="1112529"/>
                      <a:pt x="1855309" y="1113025"/>
                      <a:pt x="1845936" y="1108805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7" name="Google Shape;2557;p37"/>
              <p:cNvSpPr/>
              <p:nvPr/>
            </p:nvSpPr>
            <p:spPr>
              <a:xfrm>
                <a:off x="4501288" y="3792632"/>
                <a:ext cx="1451798" cy="838156"/>
              </a:xfrm>
              <a:custGeom>
                <a:avLst/>
                <a:gdLst/>
                <a:ahLst/>
                <a:cxnLst/>
                <a:rect l="l" t="t" r="r" b="b"/>
                <a:pathLst>
                  <a:path w="1451798" h="838156" extrusionOk="0">
                    <a:moveTo>
                      <a:pt x="1450884" y="524573"/>
                    </a:moveTo>
                    <a:cubicBezTo>
                      <a:pt x="1448283" y="530298"/>
                      <a:pt x="1443816" y="534965"/>
                      <a:pt x="1438216" y="537813"/>
                    </a:cubicBezTo>
                    <a:lnTo>
                      <a:pt x="931581" y="830231"/>
                    </a:lnTo>
                    <a:cubicBezTo>
                      <a:pt x="914321" y="839889"/>
                      <a:pt x="893500" y="840766"/>
                      <a:pt x="875479" y="832612"/>
                    </a:cubicBezTo>
                    <a:lnTo>
                      <a:pt x="9751" y="332740"/>
                    </a:lnTo>
                    <a:cubicBezTo>
                      <a:pt x="5808" y="330683"/>
                      <a:pt x="2709" y="327311"/>
                      <a:pt x="988" y="323215"/>
                    </a:cubicBezTo>
                    <a:cubicBezTo>
                      <a:pt x="-2155" y="315595"/>
                      <a:pt x="2226" y="306641"/>
                      <a:pt x="13752" y="299974"/>
                    </a:cubicBezTo>
                    <a:lnTo>
                      <a:pt x="520387" y="7842"/>
                    </a:lnTo>
                    <a:cubicBezTo>
                      <a:pt x="537674" y="-1740"/>
                      <a:pt x="558477" y="-2588"/>
                      <a:pt x="576489" y="5556"/>
                    </a:cubicBezTo>
                    <a:lnTo>
                      <a:pt x="1442311" y="505428"/>
                    </a:lnTo>
                    <a:cubicBezTo>
                      <a:pt x="1449874" y="508438"/>
                      <a:pt x="1453675" y="516925"/>
                      <a:pt x="1450884" y="524573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8" name="Google Shape;2558;p37"/>
              <p:cNvSpPr/>
              <p:nvPr/>
            </p:nvSpPr>
            <p:spPr>
              <a:xfrm>
                <a:off x="4502277" y="3802740"/>
                <a:ext cx="1449895" cy="828048"/>
              </a:xfrm>
              <a:custGeom>
                <a:avLst/>
                <a:gdLst/>
                <a:ahLst/>
                <a:cxnLst/>
                <a:rect l="l" t="t" r="r" b="b"/>
                <a:pathLst>
                  <a:path w="1449895" h="828048" extrusionOk="0">
                    <a:moveTo>
                      <a:pt x="1449896" y="514465"/>
                    </a:moveTo>
                    <a:cubicBezTo>
                      <a:pt x="1447295" y="520190"/>
                      <a:pt x="1442828" y="524857"/>
                      <a:pt x="1437227" y="527705"/>
                    </a:cubicBezTo>
                    <a:lnTo>
                      <a:pt x="930593" y="820123"/>
                    </a:lnTo>
                    <a:cubicBezTo>
                      <a:pt x="913333" y="829781"/>
                      <a:pt x="892512" y="830657"/>
                      <a:pt x="874490" y="822504"/>
                    </a:cubicBezTo>
                    <a:lnTo>
                      <a:pt x="8763" y="322632"/>
                    </a:lnTo>
                    <a:cubicBezTo>
                      <a:pt x="4820" y="320575"/>
                      <a:pt x="1720" y="317203"/>
                      <a:pt x="0" y="313107"/>
                    </a:cubicBezTo>
                    <a:cubicBezTo>
                      <a:pt x="2669" y="307582"/>
                      <a:pt x="7089" y="303096"/>
                      <a:pt x="12573" y="300343"/>
                    </a:cubicBezTo>
                    <a:lnTo>
                      <a:pt x="519208" y="7926"/>
                    </a:lnTo>
                    <a:cubicBezTo>
                      <a:pt x="536467" y="-1732"/>
                      <a:pt x="557289" y="-2609"/>
                      <a:pt x="575310" y="5545"/>
                    </a:cubicBezTo>
                    <a:lnTo>
                      <a:pt x="1441323" y="505417"/>
                    </a:lnTo>
                    <a:cubicBezTo>
                      <a:pt x="1445095" y="507417"/>
                      <a:pt x="1448105" y="510598"/>
                      <a:pt x="1449896" y="514465"/>
                    </a:cubicBezTo>
                    <a:close/>
                  </a:path>
                </a:pathLst>
              </a:custGeom>
              <a:solidFill>
                <a:srgbClr val="C3C6D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59" name="Google Shape;2559;p37"/>
              <p:cNvSpPr/>
              <p:nvPr/>
            </p:nvSpPr>
            <p:spPr>
              <a:xfrm>
                <a:off x="5378291" y="2993528"/>
                <a:ext cx="1867947" cy="1123828"/>
              </a:xfrm>
              <a:custGeom>
                <a:avLst/>
                <a:gdLst/>
                <a:ahLst/>
                <a:cxnLst/>
                <a:rect l="l" t="t" r="r" b="b"/>
                <a:pathLst>
                  <a:path w="1867947" h="1123828" extrusionOk="0">
                    <a:moveTo>
                      <a:pt x="1854422" y="1122224"/>
                    </a:moveTo>
                    <a:lnTo>
                      <a:pt x="13526" y="59425"/>
                    </a:lnTo>
                    <a:cubicBezTo>
                      <a:pt x="5191" y="53395"/>
                      <a:pt x="181" y="43804"/>
                      <a:pt x="0" y="33517"/>
                    </a:cubicBezTo>
                    <a:lnTo>
                      <a:pt x="0" y="11895"/>
                    </a:lnTo>
                    <a:cubicBezTo>
                      <a:pt x="0" y="1894"/>
                      <a:pt x="6096" y="-2678"/>
                      <a:pt x="13526" y="1608"/>
                    </a:cubicBezTo>
                    <a:lnTo>
                      <a:pt x="1854422" y="1064122"/>
                    </a:lnTo>
                    <a:cubicBezTo>
                      <a:pt x="1862804" y="1070103"/>
                      <a:pt x="1867833" y="1079733"/>
                      <a:pt x="1867948" y="1090030"/>
                    </a:cubicBezTo>
                    <a:lnTo>
                      <a:pt x="1867948" y="1111747"/>
                    </a:lnTo>
                    <a:cubicBezTo>
                      <a:pt x="1867948" y="1121938"/>
                      <a:pt x="1861947" y="1126510"/>
                      <a:pt x="1854422" y="1122224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0" name="Google Shape;2560;p37"/>
              <p:cNvSpPr/>
              <p:nvPr/>
            </p:nvSpPr>
            <p:spPr>
              <a:xfrm>
                <a:off x="5482399" y="1596347"/>
                <a:ext cx="657230" cy="440903"/>
              </a:xfrm>
              <a:custGeom>
                <a:avLst/>
                <a:gdLst/>
                <a:ahLst/>
                <a:cxnLst/>
                <a:rect l="l" t="t" r="r" b="b"/>
                <a:pathLst>
                  <a:path w="657230" h="440903" extrusionOk="0">
                    <a:moveTo>
                      <a:pt x="647700" y="439716"/>
                    </a:moveTo>
                    <a:lnTo>
                      <a:pt x="9525" y="71480"/>
                    </a:lnTo>
                    <a:cubicBezTo>
                      <a:pt x="3610" y="67173"/>
                      <a:pt x="76" y="60320"/>
                      <a:pt x="0" y="53001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647700" y="369422"/>
                    </a:lnTo>
                    <a:cubicBezTo>
                      <a:pt x="653615" y="373729"/>
                      <a:pt x="657149" y="380581"/>
                      <a:pt x="657225" y="387900"/>
                    </a:cubicBezTo>
                    <a:lnTo>
                      <a:pt x="657225" y="432477"/>
                    </a:lnTo>
                    <a:cubicBezTo>
                      <a:pt x="657416" y="439526"/>
                      <a:pt x="653034" y="442860"/>
                      <a:pt x="647700" y="43971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1" name="Google Shape;2561;p37"/>
              <p:cNvSpPr/>
              <p:nvPr/>
            </p:nvSpPr>
            <p:spPr>
              <a:xfrm>
                <a:off x="5485731" y="1725601"/>
                <a:ext cx="490070" cy="322282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282" extrusionOk="0">
                    <a:moveTo>
                      <a:pt x="480538" y="321130"/>
                    </a:moveTo>
                    <a:lnTo>
                      <a:pt x="9527" y="49191"/>
                    </a:lnTo>
                    <a:cubicBezTo>
                      <a:pt x="3460" y="44756"/>
                      <a:pt x="-93" y="37658"/>
                      <a:pt x="2" y="30141"/>
                    </a:cubicBezTo>
                    <a:lnTo>
                      <a:pt x="2" y="8520"/>
                    </a:lnTo>
                    <a:cubicBezTo>
                      <a:pt x="2" y="1376"/>
                      <a:pt x="4288" y="-1958"/>
                      <a:pt x="9527" y="1185"/>
                    </a:cubicBezTo>
                    <a:lnTo>
                      <a:pt x="480538" y="273124"/>
                    </a:lnTo>
                    <a:cubicBezTo>
                      <a:pt x="486606" y="277563"/>
                      <a:pt x="490158" y="284659"/>
                      <a:pt x="490063" y="292174"/>
                    </a:cubicBezTo>
                    <a:lnTo>
                      <a:pt x="490063" y="314272"/>
                    </a:lnTo>
                    <a:cubicBezTo>
                      <a:pt x="490254" y="320940"/>
                      <a:pt x="486444" y="324178"/>
                      <a:pt x="480538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2" name="Google Shape;2562;p37"/>
              <p:cNvSpPr/>
              <p:nvPr/>
            </p:nvSpPr>
            <p:spPr>
              <a:xfrm>
                <a:off x="5485731" y="1809557"/>
                <a:ext cx="490070" cy="322194"/>
              </a:xfrm>
              <a:custGeom>
                <a:avLst/>
                <a:gdLst/>
                <a:ahLst/>
                <a:cxnLst/>
                <a:rect l="l" t="t" r="r" b="b"/>
                <a:pathLst>
                  <a:path w="490070" h="322194" extrusionOk="0">
                    <a:moveTo>
                      <a:pt x="480538" y="321090"/>
                    </a:moveTo>
                    <a:lnTo>
                      <a:pt x="9527" y="49151"/>
                    </a:lnTo>
                    <a:cubicBezTo>
                      <a:pt x="3460" y="44715"/>
                      <a:pt x="-93" y="37618"/>
                      <a:pt x="2" y="30101"/>
                    </a:cubicBezTo>
                    <a:lnTo>
                      <a:pt x="2" y="8479"/>
                    </a:lnTo>
                    <a:cubicBezTo>
                      <a:pt x="2" y="1335"/>
                      <a:pt x="4288" y="-1903"/>
                      <a:pt x="9527" y="1145"/>
                    </a:cubicBezTo>
                    <a:lnTo>
                      <a:pt x="480538" y="273179"/>
                    </a:lnTo>
                    <a:cubicBezTo>
                      <a:pt x="486491" y="277456"/>
                      <a:pt x="490035" y="284323"/>
                      <a:pt x="490063" y="291657"/>
                    </a:cubicBezTo>
                    <a:lnTo>
                      <a:pt x="490063" y="313755"/>
                    </a:lnTo>
                    <a:cubicBezTo>
                      <a:pt x="490254" y="320899"/>
                      <a:pt x="486444" y="324042"/>
                      <a:pt x="480538" y="32109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3" name="Google Shape;2563;p37"/>
              <p:cNvSpPr/>
              <p:nvPr/>
            </p:nvSpPr>
            <p:spPr>
              <a:xfrm>
                <a:off x="5485733" y="1893472"/>
                <a:ext cx="401289" cy="270998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0998" extrusionOk="0">
                    <a:moveTo>
                      <a:pt x="391763" y="269845"/>
                    </a:moveTo>
                    <a:lnTo>
                      <a:pt x="9525" y="49627"/>
                    </a:lnTo>
                    <a:cubicBezTo>
                      <a:pt x="3572" y="45351"/>
                      <a:pt x="29" y="38479"/>
                      <a:pt x="0" y="31149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821" y="226287"/>
                      <a:pt x="401364" y="233374"/>
                      <a:pt x="401288" y="240889"/>
                    </a:cubicBezTo>
                    <a:lnTo>
                      <a:pt x="401288" y="262987"/>
                    </a:lnTo>
                    <a:cubicBezTo>
                      <a:pt x="401384" y="269655"/>
                      <a:pt x="397097" y="272893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4" name="Google Shape;2564;p37"/>
              <p:cNvSpPr/>
              <p:nvPr/>
            </p:nvSpPr>
            <p:spPr>
              <a:xfrm>
                <a:off x="5482398" y="2477545"/>
                <a:ext cx="657231" cy="440923"/>
              </a:xfrm>
              <a:custGeom>
                <a:avLst/>
                <a:gdLst/>
                <a:ahLst/>
                <a:cxnLst/>
                <a:rect l="l" t="t" r="r" b="b"/>
                <a:pathLst>
                  <a:path w="657231" h="440923" extrusionOk="0">
                    <a:moveTo>
                      <a:pt x="647701" y="439771"/>
                    </a:moveTo>
                    <a:lnTo>
                      <a:pt x="9526" y="71535"/>
                    </a:lnTo>
                    <a:cubicBezTo>
                      <a:pt x="3477" y="67077"/>
                      <a:pt x="-56" y="59990"/>
                      <a:pt x="1" y="52485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647701" y="369381"/>
                    </a:lnTo>
                    <a:cubicBezTo>
                      <a:pt x="653749" y="373839"/>
                      <a:pt x="657283" y="380926"/>
                      <a:pt x="657226" y="388431"/>
                    </a:cubicBezTo>
                    <a:lnTo>
                      <a:pt x="657226" y="432913"/>
                    </a:lnTo>
                    <a:cubicBezTo>
                      <a:pt x="657416" y="439581"/>
                      <a:pt x="653035" y="442819"/>
                      <a:pt x="647701" y="4397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5" name="Google Shape;2565;p37"/>
              <p:cNvSpPr/>
              <p:nvPr/>
            </p:nvSpPr>
            <p:spPr>
              <a:xfrm>
                <a:off x="5485733" y="2606854"/>
                <a:ext cx="490068" cy="322274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74" extrusionOk="0">
                    <a:moveTo>
                      <a:pt x="480536" y="321130"/>
                    </a:moveTo>
                    <a:lnTo>
                      <a:pt x="9525" y="49096"/>
                    </a:lnTo>
                    <a:cubicBezTo>
                      <a:pt x="3572" y="44819"/>
                      <a:pt x="29" y="37952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470" y="277420"/>
                      <a:pt x="490004" y="284278"/>
                      <a:pt x="490061" y="291603"/>
                    </a:cubicBezTo>
                    <a:lnTo>
                      <a:pt x="490061" y="313796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6" name="Google Shape;2566;p37"/>
              <p:cNvSpPr/>
              <p:nvPr/>
            </p:nvSpPr>
            <p:spPr>
              <a:xfrm>
                <a:off x="5485733" y="2690770"/>
                <a:ext cx="490068" cy="322283"/>
              </a:xfrm>
              <a:custGeom>
                <a:avLst/>
                <a:gdLst/>
                <a:ahLst/>
                <a:cxnLst/>
                <a:rect l="l" t="t" r="r" b="b"/>
                <a:pathLst>
                  <a:path w="490068" h="322283" extrusionOk="0">
                    <a:moveTo>
                      <a:pt x="480536" y="321130"/>
                    </a:moveTo>
                    <a:lnTo>
                      <a:pt x="9525" y="49191"/>
                    </a:lnTo>
                    <a:cubicBezTo>
                      <a:pt x="3591" y="44858"/>
                      <a:pt x="57" y="37971"/>
                      <a:pt x="0" y="30618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80536" y="273124"/>
                    </a:lnTo>
                    <a:cubicBezTo>
                      <a:pt x="486604" y="277563"/>
                      <a:pt x="490157" y="284659"/>
                      <a:pt x="490061" y="292174"/>
                    </a:cubicBezTo>
                    <a:lnTo>
                      <a:pt x="490061" y="314272"/>
                    </a:lnTo>
                    <a:cubicBezTo>
                      <a:pt x="490252" y="320940"/>
                      <a:pt x="486442" y="324178"/>
                      <a:pt x="480536" y="32113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7" name="Google Shape;2567;p37"/>
              <p:cNvSpPr/>
              <p:nvPr/>
            </p:nvSpPr>
            <p:spPr>
              <a:xfrm>
                <a:off x="5485733" y="2774725"/>
                <a:ext cx="401289" cy="271152"/>
              </a:xfrm>
              <a:custGeom>
                <a:avLst/>
                <a:gdLst/>
                <a:ahLst/>
                <a:cxnLst/>
                <a:rect l="l" t="t" r="r" b="b"/>
                <a:pathLst>
                  <a:path w="401289" h="271152" extrusionOk="0">
                    <a:moveTo>
                      <a:pt x="391763" y="269845"/>
                    </a:moveTo>
                    <a:lnTo>
                      <a:pt x="9525" y="49151"/>
                    </a:lnTo>
                    <a:cubicBezTo>
                      <a:pt x="3591" y="44817"/>
                      <a:pt x="57" y="37931"/>
                      <a:pt x="0" y="305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391763" y="221839"/>
                    </a:lnTo>
                    <a:cubicBezTo>
                      <a:pt x="397697" y="226135"/>
                      <a:pt x="401231" y="232993"/>
                      <a:pt x="401288" y="240318"/>
                    </a:cubicBezTo>
                    <a:lnTo>
                      <a:pt x="401288" y="262511"/>
                    </a:lnTo>
                    <a:cubicBezTo>
                      <a:pt x="401384" y="269655"/>
                      <a:pt x="397097" y="273274"/>
                      <a:pt x="391763" y="2698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8" name="Google Shape;2568;p37"/>
              <p:cNvSpPr/>
              <p:nvPr/>
            </p:nvSpPr>
            <p:spPr>
              <a:xfrm>
                <a:off x="6293929" y="2971606"/>
                <a:ext cx="893444" cy="828868"/>
              </a:xfrm>
              <a:custGeom>
                <a:avLst/>
                <a:gdLst/>
                <a:ahLst/>
                <a:cxnLst/>
                <a:rect l="l" t="t" r="r" b="b"/>
                <a:pathLst>
                  <a:path w="893444" h="828868" extrusionOk="0">
                    <a:moveTo>
                      <a:pt x="6858" y="55057"/>
                    </a:moveTo>
                    <a:cubicBezTo>
                      <a:pt x="6858" y="55057"/>
                      <a:pt x="77248" y="114113"/>
                      <a:pt x="178784" y="33436"/>
                    </a:cubicBezTo>
                    <a:cubicBezTo>
                      <a:pt x="251365" y="-26096"/>
                      <a:pt x="316230" y="7909"/>
                      <a:pt x="352330" y="28483"/>
                    </a:cubicBezTo>
                    <a:cubicBezTo>
                      <a:pt x="388430" y="49057"/>
                      <a:pt x="441007" y="61344"/>
                      <a:pt x="540068" y="240795"/>
                    </a:cubicBezTo>
                    <a:cubicBezTo>
                      <a:pt x="561489" y="276076"/>
                      <a:pt x="590845" y="305889"/>
                      <a:pt x="625793" y="327853"/>
                    </a:cubicBezTo>
                    <a:cubicBezTo>
                      <a:pt x="679228" y="358619"/>
                      <a:pt x="704850" y="343665"/>
                      <a:pt x="746855" y="280228"/>
                    </a:cubicBezTo>
                    <a:cubicBezTo>
                      <a:pt x="788861" y="216792"/>
                      <a:pt x="816293" y="146878"/>
                      <a:pt x="893445" y="192598"/>
                    </a:cubicBezTo>
                    <a:lnTo>
                      <a:pt x="893445" y="828868"/>
                    </a:lnTo>
                    <a:lnTo>
                      <a:pt x="0" y="313090"/>
                    </a:lnTo>
                    <a:lnTo>
                      <a:pt x="0" y="50867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69" name="Google Shape;2569;p37"/>
              <p:cNvSpPr/>
              <p:nvPr/>
            </p:nvSpPr>
            <p:spPr>
              <a:xfrm>
                <a:off x="5485733" y="2024441"/>
                <a:ext cx="630461" cy="733619"/>
              </a:xfrm>
              <a:custGeom>
                <a:avLst/>
                <a:gdLst/>
                <a:ahLst/>
                <a:cxnLst/>
                <a:rect l="l" t="t" r="r" b="b"/>
                <a:pathLst>
                  <a:path w="630461" h="733619" extrusionOk="0">
                    <a:moveTo>
                      <a:pt x="620935" y="732474"/>
                    </a:moveTo>
                    <a:lnTo>
                      <a:pt x="9525" y="379478"/>
                    </a:lnTo>
                    <a:cubicBezTo>
                      <a:pt x="3591" y="375144"/>
                      <a:pt x="57" y="368257"/>
                      <a:pt x="0" y="360904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620935" y="354141"/>
                    </a:lnTo>
                    <a:cubicBezTo>
                      <a:pt x="626859" y="358485"/>
                      <a:pt x="630384" y="365371"/>
                      <a:pt x="630460" y="372715"/>
                    </a:cubicBezTo>
                    <a:lnTo>
                      <a:pt x="630460" y="725140"/>
                    </a:lnTo>
                    <a:cubicBezTo>
                      <a:pt x="630555" y="732284"/>
                      <a:pt x="626269" y="735522"/>
                      <a:pt x="620935" y="73247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0" name="Google Shape;2570;p37"/>
              <p:cNvSpPr/>
              <p:nvPr/>
            </p:nvSpPr>
            <p:spPr>
              <a:xfrm>
                <a:off x="6293834" y="3011804"/>
                <a:ext cx="893445" cy="788955"/>
              </a:xfrm>
              <a:custGeom>
                <a:avLst/>
                <a:gdLst/>
                <a:ahLst/>
                <a:cxnLst/>
                <a:rect l="l" t="t" r="r" b="b"/>
                <a:pathLst>
                  <a:path w="893445" h="788955" extrusionOk="0">
                    <a:moveTo>
                      <a:pt x="0" y="0"/>
                    </a:moveTo>
                    <a:lnTo>
                      <a:pt x="0" y="273177"/>
                    </a:lnTo>
                    <a:lnTo>
                      <a:pt x="893445" y="788956"/>
                    </a:lnTo>
                    <a:lnTo>
                      <a:pt x="893445" y="15259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1" name="Google Shape;2571;p37"/>
              <p:cNvSpPr/>
              <p:nvPr/>
            </p:nvSpPr>
            <p:spPr>
              <a:xfrm>
                <a:off x="6645021" y="3003137"/>
                <a:ext cx="9525" cy="483869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483869" extrusionOk="0">
                    <a:moveTo>
                      <a:pt x="0" y="0"/>
                    </a:moveTo>
                    <a:lnTo>
                      <a:pt x="0" y="483870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2" name="Google Shape;2572;p37"/>
              <p:cNvSpPr/>
              <p:nvPr/>
            </p:nvSpPr>
            <p:spPr>
              <a:xfrm>
                <a:off x="6918293" y="3309175"/>
                <a:ext cx="9525" cy="335661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335661" extrusionOk="0">
                    <a:moveTo>
                      <a:pt x="0" y="0"/>
                    </a:moveTo>
                    <a:lnTo>
                      <a:pt x="0" y="335661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3" name="Google Shape;2573;p37"/>
              <p:cNvSpPr/>
              <p:nvPr/>
            </p:nvSpPr>
            <p:spPr>
              <a:xfrm>
                <a:off x="6293834" y="2971929"/>
                <a:ext cx="893349" cy="341800"/>
              </a:xfrm>
              <a:custGeom>
                <a:avLst/>
                <a:gdLst/>
                <a:ahLst/>
                <a:cxnLst/>
                <a:rect l="l" t="t" r="r" b="b"/>
                <a:pathLst>
                  <a:path w="893349" h="341800" extrusionOk="0">
                    <a:moveTo>
                      <a:pt x="0" y="50543"/>
                    </a:moveTo>
                    <a:cubicBezTo>
                      <a:pt x="158496" y="148841"/>
                      <a:pt x="180975" y="-73282"/>
                      <a:pt x="353663" y="26350"/>
                    </a:cubicBezTo>
                    <a:cubicBezTo>
                      <a:pt x="526352" y="125981"/>
                      <a:pt x="502539" y="255997"/>
                      <a:pt x="629888" y="329626"/>
                    </a:cubicBezTo>
                    <a:cubicBezTo>
                      <a:pt x="757238" y="403254"/>
                      <a:pt x="760381" y="115694"/>
                      <a:pt x="893350" y="192466"/>
                    </a:cubicBezTo>
                  </a:path>
                </a:pathLst>
              </a:custGeom>
              <a:noFill/>
              <a:ln w="1037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4" name="Google Shape;2574;p37"/>
              <p:cNvSpPr/>
              <p:nvPr/>
            </p:nvSpPr>
            <p:spPr>
              <a:xfrm rot="-1801764">
                <a:off x="6627823" y="2973379"/>
                <a:ext cx="34449" cy="59573"/>
              </a:xfrm>
              <a:custGeom>
                <a:avLst/>
                <a:gdLst/>
                <a:ahLst/>
                <a:cxnLst/>
                <a:rect l="l" t="t" r="r" b="b"/>
                <a:pathLst>
                  <a:path w="34480" h="59626" extrusionOk="0">
                    <a:moveTo>
                      <a:pt x="34481" y="29813"/>
                    </a:moveTo>
                    <a:cubicBezTo>
                      <a:pt x="34481" y="46279"/>
                      <a:pt x="26762" y="59626"/>
                      <a:pt x="17240" y="59626"/>
                    </a:cubicBezTo>
                    <a:cubicBezTo>
                      <a:pt x="7719" y="59626"/>
                      <a:pt x="0" y="46279"/>
                      <a:pt x="0" y="29813"/>
                    </a:cubicBezTo>
                    <a:cubicBezTo>
                      <a:pt x="0" y="13348"/>
                      <a:pt x="7719" y="0"/>
                      <a:pt x="17240" y="0"/>
                    </a:cubicBezTo>
                    <a:cubicBezTo>
                      <a:pt x="26762" y="0"/>
                      <a:pt x="34481" y="13348"/>
                      <a:pt x="34481" y="298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5" name="Google Shape;2575;p37"/>
              <p:cNvSpPr/>
              <p:nvPr/>
            </p:nvSpPr>
            <p:spPr>
              <a:xfrm rot="-1790023">
                <a:off x="7183546" y="3143044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6" name="Google Shape;2576;p37"/>
              <p:cNvSpPr/>
              <p:nvPr/>
            </p:nvSpPr>
            <p:spPr>
              <a:xfrm rot="-1790023">
                <a:off x="6913571" y="3282356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1" y="29917"/>
                    </a:moveTo>
                    <a:cubicBezTo>
                      <a:pt x="34601" y="46439"/>
                      <a:pt x="26855" y="59833"/>
                      <a:pt x="17301" y="59833"/>
                    </a:cubicBezTo>
                    <a:cubicBezTo>
                      <a:pt x="7747" y="59833"/>
                      <a:pt x="2" y="46439"/>
                      <a:pt x="2" y="29917"/>
                    </a:cubicBezTo>
                    <a:cubicBezTo>
                      <a:pt x="2" y="13395"/>
                      <a:pt x="7747" y="1"/>
                      <a:pt x="17301" y="1"/>
                    </a:cubicBezTo>
                    <a:cubicBezTo>
                      <a:pt x="26855" y="1"/>
                      <a:pt x="34601" y="13395"/>
                      <a:pt x="34601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7" name="Google Shape;2577;p37"/>
              <p:cNvSpPr/>
              <p:nvPr/>
            </p:nvSpPr>
            <p:spPr>
              <a:xfrm rot="-1790023">
                <a:off x="6286614" y="3000522"/>
                <a:ext cx="34600" cy="59833"/>
              </a:xfrm>
              <a:custGeom>
                <a:avLst/>
                <a:gdLst/>
                <a:ahLst/>
                <a:cxnLst/>
                <a:rect l="l" t="t" r="r" b="b"/>
                <a:pathLst>
                  <a:path w="34599" h="59831" extrusionOk="0">
                    <a:moveTo>
                      <a:pt x="34600" y="29917"/>
                    </a:moveTo>
                    <a:cubicBezTo>
                      <a:pt x="34600" y="46439"/>
                      <a:pt x="26855" y="59833"/>
                      <a:pt x="17301" y="59833"/>
                    </a:cubicBezTo>
                    <a:cubicBezTo>
                      <a:pt x="7746" y="59833"/>
                      <a:pt x="1" y="46439"/>
                      <a:pt x="1" y="29917"/>
                    </a:cubicBezTo>
                    <a:cubicBezTo>
                      <a:pt x="1" y="13395"/>
                      <a:pt x="7746" y="1"/>
                      <a:pt x="17301" y="1"/>
                    </a:cubicBezTo>
                    <a:cubicBezTo>
                      <a:pt x="26855" y="1"/>
                      <a:pt x="34600" y="13395"/>
                      <a:pt x="34600" y="299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8" name="Google Shape;2578;p37"/>
              <p:cNvSpPr/>
              <p:nvPr/>
            </p:nvSpPr>
            <p:spPr>
              <a:xfrm>
                <a:off x="6272974" y="2328193"/>
                <a:ext cx="55632" cy="226128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226128" extrusionOk="0">
                    <a:moveTo>
                      <a:pt x="46101" y="224982"/>
                    </a:moveTo>
                    <a:lnTo>
                      <a:pt x="9525" y="203837"/>
                    </a:lnTo>
                    <a:cubicBezTo>
                      <a:pt x="3610" y="199532"/>
                      <a:pt x="76" y="192674"/>
                      <a:pt x="0" y="185358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01" y="22290"/>
                    </a:lnTo>
                    <a:cubicBezTo>
                      <a:pt x="52007" y="26605"/>
                      <a:pt x="55541" y="33454"/>
                      <a:pt x="55626" y="40769"/>
                    </a:cubicBezTo>
                    <a:lnTo>
                      <a:pt x="55626" y="217743"/>
                    </a:lnTo>
                    <a:cubicBezTo>
                      <a:pt x="55817" y="224506"/>
                      <a:pt x="51626" y="228126"/>
                      <a:pt x="46101" y="22498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79" name="Google Shape;2579;p37"/>
              <p:cNvSpPr/>
              <p:nvPr/>
            </p:nvSpPr>
            <p:spPr>
              <a:xfrm>
                <a:off x="6357270" y="2193891"/>
                <a:ext cx="55722" cy="409197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409197" extrusionOk="0">
                    <a:moveTo>
                      <a:pt x="46196" y="408053"/>
                    </a:moveTo>
                    <a:lnTo>
                      <a:pt x="9525" y="387384"/>
                    </a:lnTo>
                    <a:cubicBezTo>
                      <a:pt x="3620" y="383031"/>
                      <a:pt x="86" y="376154"/>
                      <a:pt x="0" y="368810"/>
                    </a:cubicBezTo>
                    <a:lnTo>
                      <a:pt x="0" y="8479"/>
                    </a:lnTo>
                    <a:cubicBezTo>
                      <a:pt x="0" y="1335"/>
                      <a:pt x="4382" y="-1903"/>
                      <a:pt x="9525" y="1145"/>
                    </a:cubicBezTo>
                    <a:lnTo>
                      <a:pt x="46196" y="22290"/>
                    </a:lnTo>
                    <a:cubicBezTo>
                      <a:pt x="52254" y="26739"/>
                      <a:pt x="55797" y="33825"/>
                      <a:pt x="55721" y="41340"/>
                    </a:cubicBezTo>
                    <a:lnTo>
                      <a:pt x="55721" y="400719"/>
                    </a:lnTo>
                    <a:cubicBezTo>
                      <a:pt x="55817" y="407862"/>
                      <a:pt x="51530" y="411101"/>
                      <a:pt x="46196" y="4080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0" name="Google Shape;2580;p37"/>
              <p:cNvSpPr/>
              <p:nvPr/>
            </p:nvSpPr>
            <p:spPr>
              <a:xfrm>
                <a:off x="6526149" y="2326193"/>
                <a:ext cx="55625" cy="374240"/>
              </a:xfrm>
              <a:custGeom>
                <a:avLst/>
                <a:gdLst/>
                <a:ahLst/>
                <a:cxnLst/>
                <a:rect l="l" t="t" r="r" b="b"/>
                <a:pathLst>
                  <a:path w="55625" h="374240" extrusionOk="0">
                    <a:moveTo>
                      <a:pt x="46101" y="373096"/>
                    </a:moveTo>
                    <a:lnTo>
                      <a:pt x="9525" y="351951"/>
                    </a:lnTo>
                    <a:cubicBezTo>
                      <a:pt x="3591" y="347617"/>
                      <a:pt x="57" y="340730"/>
                      <a:pt x="0" y="333377"/>
                    </a:cubicBezTo>
                    <a:lnTo>
                      <a:pt x="0" y="8479"/>
                    </a:lnTo>
                    <a:cubicBezTo>
                      <a:pt x="0" y="1335"/>
                      <a:pt x="4286" y="-1903"/>
                      <a:pt x="9525" y="1145"/>
                    </a:cubicBezTo>
                    <a:lnTo>
                      <a:pt x="46101" y="22290"/>
                    </a:lnTo>
                    <a:cubicBezTo>
                      <a:pt x="52006" y="26643"/>
                      <a:pt x="55540" y="33520"/>
                      <a:pt x="55626" y="40864"/>
                    </a:cubicBezTo>
                    <a:lnTo>
                      <a:pt x="55626" y="365762"/>
                    </a:lnTo>
                    <a:cubicBezTo>
                      <a:pt x="55626" y="372906"/>
                      <a:pt x="51245" y="376144"/>
                      <a:pt x="46101" y="373096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1" name="Google Shape;2581;p37"/>
              <p:cNvSpPr/>
              <p:nvPr/>
            </p:nvSpPr>
            <p:spPr>
              <a:xfrm>
                <a:off x="6610350" y="2430587"/>
                <a:ext cx="55627" cy="318519"/>
              </a:xfrm>
              <a:custGeom>
                <a:avLst/>
                <a:gdLst/>
                <a:ahLst/>
                <a:cxnLst/>
                <a:rect l="l" t="t" r="r" b="b"/>
                <a:pathLst>
                  <a:path w="55627" h="318519" extrusionOk="0">
                    <a:moveTo>
                      <a:pt x="46006" y="317375"/>
                    </a:moveTo>
                    <a:lnTo>
                      <a:pt x="9525" y="296229"/>
                    </a:lnTo>
                    <a:cubicBezTo>
                      <a:pt x="3620" y="291915"/>
                      <a:pt x="86" y="285066"/>
                      <a:pt x="0" y="277751"/>
                    </a:cubicBezTo>
                    <a:lnTo>
                      <a:pt x="0" y="8479"/>
                    </a:lnTo>
                    <a:cubicBezTo>
                      <a:pt x="0" y="1335"/>
                      <a:pt x="4381" y="-1903"/>
                      <a:pt x="9525" y="1145"/>
                    </a:cubicBezTo>
                    <a:lnTo>
                      <a:pt x="46101" y="22290"/>
                    </a:lnTo>
                    <a:cubicBezTo>
                      <a:pt x="52035" y="26624"/>
                      <a:pt x="55569" y="33511"/>
                      <a:pt x="55626" y="40864"/>
                    </a:cubicBezTo>
                    <a:lnTo>
                      <a:pt x="55626" y="310041"/>
                    </a:lnTo>
                    <a:cubicBezTo>
                      <a:pt x="55721" y="317184"/>
                      <a:pt x="51435" y="320423"/>
                      <a:pt x="46006" y="31737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2" name="Google Shape;2582;p37"/>
              <p:cNvSpPr/>
              <p:nvPr/>
            </p:nvSpPr>
            <p:spPr>
              <a:xfrm>
                <a:off x="6778179" y="2662902"/>
                <a:ext cx="55632" cy="183161"/>
              </a:xfrm>
              <a:custGeom>
                <a:avLst/>
                <a:gdLst/>
                <a:ahLst/>
                <a:cxnLst/>
                <a:rect l="l" t="t" r="r" b="b"/>
                <a:pathLst>
                  <a:path w="55632" h="183161" extrusionOk="0">
                    <a:moveTo>
                      <a:pt x="46102" y="182025"/>
                    </a:moveTo>
                    <a:lnTo>
                      <a:pt x="9526" y="160879"/>
                    </a:lnTo>
                    <a:cubicBezTo>
                      <a:pt x="3477" y="156421"/>
                      <a:pt x="-56" y="149335"/>
                      <a:pt x="1" y="141829"/>
                    </a:cubicBezTo>
                    <a:lnTo>
                      <a:pt x="1" y="8479"/>
                    </a:lnTo>
                    <a:cubicBezTo>
                      <a:pt x="1" y="1335"/>
                      <a:pt x="4382" y="-1903"/>
                      <a:pt x="9526" y="1145"/>
                    </a:cubicBezTo>
                    <a:lnTo>
                      <a:pt x="46102" y="22290"/>
                    </a:lnTo>
                    <a:cubicBezTo>
                      <a:pt x="52036" y="26624"/>
                      <a:pt x="55570" y="33511"/>
                      <a:pt x="55627" y="40864"/>
                    </a:cubicBezTo>
                    <a:lnTo>
                      <a:pt x="55627" y="174214"/>
                    </a:lnTo>
                    <a:cubicBezTo>
                      <a:pt x="55817" y="181834"/>
                      <a:pt x="51245" y="185073"/>
                      <a:pt x="46102" y="18202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3" name="Google Shape;2583;p37"/>
              <p:cNvSpPr/>
              <p:nvPr/>
            </p:nvSpPr>
            <p:spPr>
              <a:xfrm>
                <a:off x="6862476" y="2392923"/>
                <a:ext cx="55722" cy="501818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501818" extrusionOk="0">
                    <a:moveTo>
                      <a:pt x="46196" y="500676"/>
                    </a:moveTo>
                    <a:lnTo>
                      <a:pt x="9525" y="479531"/>
                    </a:lnTo>
                    <a:cubicBezTo>
                      <a:pt x="3620" y="475178"/>
                      <a:pt x="86" y="468301"/>
                      <a:pt x="0" y="460957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493152"/>
                    </a:lnTo>
                    <a:cubicBezTo>
                      <a:pt x="55816" y="500486"/>
                      <a:pt x="51530" y="503724"/>
                      <a:pt x="46196" y="50067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4" name="Google Shape;2584;p37"/>
              <p:cNvSpPr/>
              <p:nvPr/>
            </p:nvSpPr>
            <p:spPr>
              <a:xfrm>
                <a:off x="7068216" y="2830406"/>
                <a:ext cx="55722" cy="183106"/>
              </a:xfrm>
              <a:custGeom>
                <a:avLst/>
                <a:gdLst/>
                <a:ahLst/>
                <a:cxnLst/>
                <a:rect l="l" t="t" r="r" b="b"/>
                <a:pathLst>
                  <a:path w="55722" h="183106" extrusionOk="0">
                    <a:moveTo>
                      <a:pt x="46196" y="181970"/>
                    </a:moveTo>
                    <a:lnTo>
                      <a:pt x="9525" y="160443"/>
                    </a:lnTo>
                    <a:cubicBezTo>
                      <a:pt x="3620" y="156090"/>
                      <a:pt x="86" y="149213"/>
                      <a:pt x="0" y="141870"/>
                    </a:cubicBezTo>
                    <a:lnTo>
                      <a:pt x="0" y="8520"/>
                    </a:lnTo>
                    <a:cubicBezTo>
                      <a:pt x="0" y="1376"/>
                      <a:pt x="4381" y="-1958"/>
                      <a:pt x="9525" y="1185"/>
                    </a:cubicBezTo>
                    <a:lnTo>
                      <a:pt x="46196" y="22331"/>
                    </a:lnTo>
                    <a:cubicBezTo>
                      <a:pt x="52130" y="26627"/>
                      <a:pt x="55664" y="33485"/>
                      <a:pt x="55721" y="40809"/>
                    </a:cubicBezTo>
                    <a:lnTo>
                      <a:pt x="55721" y="174159"/>
                    </a:lnTo>
                    <a:cubicBezTo>
                      <a:pt x="55816" y="181779"/>
                      <a:pt x="51530" y="185018"/>
                      <a:pt x="46196" y="1819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585" name="Google Shape;2585;p37"/>
              <p:cNvSpPr/>
              <p:nvPr/>
            </p:nvSpPr>
            <p:spPr>
              <a:xfrm>
                <a:off x="7152513" y="2836026"/>
                <a:ext cx="55727" cy="226167"/>
              </a:xfrm>
              <a:custGeom>
                <a:avLst/>
                <a:gdLst/>
                <a:ahLst/>
                <a:cxnLst/>
                <a:rect l="l" t="t" r="r" b="b"/>
                <a:pathLst>
                  <a:path w="55727" h="226167" extrusionOk="0">
                    <a:moveTo>
                      <a:pt x="46196" y="225023"/>
                    </a:moveTo>
                    <a:lnTo>
                      <a:pt x="9525" y="203877"/>
                    </a:lnTo>
                    <a:cubicBezTo>
                      <a:pt x="3591" y="199582"/>
                      <a:pt x="57" y="192724"/>
                      <a:pt x="0" y="185399"/>
                    </a:cubicBezTo>
                    <a:lnTo>
                      <a:pt x="0" y="8520"/>
                    </a:lnTo>
                    <a:cubicBezTo>
                      <a:pt x="0" y="1376"/>
                      <a:pt x="4286" y="-1958"/>
                      <a:pt x="9525" y="1185"/>
                    </a:cubicBezTo>
                    <a:lnTo>
                      <a:pt x="46196" y="22331"/>
                    </a:lnTo>
                    <a:cubicBezTo>
                      <a:pt x="52111" y="26636"/>
                      <a:pt x="55645" y="33494"/>
                      <a:pt x="55721" y="40809"/>
                    </a:cubicBezTo>
                    <a:lnTo>
                      <a:pt x="55721" y="217689"/>
                    </a:lnTo>
                    <a:cubicBezTo>
                      <a:pt x="55912" y="224832"/>
                      <a:pt x="51530" y="228071"/>
                      <a:pt x="46196" y="2250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586" name="Google Shape;2586;p37"/>
            <p:cNvSpPr/>
            <p:nvPr/>
          </p:nvSpPr>
          <p:spPr>
            <a:xfrm>
              <a:off x="4424312" y="3389781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4" y="1292066"/>
                  </a:moveTo>
                  <a:lnTo>
                    <a:pt x="0" y="747713"/>
                  </a:lnTo>
                  <a:lnTo>
                    <a:pt x="1295114" y="0"/>
                  </a:lnTo>
                  <a:lnTo>
                    <a:pt x="2237899" y="544259"/>
                  </a:lnTo>
                  <a:lnTo>
                    <a:pt x="942784" y="1292066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7" name="Google Shape;2587;p37"/>
            <p:cNvSpPr/>
            <p:nvPr/>
          </p:nvSpPr>
          <p:spPr>
            <a:xfrm>
              <a:off x="4458697" y="3370540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2206847" y="526447"/>
                  </a:moveTo>
                  <a:lnTo>
                    <a:pt x="1295210" y="0"/>
                  </a:lnTo>
                  <a:lnTo>
                    <a:pt x="31052" y="729901"/>
                  </a:lnTo>
                  <a:lnTo>
                    <a:pt x="0" y="711994"/>
                  </a:lnTo>
                  <a:lnTo>
                    <a:pt x="0" y="747808"/>
                  </a:lnTo>
                  <a:lnTo>
                    <a:pt x="942785" y="1292066"/>
                  </a:lnTo>
                  <a:lnTo>
                    <a:pt x="2237899" y="544354"/>
                  </a:lnTo>
                  <a:lnTo>
                    <a:pt x="2237899" y="508540"/>
                  </a:lnTo>
                  <a:lnTo>
                    <a:pt x="2206847" y="52644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8" name="Google Shape;2588;p37"/>
            <p:cNvSpPr/>
            <p:nvPr/>
          </p:nvSpPr>
          <p:spPr>
            <a:xfrm>
              <a:off x="4458697" y="3334726"/>
              <a:ext cx="2237898" cy="1292066"/>
            </a:xfrm>
            <a:custGeom>
              <a:avLst/>
              <a:gdLst/>
              <a:ahLst/>
              <a:cxnLst/>
              <a:rect l="l" t="t" r="r" b="b"/>
              <a:pathLst>
                <a:path w="2237898" h="1292066" extrusionOk="0">
                  <a:moveTo>
                    <a:pt x="942785" y="1292066"/>
                  </a:moveTo>
                  <a:lnTo>
                    <a:pt x="0" y="747808"/>
                  </a:lnTo>
                  <a:lnTo>
                    <a:pt x="1295210" y="0"/>
                  </a:lnTo>
                  <a:lnTo>
                    <a:pt x="2237899" y="544354"/>
                  </a:lnTo>
                  <a:lnTo>
                    <a:pt x="942785" y="1292066"/>
                  </a:lnTo>
                  <a:close/>
                </a:path>
              </a:pathLst>
            </a:custGeom>
            <a:solidFill>
              <a:srgbClr val="FAFB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9" name="Google Shape;2589;p37"/>
            <p:cNvSpPr/>
            <p:nvPr/>
          </p:nvSpPr>
          <p:spPr>
            <a:xfrm>
              <a:off x="5662371" y="3457123"/>
              <a:ext cx="830865" cy="479678"/>
            </a:xfrm>
            <a:custGeom>
              <a:avLst/>
              <a:gdLst/>
              <a:ahLst/>
              <a:cxnLst/>
              <a:rect l="l" t="t" r="r" b="b"/>
              <a:pathLst>
                <a:path w="830865" h="479678" extrusionOk="0">
                  <a:moveTo>
                    <a:pt x="755904" y="479679"/>
                  </a:moveTo>
                  <a:lnTo>
                    <a:pt x="0" y="43243"/>
                  </a:lnTo>
                  <a:lnTo>
                    <a:pt x="74867" y="0"/>
                  </a:lnTo>
                  <a:lnTo>
                    <a:pt x="830866" y="436436"/>
                  </a:lnTo>
                  <a:lnTo>
                    <a:pt x="755904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0" name="Google Shape;2590;p37"/>
            <p:cNvSpPr/>
            <p:nvPr/>
          </p:nvSpPr>
          <p:spPr>
            <a:xfrm>
              <a:off x="5582647" y="3524845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6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1" name="Google Shape;2591;p37"/>
            <p:cNvSpPr/>
            <p:nvPr/>
          </p:nvSpPr>
          <p:spPr>
            <a:xfrm>
              <a:off x="5520830" y="3560469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2" name="Google Shape;2592;p37"/>
            <p:cNvSpPr/>
            <p:nvPr/>
          </p:nvSpPr>
          <p:spPr>
            <a:xfrm>
              <a:off x="5459108" y="3596188"/>
              <a:ext cx="793337" cy="458057"/>
            </a:xfrm>
            <a:custGeom>
              <a:avLst/>
              <a:gdLst/>
              <a:ahLst/>
              <a:cxnLst/>
              <a:rect l="l" t="t" r="r" b="b"/>
              <a:pathLst>
                <a:path w="793337" h="458057" extrusionOk="0">
                  <a:moveTo>
                    <a:pt x="755904" y="458057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93337" y="436435"/>
                  </a:lnTo>
                  <a:lnTo>
                    <a:pt x="755904" y="458057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3" name="Google Shape;2593;p37"/>
            <p:cNvSpPr/>
            <p:nvPr/>
          </p:nvSpPr>
          <p:spPr>
            <a:xfrm>
              <a:off x="5006003" y="3836122"/>
              <a:ext cx="830770" cy="479679"/>
            </a:xfrm>
            <a:custGeom>
              <a:avLst/>
              <a:gdLst/>
              <a:ahLst/>
              <a:cxnLst/>
              <a:rect l="l" t="t" r="r" b="b"/>
              <a:pathLst>
                <a:path w="830770" h="479679" extrusionOk="0">
                  <a:moveTo>
                    <a:pt x="756000" y="479679"/>
                  </a:moveTo>
                  <a:lnTo>
                    <a:pt x="0" y="43244"/>
                  </a:lnTo>
                  <a:lnTo>
                    <a:pt x="74962" y="0"/>
                  </a:lnTo>
                  <a:lnTo>
                    <a:pt x="830771" y="436436"/>
                  </a:lnTo>
                  <a:lnTo>
                    <a:pt x="756000" y="47967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4" name="Google Shape;2594;p37"/>
            <p:cNvSpPr/>
            <p:nvPr/>
          </p:nvSpPr>
          <p:spPr>
            <a:xfrm>
              <a:off x="4926279" y="3903750"/>
              <a:ext cx="741616" cy="428244"/>
            </a:xfrm>
            <a:custGeom>
              <a:avLst/>
              <a:gdLst/>
              <a:ahLst/>
              <a:cxnLst/>
              <a:rect l="l" t="t" r="r" b="b"/>
              <a:pathLst>
                <a:path w="741616" h="428244" extrusionOk="0">
                  <a:moveTo>
                    <a:pt x="704184" y="428244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41617" y="406622"/>
                  </a:lnTo>
                  <a:lnTo>
                    <a:pt x="704184" y="42824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5" name="Google Shape;2595;p37"/>
            <p:cNvSpPr/>
            <p:nvPr/>
          </p:nvSpPr>
          <p:spPr>
            <a:xfrm>
              <a:off x="4864462" y="3939468"/>
              <a:ext cx="727614" cy="420052"/>
            </a:xfrm>
            <a:custGeom>
              <a:avLst/>
              <a:gdLst/>
              <a:ahLst/>
              <a:cxnLst/>
              <a:rect l="l" t="t" r="r" b="b"/>
              <a:pathLst>
                <a:path w="727614" h="420052" extrusionOk="0">
                  <a:moveTo>
                    <a:pt x="690181" y="420053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727615" y="398431"/>
                  </a:lnTo>
                  <a:lnTo>
                    <a:pt x="690181" y="4200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6" name="Google Shape;2596;p37"/>
            <p:cNvSpPr/>
            <p:nvPr/>
          </p:nvSpPr>
          <p:spPr>
            <a:xfrm>
              <a:off x="4802740" y="3975092"/>
              <a:ext cx="620839" cy="358520"/>
            </a:xfrm>
            <a:custGeom>
              <a:avLst/>
              <a:gdLst/>
              <a:ahLst/>
              <a:cxnLst/>
              <a:rect l="l" t="t" r="r" b="b"/>
              <a:pathLst>
                <a:path w="620839" h="358520" extrusionOk="0">
                  <a:moveTo>
                    <a:pt x="583406" y="358521"/>
                  </a:moveTo>
                  <a:lnTo>
                    <a:pt x="0" y="21622"/>
                  </a:lnTo>
                  <a:lnTo>
                    <a:pt x="37433" y="0"/>
                  </a:lnTo>
                  <a:lnTo>
                    <a:pt x="620840" y="336899"/>
                  </a:lnTo>
                  <a:lnTo>
                    <a:pt x="583406" y="358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7" name="Google Shape;2597;p37"/>
            <p:cNvSpPr/>
            <p:nvPr/>
          </p:nvSpPr>
          <p:spPr>
            <a:xfrm>
              <a:off x="5169357" y="3663339"/>
              <a:ext cx="421766" cy="243458"/>
            </a:xfrm>
            <a:custGeom>
              <a:avLst/>
              <a:gdLst/>
              <a:ahLst/>
              <a:cxnLst/>
              <a:rect l="l" t="t" r="r" b="b"/>
              <a:pathLst>
                <a:path w="421766" h="243458" extrusionOk="0">
                  <a:moveTo>
                    <a:pt x="210883" y="243459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729"/>
                  </a:lnTo>
                  <a:lnTo>
                    <a:pt x="210883" y="24345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8" name="Google Shape;2598;p37"/>
            <p:cNvSpPr/>
            <p:nvPr/>
          </p:nvSpPr>
          <p:spPr>
            <a:xfrm>
              <a:off x="5441867" y="3820597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4" y="243554"/>
                  </a:moveTo>
                  <a:lnTo>
                    <a:pt x="0" y="121825"/>
                  </a:lnTo>
                  <a:lnTo>
                    <a:pt x="210884" y="0"/>
                  </a:lnTo>
                  <a:lnTo>
                    <a:pt x="421767" y="121825"/>
                  </a:lnTo>
                  <a:lnTo>
                    <a:pt x="210884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9" name="Google Shape;2599;p37"/>
            <p:cNvSpPr/>
            <p:nvPr/>
          </p:nvSpPr>
          <p:spPr>
            <a:xfrm>
              <a:off x="5714378" y="3977950"/>
              <a:ext cx="421766" cy="243554"/>
            </a:xfrm>
            <a:custGeom>
              <a:avLst/>
              <a:gdLst/>
              <a:ahLst/>
              <a:cxnLst/>
              <a:rect l="l" t="t" r="r" b="b"/>
              <a:pathLst>
                <a:path w="421766" h="243554" extrusionOk="0">
                  <a:moveTo>
                    <a:pt x="210883" y="243554"/>
                  </a:moveTo>
                  <a:lnTo>
                    <a:pt x="0" y="121729"/>
                  </a:lnTo>
                  <a:lnTo>
                    <a:pt x="210883" y="0"/>
                  </a:lnTo>
                  <a:lnTo>
                    <a:pt x="421767" y="121825"/>
                  </a:lnTo>
                  <a:lnTo>
                    <a:pt x="210883" y="243554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0" name="Google Shape;2600;p37"/>
            <p:cNvSpPr/>
            <p:nvPr/>
          </p:nvSpPr>
          <p:spPr>
            <a:xfrm>
              <a:off x="2242896" y="2171438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689" y="206407"/>
                  </a:moveTo>
                  <a:lnTo>
                    <a:pt x="0" y="103251"/>
                  </a:lnTo>
                  <a:lnTo>
                    <a:pt x="178689" y="0"/>
                  </a:lnTo>
                  <a:lnTo>
                    <a:pt x="357473" y="103251"/>
                  </a:lnTo>
                  <a:lnTo>
                    <a:pt x="178689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1" name="Google Shape;2601;p37"/>
            <p:cNvSpPr/>
            <p:nvPr/>
          </p:nvSpPr>
          <p:spPr>
            <a:xfrm>
              <a:off x="2526170" y="20060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2" name="Google Shape;2602;p37"/>
            <p:cNvSpPr/>
            <p:nvPr/>
          </p:nvSpPr>
          <p:spPr>
            <a:xfrm>
              <a:off x="2632278" y="1017294"/>
              <a:ext cx="357473" cy="206311"/>
            </a:xfrm>
            <a:custGeom>
              <a:avLst/>
              <a:gdLst/>
              <a:ahLst/>
              <a:cxnLst/>
              <a:rect l="l" t="t" r="r" b="b"/>
              <a:pathLst>
                <a:path w="357473" h="206311" extrusionOk="0">
                  <a:moveTo>
                    <a:pt x="178784" y="206312"/>
                  </a:moveTo>
                  <a:lnTo>
                    <a:pt x="0" y="103156"/>
                  </a:lnTo>
                  <a:lnTo>
                    <a:pt x="178784" y="0"/>
                  </a:lnTo>
                  <a:lnTo>
                    <a:pt x="357473" y="103156"/>
                  </a:lnTo>
                  <a:lnTo>
                    <a:pt x="178784" y="2063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3" name="Google Shape;2603;p3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4" name="Google Shape;2604;p37"/>
            <p:cNvSpPr/>
            <p:nvPr/>
          </p:nvSpPr>
          <p:spPr>
            <a:xfrm>
              <a:off x="2632278" y="1120450"/>
              <a:ext cx="178784" cy="1032319"/>
            </a:xfrm>
            <a:custGeom>
              <a:avLst/>
              <a:gdLst/>
              <a:ahLst/>
              <a:cxnLst/>
              <a:rect l="l" t="t" r="r" b="b"/>
              <a:pathLst>
                <a:path w="178784" h="1032319" extrusionOk="0">
                  <a:moveTo>
                    <a:pt x="178784" y="1032320"/>
                  </a:moveTo>
                  <a:lnTo>
                    <a:pt x="0" y="929068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103232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5" name="Google Shape;2605;p37"/>
            <p:cNvSpPr/>
            <p:nvPr/>
          </p:nvSpPr>
          <p:spPr>
            <a:xfrm>
              <a:off x="2811062" y="1120450"/>
              <a:ext cx="178689" cy="1032319"/>
            </a:xfrm>
            <a:custGeom>
              <a:avLst/>
              <a:gdLst/>
              <a:ahLst/>
              <a:cxnLst/>
              <a:rect l="l" t="t" r="r" b="b"/>
              <a:pathLst>
                <a:path w="178689" h="1032319" extrusionOk="0">
                  <a:moveTo>
                    <a:pt x="178689" y="929068"/>
                  </a:moveTo>
                  <a:lnTo>
                    <a:pt x="0" y="103232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9290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6" name="Google Shape;2606;p37"/>
            <p:cNvSpPr/>
            <p:nvPr/>
          </p:nvSpPr>
          <p:spPr>
            <a:xfrm>
              <a:off x="2364150" y="1481542"/>
              <a:ext cx="357473" cy="206501"/>
            </a:xfrm>
            <a:custGeom>
              <a:avLst/>
              <a:gdLst/>
              <a:ahLst/>
              <a:cxnLst/>
              <a:rect l="l" t="t" r="r" b="b"/>
              <a:pathLst>
                <a:path w="357473" h="206501" extrusionOk="0">
                  <a:moveTo>
                    <a:pt x="178784" y="206502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5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7" name="Google Shape;2607;p3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8" name="Google Shape;2608;p37"/>
            <p:cNvSpPr/>
            <p:nvPr/>
          </p:nvSpPr>
          <p:spPr>
            <a:xfrm>
              <a:off x="2364150" y="1584793"/>
              <a:ext cx="178784" cy="721899"/>
            </a:xfrm>
            <a:custGeom>
              <a:avLst/>
              <a:gdLst/>
              <a:ahLst/>
              <a:cxnLst/>
              <a:rect l="l" t="t" r="r" b="b"/>
              <a:pathLst>
                <a:path w="178784" h="721899" extrusionOk="0">
                  <a:moveTo>
                    <a:pt x="178784" y="721900"/>
                  </a:moveTo>
                  <a:lnTo>
                    <a:pt x="0" y="618744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72190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9" name="Google Shape;2609;p37"/>
            <p:cNvSpPr/>
            <p:nvPr/>
          </p:nvSpPr>
          <p:spPr>
            <a:xfrm>
              <a:off x="2542934" y="1584793"/>
              <a:ext cx="178688" cy="721899"/>
            </a:xfrm>
            <a:custGeom>
              <a:avLst/>
              <a:gdLst/>
              <a:ahLst/>
              <a:cxnLst/>
              <a:rect l="l" t="t" r="r" b="b"/>
              <a:pathLst>
                <a:path w="178688" h="721899" extrusionOk="0">
                  <a:moveTo>
                    <a:pt x="178689" y="618744"/>
                  </a:moveTo>
                  <a:lnTo>
                    <a:pt x="0" y="721900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6187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0" name="Google Shape;2610;p37"/>
            <p:cNvSpPr/>
            <p:nvPr/>
          </p:nvSpPr>
          <p:spPr>
            <a:xfrm>
              <a:off x="2013915" y="2306693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251"/>
                  </a:lnTo>
                  <a:lnTo>
                    <a:pt x="178784" y="0"/>
                  </a:lnTo>
                  <a:lnTo>
                    <a:pt x="357473" y="103251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1" name="Google Shape;2611;p37"/>
            <p:cNvSpPr/>
            <p:nvPr/>
          </p:nvSpPr>
          <p:spPr>
            <a:xfrm>
              <a:off x="2078685" y="1971984"/>
              <a:ext cx="357473" cy="206406"/>
            </a:xfrm>
            <a:custGeom>
              <a:avLst/>
              <a:gdLst/>
              <a:ahLst/>
              <a:cxnLst/>
              <a:rect l="l" t="t" r="r" b="b"/>
              <a:pathLst>
                <a:path w="357473" h="206406" extrusionOk="0">
                  <a:moveTo>
                    <a:pt x="178784" y="206407"/>
                  </a:moveTo>
                  <a:lnTo>
                    <a:pt x="0" y="103156"/>
                  </a:lnTo>
                  <a:lnTo>
                    <a:pt x="178689" y="0"/>
                  </a:lnTo>
                  <a:lnTo>
                    <a:pt x="357473" y="103156"/>
                  </a:lnTo>
                  <a:lnTo>
                    <a:pt x="178784" y="20640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2" name="Google Shape;2612;p3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3" name="Google Shape;2613;p37"/>
            <p:cNvSpPr/>
            <p:nvPr/>
          </p:nvSpPr>
          <p:spPr>
            <a:xfrm>
              <a:off x="2078685" y="2075140"/>
              <a:ext cx="178784" cy="399097"/>
            </a:xfrm>
            <a:custGeom>
              <a:avLst/>
              <a:gdLst/>
              <a:ahLst/>
              <a:cxnLst/>
              <a:rect l="l" t="t" r="r" b="b"/>
              <a:pathLst>
                <a:path w="178784" h="399097" extrusionOk="0">
                  <a:moveTo>
                    <a:pt x="178784" y="399098"/>
                  </a:moveTo>
                  <a:lnTo>
                    <a:pt x="0" y="295846"/>
                  </a:lnTo>
                  <a:lnTo>
                    <a:pt x="0" y="0"/>
                  </a:lnTo>
                  <a:lnTo>
                    <a:pt x="178784" y="103251"/>
                  </a:lnTo>
                  <a:lnTo>
                    <a:pt x="178784" y="399098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4" name="Google Shape;2614;p37"/>
            <p:cNvSpPr/>
            <p:nvPr/>
          </p:nvSpPr>
          <p:spPr>
            <a:xfrm>
              <a:off x="2257469" y="2075140"/>
              <a:ext cx="178689" cy="399097"/>
            </a:xfrm>
            <a:custGeom>
              <a:avLst/>
              <a:gdLst/>
              <a:ahLst/>
              <a:cxnLst/>
              <a:rect l="l" t="t" r="r" b="b"/>
              <a:pathLst>
                <a:path w="178689" h="399097" extrusionOk="0">
                  <a:moveTo>
                    <a:pt x="178689" y="295846"/>
                  </a:moveTo>
                  <a:lnTo>
                    <a:pt x="0" y="399098"/>
                  </a:lnTo>
                  <a:lnTo>
                    <a:pt x="0" y="103251"/>
                  </a:lnTo>
                  <a:lnTo>
                    <a:pt x="178689" y="0"/>
                  </a:lnTo>
                  <a:lnTo>
                    <a:pt x="178689" y="29584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5" name="Google Shape;2615;p37"/>
            <p:cNvSpPr/>
            <p:nvPr/>
          </p:nvSpPr>
          <p:spPr>
            <a:xfrm>
              <a:off x="4050634" y="46890"/>
              <a:ext cx="205002" cy="29971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6" name="Google Shape;2616;p37"/>
            <p:cNvSpPr/>
            <p:nvPr/>
          </p:nvSpPr>
          <p:spPr>
            <a:xfrm>
              <a:off x="4066180" y="44285"/>
              <a:ext cx="98194" cy="12100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7" name="Google Shape;2617;p37"/>
            <p:cNvSpPr/>
            <p:nvPr/>
          </p:nvSpPr>
          <p:spPr>
            <a:xfrm>
              <a:off x="4085379" y="175665"/>
              <a:ext cx="121123" cy="135560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8" name="Google Shape;2618;p37"/>
            <p:cNvSpPr/>
            <p:nvPr/>
          </p:nvSpPr>
          <p:spPr>
            <a:xfrm>
              <a:off x="3878508" y="229758"/>
              <a:ext cx="228579" cy="325392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9" name="Google Shape;2619;p37"/>
            <p:cNvSpPr/>
            <p:nvPr/>
          </p:nvSpPr>
          <p:spPr>
            <a:xfrm>
              <a:off x="4050113" y="220052"/>
              <a:ext cx="176568" cy="232904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0" name="Google Shape;2620;p37"/>
            <p:cNvSpPr/>
            <p:nvPr/>
          </p:nvSpPr>
          <p:spPr>
            <a:xfrm>
              <a:off x="4081568" y="53558"/>
              <a:ext cx="129892" cy="160015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1" name="Google Shape;2621;p37"/>
            <p:cNvSpPr/>
            <p:nvPr/>
          </p:nvSpPr>
          <p:spPr>
            <a:xfrm>
              <a:off x="4086841" y="52931"/>
              <a:ext cx="130406" cy="122734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2" name="Google Shape;2622;p37"/>
            <p:cNvSpPr/>
            <p:nvPr/>
          </p:nvSpPr>
          <p:spPr>
            <a:xfrm>
              <a:off x="3930273" y="858890"/>
              <a:ext cx="102549" cy="78223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3" name="Google Shape;2623;p37"/>
            <p:cNvSpPr/>
            <p:nvPr/>
          </p:nvSpPr>
          <p:spPr>
            <a:xfrm>
              <a:off x="3930726" y="883849"/>
              <a:ext cx="102084" cy="53297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4" name="Google Shape;2624;p37"/>
            <p:cNvSpPr/>
            <p:nvPr/>
          </p:nvSpPr>
          <p:spPr>
            <a:xfrm>
              <a:off x="3878956" y="825175"/>
              <a:ext cx="93870" cy="72719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5" name="Google Shape;2625;p37"/>
            <p:cNvSpPr/>
            <p:nvPr/>
          </p:nvSpPr>
          <p:spPr>
            <a:xfrm>
              <a:off x="3879387" y="849177"/>
              <a:ext cx="93498" cy="4880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6" name="Google Shape;2626;p37"/>
            <p:cNvSpPr/>
            <p:nvPr/>
          </p:nvSpPr>
          <p:spPr>
            <a:xfrm>
              <a:off x="3913772" y="449985"/>
              <a:ext cx="223526" cy="385528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7" name="Google Shape;2627;p37"/>
            <p:cNvSpPr/>
            <p:nvPr/>
          </p:nvSpPr>
          <p:spPr>
            <a:xfrm>
              <a:off x="3974732" y="450747"/>
              <a:ext cx="222535" cy="417442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8" name="Google Shape;2628;p37"/>
            <p:cNvSpPr/>
            <p:nvPr/>
          </p:nvSpPr>
          <p:spPr>
            <a:xfrm>
              <a:off x="3891839" y="424458"/>
              <a:ext cx="332782" cy="30632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9" name="Google Shape;2629;p37"/>
            <p:cNvSpPr/>
            <p:nvPr/>
          </p:nvSpPr>
          <p:spPr>
            <a:xfrm>
              <a:off x="4159410" y="243442"/>
              <a:ext cx="115651" cy="405453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0" name="Google Shape;2630;p37"/>
            <p:cNvSpPr/>
            <p:nvPr/>
          </p:nvSpPr>
          <p:spPr>
            <a:xfrm>
              <a:off x="4182076" y="238331"/>
              <a:ext cx="69928" cy="88934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1" name="Google Shape;2631;p37"/>
            <p:cNvSpPr/>
            <p:nvPr/>
          </p:nvSpPr>
          <p:spPr>
            <a:xfrm>
              <a:off x="4044931" y="219924"/>
              <a:ext cx="59816" cy="62802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2" name="Google Shape;2632;p37"/>
            <p:cNvSpPr/>
            <p:nvPr/>
          </p:nvSpPr>
          <p:spPr>
            <a:xfrm>
              <a:off x="2494198" y="1192008"/>
              <a:ext cx="154251" cy="303342"/>
            </a:xfrm>
            <a:custGeom>
              <a:avLst/>
              <a:gdLst/>
              <a:ahLst/>
              <a:cxnLst/>
              <a:rect l="l" t="t" r="r" b="b"/>
              <a:pathLst>
                <a:path w="154251" h="303342" extrusionOk="0">
                  <a:moveTo>
                    <a:pt x="65595" y="234575"/>
                  </a:moveTo>
                  <a:cubicBezTo>
                    <a:pt x="79310" y="258921"/>
                    <a:pt x="95907" y="281534"/>
                    <a:pt x="115030" y="301917"/>
                  </a:cubicBezTo>
                  <a:cubicBezTo>
                    <a:pt x="120364" y="308108"/>
                    <a:pt x="161512" y="292392"/>
                    <a:pt x="153130" y="288010"/>
                  </a:cubicBezTo>
                  <a:cubicBezTo>
                    <a:pt x="144747" y="283629"/>
                    <a:pt x="117601" y="246005"/>
                    <a:pt x="104171" y="221335"/>
                  </a:cubicBezTo>
                  <a:cubicBezTo>
                    <a:pt x="92896" y="191398"/>
                    <a:pt x="83356" y="160833"/>
                    <a:pt x="75596" y="129800"/>
                  </a:cubicBezTo>
                  <a:cubicBezTo>
                    <a:pt x="67119" y="99225"/>
                    <a:pt x="59880" y="54267"/>
                    <a:pt x="53689" y="33121"/>
                  </a:cubicBezTo>
                  <a:cubicBezTo>
                    <a:pt x="50377" y="17186"/>
                    <a:pt x="38044" y="4670"/>
                    <a:pt x="22161" y="1117"/>
                  </a:cubicBezTo>
                  <a:cubicBezTo>
                    <a:pt x="7397" y="-2312"/>
                    <a:pt x="-2223" y="1689"/>
                    <a:pt x="444" y="19596"/>
                  </a:cubicBezTo>
                  <a:cubicBezTo>
                    <a:pt x="4730" y="50743"/>
                    <a:pt x="29305" y="172853"/>
                    <a:pt x="65595" y="23457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3" name="Google Shape;2633;p37"/>
            <p:cNvSpPr/>
            <p:nvPr/>
          </p:nvSpPr>
          <p:spPr>
            <a:xfrm>
              <a:off x="2527565" y="1904831"/>
              <a:ext cx="106588" cy="82319"/>
            </a:xfrm>
            <a:custGeom>
              <a:avLst/>
              <a:gdLst/>
              <a:ahLst/>
              <a:cxnLst/>
              <a:rect l="l" t="t" r="r" b="b"/>
              <a:pathLst>
                <a:path w="106588" h="82319" extrusionOk="0">
                  <a:moveTo>
                    <a:pt x="8606" y="2"/>
                  </a:moveTo>
                  <a:cubicBezTo>
                    <a:pt x="21369" y="10385"/>
                    <a:pt x="40229" y="860"/>
                    <a:pt x="41181" y="1812"/>
                  </a:cubicBezTo>
                  <a:cubicBezTo>
                    <a:pt x="56119" y="15766"/>
                    <a:pt x="71828" y="28863"/>
                    <a:pt x="88235" y="41055"/>
                  </a:cubicBezTo>
                  <a:cubicBezTo>
                    <a:pt x="96141" y="47246"/>
                    <a:pt x="108523" y="55628"/>
                    <a:pt x="106332" y="67630"/>
                  </a:cubicBezTo>
                  <a:cubicBezTo>
                    <a:pt x="102332" y="89156"/>
                    <a:pt x="68232" y="82489"/>
                    <a:pt x="54897" y="75917"/>
                  </a:cubicBezTo>
                  <a:cubicBezTo>
                    <a:pt x="41562" y="69344"/>
                    <a:pt x="31371" y="58486"/>
                    <a:pt x="19083" y="50866"/>
                  </a:cubicBezTo>
                  <a:cubicBezTo>
                    <a:pt x="10320" y="45437"/>
                    <a:pt x="1653" y="42579"/>
                    <a:pt x="33" y="31816"/>
                  </a:cubicBezTo>
                  <a:cubicBezTo>
                    <a:pt x="-538" y="25244"/>
                    <a:pt x="6415" y="-283"/>
                    <a:pt x="8606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4" name="Google Shape;2634;p37"/>
            <p:cNvSpPr/>
            <p:nvPr/>
          </p:nvSpPr>
          <p:spPr>
            <a:xfrm>
              <a:off x="2527774" y="1931884"/>
              <a:ext cx="106123" cy="55368"/>
            </a:xfrm>
            <a:custGeom>
              <a:avLst/>
              <a:gdLst/>
              <a:ahLst/>
              <a:cxnLst/>
              <a:rect l="l" t="t" r="r" b="b"/>
              <a:pathLst>
                <a:path w="106123" h="55368" extrusionOk="0">
                  <a:moveTo>
                    <a:pt x="301" y="0"/>
                  </a:moveTo>
                  <a:cubicBezTo>
                    <a:pt x="1920" y="10668"/>
                    <a:pt x="10492" y="13525"/>
                    <a:pt x="19351" y="19050"/>
                  </a:cubicBezTo>
                  <a:cubicBezTo>
                    <a:pt x="31828" y="26765"/>
                    <a:pt x="42782" y="38100"/>
                    <a:pt x="55831" y="44577"/>
                  </a:cubicBezTo>
                  <a:cubicBezTo>
                    <a:pt x="68881" y="51054"/>
                    <a:pt x="97646" y="56674"/>
                    <a:pt x="106123" y="41338"/>
                  </a:cubicBezTo>
                  <a:cubicBezTo>
                    <a:pt x="101551" y="62008"/>
                    <a:pt x="68023" y="55531"/>
                    <a:pt x="54879" y="48958"/>
                  </a:cubicBezTo>
                  <a:cubicBezTo>
                    <a:pt x="41734" y="42386"/>
                    <a:pt x="31352" y="31528"/>
                    <a:pt x="19065" y="23908"/>
                  </a:cubicBezTo>
                  <a:cubicBezTo>
                    <a:pt x="10302" y="18479"/>
                    <a:pt x="1634" y="15621"/>
                    <a:pt x="15" y="4858"/>
                  </a:cubicBezTo>
                  <a:cubicBezTo>
                    <a:pt x="-40" y="3229"/>
                    <a:pt x="56" y="1610"/>
                    <a:pt x="30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5" name="Google Shape;2635;p37"/>
            <p:cNvSpPr/>
            <p:nvPr/>
          </p:nvSpPr>
          <p:spPr>
            <a:xfrm>
              <a:off x="2655329" y="1830290"/>
              <a:ext cx="106576" cy="79516"/>
            </a:xfrm>
            <a:custGeom>
              <a:avLst/>
              <a:gdLst/>
              <a:ahLst/>
              <a:cxnLst/>
              <a:rect l="l" t="t" r="r" b="b"/>
              <a:pathLst>
                <a:path w="106576" h="79516" extrusionOk="0">
                  <a:moveTo>
                    <a:pt x="10192" y="58"/>
                  </a:moveTo>
                  <a:cubicBezTo>
                    <a:pt x="22955" y="10440"/>
                    <a:pt x="45244" y="-895"/>
                    <a:pt x="46196" y="58"/>
                  </a:cubicBezTo>
                  <a:cubicBezTo>
                    <a:pt x="59433" y="13574"/>
                    <a:pt x="73460" y="26299"/>
                    <a:pt x="88202" y="38158"/>
                  </a:cubicBezTo>
                  <a:cubicBezTo>
                    <a:pt x="96202" y="44444"/>
                    <a:pt x="108585" y="52826"/>
                    <a:pt x="106299" y="64828"/>
                  </a:cubicBezTo>
                  <a:cubicBezTo>
                    <a:pt x="102298" y="86354"/>
                    <a:pt x="68199" y="79687"/>
                    <a:pt x="54959" y="73114"/>
                  </a:cubicBezTo>
                  <a:cubicBezTo>
                    <a:pt x="41719" y="66542"/>
                    <a:pt x="31337" y="55684"/>
                    <a:pt x="19050" y="48064"/>
                  </a:cubicBezTo>
                  <a:cubicBezTo>
                    <a:pt x="10287" y="42634"/>
                    <a:pt x="1715" y="39777"/>
                    <a:pt x="0" y="29014"/>
                  </a:cubicBezTo>
                  <a:cubicBezTo>
                    <a:pt x="721" y="18622"/>
                    <a:pt x="4243" y="8611"/>
                    <a:pt x="10192" y="58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6" name="Google Shape;2636;p37"/>
            <p:cNvSpPr/>
            <p:nvPr/>
          </p:nvSpPr>
          <p:spPr>
            <a:xfrm>
              <a:off x="2655759" y="1855875"/>
              <a:ext cx="106154" cy="55320"/>
            </a:xfrm>
            <a:custGeom>
              <a:avLst/>
              <a:gdLst/>
              <a:ahLst/>
              <a:cxnLst/>
              <a:rect l="l" t="t" r="r" b="b"/>
              <a:pathLst>
                <a:path w="106154" h="55320" extrusionOk="0">
                  <a:moveTo>
                    <a:pt x="331" y="0"/>
                  </a:moveTo>
                  <a:cubicBezTo>
                    <a:pt x="1951" y="10573"/>
                    <a:pt x="10523" y="13525"/>
                    <a:pt x="19381" y="19050"/>
                  </a:cubicBezTo>
                  <a:cubicBezTo>
                    <a:pt x="31859" y="26765"/>
                    <a:pt x="42813" y="38100"/>
                    <a:pt x="55767" y="44482"/>
                  </a:cubicBezTo>
                  <a:cubicBezTo>
                    <a:pt x="68721" y="50863"/>
                    <a:pt x="97677" y="56578"/>
                    <a:pt x="106154" y="41243"/>
                  </a:cubicBezTo>
                  <a:cubicBezTo>
                    <a:pt x="101582" y="62008"/>
                    <a:pt x="68054" y="55435"/>
                    <a:pt x="54910" y="48958"/>
                  </a:cubicBezTo>
                  <a:cubicBezTo>
                    <a:pt x="41765" y="42481"/>
                    <a:pt x="31383" y="31528"/>
                    <a:pt x="19096" y="23908"/>
                  </a:cubicBezTo>
                  <a:cubicBezTo>
                    <a:pt x="10333" y="18478"/>
                    <a:pt x="1665" y="15621"/>
                    <a:pt x="46" y="4858"/>
                  </a:cubicBezTo>
                  <a:cubicBezTo>
                    <a:pt x="-67" y="3229"/>
                    <a:pt x="28" y="1600"/>
                    <a:pt x="33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7" name="Google Shape;2637;p37"/>
            <p:cNvSpPr/>
            <p:nvPr/>
          </p:nvSpPr>
          <p:spPr>
            <a:xfrm>
              <a:off x="2362866" y="1465363"/>
              <a:ext cx="372536" cy="450662"/>
            </a:xfrm>
            <a:custGeom>
              <a:avLst/>
              <a:gdLst/>
              <a:ahLst/>
              <a:cxnLst/>
              <a:rect l="l" t="t" r="r" b="b"/>
              <a:pathLst>
                <a:path w="372536" h="450662" extrusionOk="0">
                  <a:moveTo>
                    <a:pt x="2903" y="30848"/>
                  </a:moveTo>
                  <a:cubicBezTo>
                    <a:pt x="-11194" y="119145"/>
                    <a:pt x="27954" y="152006"/>
                    <a:pt x="79103" y="170865"/>
                  </a:cubicBezTo>
                  <a:cubicBezTo>
                    <a:pt x="115679" y="184296"/>
                    <a:pt x="168162" y="205060"/>
                    <a:pt x="168162" y="205060"/>
                  </a:cubicBezTo>
                  <a:cubicBezTo>
                    <a:pt x="168162" y="205060"/>
                    <a:pt x="167400" y="224110"/>
                    <a:pt x="167019" y="267925"/>
                  </a:cubicBezTo>
                  <a:cubicBezTo>
                    <a:pt x="167019" y="306025"/>
                    <a:pt x="171686" y="445947"/>
                    <a:pt x="171686" y="445947"/>
                  </a:cubicBezTo>
                  <a:cubicBezTo>
                    <a:pt x="183944" y="452234"/>
                    <a:pt x="198481" y="452234"/>
                    <a:pt x="210739" y="445947"/>
                  </a:cubicBezTo>
                  <a:cubicBezTo>
                    <a:pt x="210739" y="445947"/>
                    <a:pt x="231313" y="338886"/>
                    <a:pt x="235694" y="290595"/>
                  </a:cubicBezTo>
                  <a:cubicBezTo>
                    <a:pt x="241600" y="225063"/>
                    <a:pt x="251601" y="182200"/>
                    <a:pt x="248267" y="168103"/>
                  </a:cubicBezTo>
                  <a:cubicBezTo>
                    <a:pt x="245314" y="155721"/>
                    <a:pt x="173782" y="120478"/>
                    <a:pt x="151017" y="101428"/>
                  </a:cubicBezTo>
                  <a:lnTo>
                    <a:pt x="301036" y="151720"/>
                  </a:lnTo>
                  <a:cubicBezTo>
                    <a:pt x="298036" y="167932"/>
                    <a:pt x="296538" y="184381"/>
                    <a:pt x="296559" y="200869"/>
                  </a:cubicBezTo>
                  <a:cubicBezTo>
                    <a:pt x="297892" y="252780"/>
                    <a:pt x="300845" y="365271"/>
                    <a:pt x="300845" y="365271"/>
                  </a:cubicBezTo>
                  <a:cubicBezTo>
                    <a:pt x="300845" y="365271"/>
                    <a:pt x="321419" y="380130"/>
                    <a:pt x="338945" y="365271"/>
                  </a:cubicBezTo>
                  <a:cubicBezTo>
                    <a:pt x="338945" y="365271"/>
                    <a:pt x="377045" y="142576"/>
                    <a:pt x="372092" y="113144"/>
                  </a:cubicBezTo>
                  <a:cubicBezTo>
                    <a:pt x="367711" y="85140"/>
                    <a:pt x="235599" y="27990"/>
                    <a:pt x="212263" y="8369"/>
                  </a:cubicBezTo>
                  <a:cubicBezTo>
                    <a:pt x="204058" y="1673"/>
                    <a:pt x="193384" y="-1204"/>
                    <a:pt x="182926" y="46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8" name="Google Shape;2638;p37"/>
            <p:cNvSpPr/>
            <p:nvPr/>
          </p:nvSpPr>
          <p:spPr>
            <a:xfrm>
              <a:off x="2393925" y="1163883"/>
              <a:ext cx="117160" cy="114020"/>
            </a:xfrm>
            <a:custGeom>
              <a:avLst/>
              <a:gdLst/>
              <a:ahLst/>
              <a:cxnLst/>
              <a:rect l="l" t="t" r="r" b="b"/>
              <a:pathLst>
                <a:path w="117160" h="114020" extrusionOk="0">
                  <a:moveTo>
                    <a:pt x="24041" y="0"/>
                  </a:moveTo>
                  <a:cubicBezTo>
                    <a:pt x="24041" y="0"/>
                    <a:pt x="26232" y="42101"/>
                    <a:pt x="25279" y="45815"/>
                  </a:cubicBezTo>
                  <a:cubicBezTo>
                    <a:pt x="24327" y="49530"/>
                    <a:pt x="6229" y="61817"/>
                    <a:pt x="609" y="66294"/>
                  </a:cubicBezTo>
                  <a:cubicBezTo>
                    <a:pt x="-5010" y="70771"/>
                    <a:pt x="29661" y="104394"/>
                    <a:pt x="46425" y="112300"/>
                  </a:cubicBezTo>
                  <a:cubicBezTo>
                    <a:pt x="63189" y="120205"/>
                    <a:pt x="116148" y="99727"/>
                    <a:pt x="117100" y="74200"/>
                  </a:cubicBezTo>
                  <a:cubicBezTo>
                    <a:pt x="118053" y="48673"/>
                    <a:pt x="107575" y="26575"/>
                    <a:pt x="99860" y="25146"/>
                  </a:cubicBezTo>
                  <a:cubicBezTo>
                    <a:pt x="92145" y="23717"/>
                    <a:pt x="24041" y="0"/>
                    <a:pt x="2404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9" name="Google Shape;2639;p37"/>
            <p:cNvSpPr/>
            <p:nvPr/>
          </p:nvSpPr>
          <p:spPr>
            <a:xfrm>
              <a:off x="2362970" y="1179922"/>
              <a:ext cx="189574" cy="370837"/>
            </a:xfrm>
            <a:custGeom>
              <a:avLst/>
              <a:gdLst/>
              <a:ahLst/>
              <a:cxnLst/>
              <a:rect l="l" t="t" r="r" b="b"/>
              <a:pathLst>
                <a:path w="189574" h="370837" extrusionOk="0">
                  <a:moveTo>
                    <a:pt x="50329" y="37015"/>
                  </a:moveTo>
                  <a:cubicBezTo>
                    <a:pt x="50329" y="37015"/>
                    <a:pt x="80809" y="82450"/>
                    <a:pt x="123386" y="86736"/>
                  </a:cubicBezTo>
                  <a:cubicBezTo>
                    <a:pt x="136816" y="73496"/>
                    <a:pt x="137959" y="26442"/>
                    <a:pt x="119385" y="11393"/>
                  </a:cubicBezTo>
                  <a:cubicBezTo>
                    <a:pt x="119385" y="11393"/>
                    <a:pt x="136530" y="-2323"/>
                    <a:pt x="147960" y="344"/>
                  </a:cubicBezTo>
                  <a:cubicBezTo>
                    <a:pt x="160529" y="7926"/>
                    <a:pt x="169882" y="19861"/>
                    <a:pt x="174249" y="33872"/>
                  </a:cubicBezTo>
                  <a:cubicBezTo>
                    <a:pt x="185150" y="65076"/>
                    <a:pt x="190313" y="97985"/>
                    <a:pt x="189489" y="131027"/>
                  </a:cubicBezTo>
                  <a:cubicBezTo>
                    <a:pt x="188727" y="175604"/>
                    <a:pt x="189489" y="288380"/>
                    <a:pt x="189489" y="288380"/>
                  </a:cubicBezTo>
                  <a:cubicBezTo>
                    <a:pt x="184440" y="315326"/>
                    <a:pt x="168114" y="338824"/>
                    <a:pt x="144626" y="352960"/>
                  </a:cubicBezTo>
                  <a:cubicBezTo>
                    <a:pt x="113965" y="370266"/>
                    <a:pt x="77860" y="375239"/>
                    <a:pt x="43661" y="366866"/>
                  </a:cubicBezTo>
                  <a:cubicBezTo>
                    <a:pt x="26445" y="363208"/>
                    <a:pt x="12392" y="350816"/>
                    <a:pt x="6609" y="334195"/>
                  </a:cubicBezTo>
                  <a:cubicBezTo>
                    <a:pt x="8609" y="302858"/>
                    <a:pt x="20992" y="238945"/>
                    <a:pt x="16134" y="199226"/>
                  </a:cubicBezTo>
                  <a:cubicBezTo>
                    <a:pt x="11276" y="159507"/>
                    <a:pt x="2609" y="130551"/>
                    <a:pt x="418" y="98832"/>
                  </a:cubicBezTo>
                  <a:cubicBezTo>
                    <a:pt x="-1773" y="67114"/>
                    <a:pt x="4609" y="67686"/>
                    <a:pt x="20611" y="56351"/>
                  </a:cubicBezTo>
                  <a:cubicBezTo>
                    <a:pt x="30053" y="49217"/>
                    <a:pt x="39984" y="42759"/>
                    <a:pt x="50329" y="3701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0" name="Google Shape;2640;p37"/>
            <p:cNvSpPr/>
            <p:nvPr/>
          </p:nvSpPr>
          <p:spPr>
            <a:xfrm>
              <a:off x="2389574" y="1045793"/>
              <a:ext cx="126365" cy="153696"/>
            </a:xfrm>
            <a:custGeom>
              <a:avLst/>
              <a:gdLst/>
              <a:ahLst/>
              <a:cxnLst/>
              <a:rect l="l" t="t" r="r" b="b"/>
              <a:pathLst>
                <a:path w="126365" h="153696" extrusionOk="0">
                  <a:moveTo>
                    <a:pt x="123547" y="55607"/>
                  </a:moveTo>
                  <a:lnTo>
                    <a:pt x="123547" y="55607"/>
                  </a:lnTo>
                  <a:cubicBezTo>
                    <a:pt x="118499" y="22936"/>
                    <a:pt x="94972" y="-1543"/>
                    <a:pt x="61349" y="76"/>
                  </a:cubicBezTo>
                  <a:cubicBezTo>
                    <a:pt x="25578" y="2019"/>
                    <a:pt x="-1846" y="32594"/>
                    <a:pt x="97" y="68361"/>
                  </a:cubicBezTo>
                  <a:cubicBezTo>
                    <a:pt x="99" y="68399"/>
                    <a:pt x="101" y="68427"/>
                    <a:pt x="103" y="68465"/>
                  </a:cubicBezTo>
                  <a:cubicBezTo>
                    <a:pt x="1271" y="88611"/>
                    <a:pt x="11858" y="107032"/>
                    <a:pt x="28678" y="118186"/>
                  </a:cubicBezTo>
                  <a:cubicBezTo>
                    <a:pt x="29839" y="123139"/>
                    <a:pt x="31598" y="127940"/>
                    <a:pt x="33917" y="132473"/>
                  </a:cubicBezTo>
                  <a:cubicBezTo>
                    <a:pt x="45728" y="146380"/>
                    <a:pt x="81542" y="155048"/>
                    <a:pt x="92114" y="153524"/>
                  </a:cubicBezTo>
                  <a:cubicBezTo>
                    <a:pt x="104686" y="152400"/>
                    <a:pt x="115295" y="143713"/>
                    <a:pt x="118880" y="131616"/>
                  </a:cubicBezTo>
                  <a:cubicBezTo>
                    <a:pt x="129833" y="105899"/>
                    <a:pt x="126309" y="71609"/>
                    <a:pt x="123547" y="5560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1" name="Google Shape;2641;p37"/>
            <p:cNvSpPr/>
            <p:nvPr/>
          </p:nvSpPr>
          <p:spPr>
            <a:xfrm>
              <a:off x="2377852" y="1032078"/>
              <a:ext cx="133256" cy="131805"/>
            </a:xfrm>
            <a:custGeom>
              <a:avLst/>
              <a:gdLst/>
              <a:ahLst/>
              <a:cxnLst/>
              <a:rect l="l" t="t" r="r" b="b"/>
              <a:pathLst>
                <a:path w="133256" h="131805" extrusionOk="0">
                  <a:moveTo>
                    <a:pt x="40114" y="131806"/>
                  </a:moveTo>
                  <a:lnTo>
                    <a:pt x="40114" y="131806"/>
                  </a:lnTo>
                  <a:lnTo>
                    <a:pt x="43162" y="103231"/>
                  </a:lnTo>
                  <a:cubicBezTo>
                    <a:pt x="43162" y="103231"/>
                    <a:pt x="19921" y="43033"/>
                    <a:pt x="74880" y="54653"/>
                  </a:cubicBezTo>
                  <a:cubicBezTo>
                    <a:pt x="111170" y="62273"/>
                    <a:pt x="120314" y="65512"/>
                    <a:pt x="131363" y="41223"/>
                  </a:cubicBezTo>
                  <a:cubicBezTo>
                    <a:pt x="142412" y="16934"/>
                    <a:pt x="103455" y="-5068"/>
                    <a:pt x="57164" y="1028"/>
                  </a:cubicBezTo>
                  <a:cubicBezTo>
                    <a:pt x="24162" y="4533"/>
                    <a:pt x="-666" y="32717"/>
                    <a:pt x="14" y="65893"/>
                  </a:cubicBezTo>
                  <a:cubicBezTo>
                    <a:pt x="1252" y="83895"/>
                    <a:pt x="6014" y="120185"/>
                    <a:pt x="40114" y="13180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2" name="Google Shape;2642;p37"/>
            <p:cNvSpPr/>
            <p:nvPr/>
          </p:nvSpPr>
          <p:spPr>
            <a:xfrm>
              <a:off x="2511120" y="1180647"/>
              <a:ext cx="61436" cy="88868"/>
            </a:xfrm>
            <a:custGeom>
              <a:avLst/>
              <a:gdLst/>
              <a:ahLst/>
              <a:cxnLst/>
              <a:rect l="l" t="t" r="r" b="b"/>
              <a:pathLst>
                <a:path w="61436" h="88868" extrusionOk="0">
                  <a:moveTo>
                    <a:pt x="39243" y="88868"/>
                  </a:moveTo>
                  <a:cubicBezTo>
                    <a:pt x="47575" y="88601"/>
                    <a:pt x="55499" y="85192"/>
                    <a:pt x="61436" y="79343"/>
                  </a:cubicBezTo>
                  <a:cubicBezTo>
                    <a:pt x="60198" y="63722"/>
                    <a:pt x="40196" y="4381"/>
                    <a:pt x="0" y="0"/>
                  </a:cubicBezTo>
                  <a:cubicBezTo>
                    <a:pt x="10976" y="7630"/>
                    <a:pt x="19668" y="18098"/>
                    <a:pt x="25146" y="30290"/>
                  </a:cubicBezTo>
                  <a:cubicBezTo>
                    <a:pt x="31347" y="49425"/>
                    <a:pt x="36060" y="69009"/>
                    <a:pt x="39243" y="888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3" name="Google Shape;2643;p37"/>
            <p:cNvSpPr/>
            <p:nvPr/>
          </p:nvSpPr>
          <p:spPr>
            <a:xfrm>
              <a:off x="6137574" y="3350157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4" name="Google Shape;2644;p37"/>
            <p:cNvSpPr/>
            <p:nvPr/>
          </p:nvSpPr>
          <p:spPr>
            <a:xfrm>
              <a:off x="6267054" y="2297586"/>
              <a:ext cx="217597" cy="318657"/>
            </a:xfrm>
            <a:custGeom>
              <a:avLst/>
              <a:gdLst/>
              <a:ahLst/>
              <a:cxnLst/>
              <a:rect l="l" t="t" r="r" b="b"/>
              <a:pathLst>
                <a:path w="217597" h="318657" extrusionOk="0">
                  <a:moveTo>
                    <a:pt x="77117" y="10535"/>
                  </a:moveTo>
                  <a:cubicBezTo>
                    <a:pt x="85785" y="-3371"/>
                    <a:pt x="151983" y="-12515"/>
                    <a:pt x="173796" y="43587"/>
                  </a:cubicBezTo>
                  <a:cubicBezTo>
                    <a:pt x="181987" y="64828"/>
                    <a:pt x="180749" y="119216"/>
                    <a:pt x="187702" y="153315"/>
                  </a:cubicBezTo>
                  <a:cubicBezTo>
                    <a:pt x="194655" y="187415"/>
                    <a:pt x="210848" y="206846"/>
                    <a:pt x="216277" y="234563"/>
                  </a:cubicBezTo>
                  <a:cubicBezTo>
                    <a:pt x="221706" y="262281"/>
                    <a:pt x="212658" y="308668"/>
                    <a:pt x="145888" y="316954"/>
                  </a:cubicBezTo>
                  <a:cubicBezTo>
                    <a:pt x="79117" y="325241"/>
                    <a:pt x="27778" y="301715"/>
                    <a:pt x="11966" y="280379"/>
                  </a:cubicBezTo>
                  <a:cubicBezTo>
                    <a:pt x="-3845" y="259043"/>
                    <a:pt x="-4131" y="213704"/>
                    <a:pt x="11966" y="189605"/>
                  </a:cubicBezTo>
                  <a:cubicBezTo>
                    <a:pt x="28063" y="165507"/>
                    <a:pt x="40541" y="145505"/>
                    <a:pt x="40541" y="11340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5" name="Google Shape;2645;p37"/>
            <p:cNvSpPr/>
            <p:nvPr/>
          </p:nvSpPr>
          <p:spPr>
            <a:xfrm>
              <a:off x="6260770" y="2526901"/>
              <a:ext cx="40647" cy="235450"/>
            </a:xfrm>
            <a:custGeom>
              <a:avLst/>
              <a:gdLst/>
              <a:ahLst/>
              <a:cxnLst/>
              <a:rect l="l" t="t" r="r" b="b"/>
              <a:pathLst>
                <a:path w="40647" h="235450" extrusionOk="0">
                  <a:moveTo>
                    <a:pt x="4152" y="15917"/>
                  </a:moveTo>
                  <a:cubicBezTo>
                    <a:pt x="4152" y="15917"/>
                    <a:pt x="-11564" y="127074"/>
                    <a:pt x="18154" y="205274"/>
                  </a:cubicBezTo>
                  <a:cubicBezTo>
                    <a:pt x="47872" y="283474"/>
                    <a:pt x="39585" y="184986"/>
                    <a:pt x="39585" y="184986"/>
                  </a:cubicBezTo>
                  <a:lnTo>
                    <a:pt x="32442" y="161554"/>
                  </a:lnTo>
                  <a:cubicBezTo>
                    <a:pt x="32442" y="161554"/>
                    <a:pt x="26536" y="71067"/>
                    <a:pt x="29013" y="48873"/>
                  </a:cubicBezTo>
                  <a:cubicBezTo>
                    <a:pt x="31489" y="26680"/>
                    <a:pt x="30918" y="7630"/>
                    <a:pt x="32442" y="5820"/>
                  </a:cubicBezTo>
                  <a:cubicBezTo>
                    <a:pt x="33966" y="4011"/>
                    <a:pt x="26632" y="486"/>
                    <a:pt x="23488" y="10"/>
                  </a:cubicBezTo>
                  <a:cubicBezTo>
                    <a:pt x="20345" y="-466"/>
                    <a:pt x="4152" y="15917"/>
                    <a:pt x="4152" y="1591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6" name="Google Shape;2646;p37"/>
            <p:cNvSpPr/>
            <p:nvPr/>
          </p:nvSpPr>
          <p:spPr>
            <a:xfrm>
              <a:off x="6283969" y="2294668"/>
              <a:ext cx="103921" cy="128329"/>
            </a:xfrm>
            <a:custGeom>
              <a:avLst/>
              <a:gdLst/>
              <a:ahLst/>
              <a:cxnLst/>
              <a:rect l="l" t="t" r="r" b="b"/>
              <a:pathLst>
                <a:path w="103921" h="128329" extrusionOk="0">
                  <a:moveTo>
                    <a:pt x="103921" y="3833"/>
                  </a:moveTo>
                  <a:cubicBezTo>
                    <a:pt x="103921" y="3833"/>
                    <a:pt x="54105" y="-10550"/>
                    <a:pt x="23911" y="16406"/>
                  </a:cubicBezTo>
                  <a:cubicBezTo>
                    <a:pt x="3585" y="35104"/>
                    <a:pt x="-4645" y="63564"/>
                    <a:pt x="2575" y="90225"/>
                  </a:cubicBezTo>
                  <a:cubicBezTo>
                    <a:pt x="6576" y="105941"/>
                    <a:pt x="14672" y="127468"/>
                    <a:pt x="27150" y="128325"/>
                  </a:cubicBezTo>
                  <a:cubicBezTo>
                    <a:pt x="39627" y="129182"/>
                    <a:pt x="103921" y="3833"/>
                    <a:pt x="103921" y="383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7" name="Google Shape;2647;p37"/>
            <p:cNvSpPr/>
            <p:nvPr/>
          </p:nvSpPr>
          <p:spPr>
            <a:xfrm>
              <a:off x="6304395" y="2434900"/>
              <a:ext cx="128622" cy="143860"/>
            </a:xfrm>
            <a:custGeom>
              <a:avLst/>
              <a:gdLst/>
              <a:ahLst/>
              <a:cxnLst/>
              <a:rect l="l" t="t" r="r" b="b"/>
              <a:pathLst>
                <a:path w="128622" h="143860" extrusionOk="0">
                  <a:moveTo>
                    <a:pt x="102545" y="0"/>
                  </a:moveTo>
                  <a:cubicBezTo>
                    <a:pt x="102545" y="0"/>
                    <a:pt x="99307" y="55531"/>
                    <a:pt x="100355" y="59627"/>
                  </a:cubicBezTo>
                  <a:cubicBezTo>
                    <a:pt x="101402" y="63722"/>
                    <a:pt x="122071" y="67628"/>
                    <a:pt x="127977" y="72485"/>
                  </a:cubicBezTo>
                  <a:cubicBezTo>
                    <a:pt x="133883" y="77343"/>
                    <a:pt x="97783" y="133636"/>
                    <a:pt x="79400" y="142018"/>
                  </a:cubicBezTo>
                  <a:cubicBezTo>
                    <a:pt x="61016" y="150400"/>
                    <a:pt x="4343" y="129064"/>
                    <a:pt x="437" y="100774"/>
                  </a:cubicBezTo>
                  <a:cubicBezTo>
                    <a:pt x="-3182" y="74866"/>
                    <a:pt x="16630" y="54673"/>
                    <a:pt x="24345" y="47625"/>
                  </a:cubicBezTo>
                  <a:cubicBezTo>
                    <a:pt x="29546" y="47282"/>
                    <a:pt x="34765" y="47282"/>
                    <a:pt x="39966" y="47625"/>
                  </a:cubicBezTo>
                  <a:lnTo>
                    <a:pt x="41585" y="20764"/>
                  </a:lnTo>
                  <a:cubicBezTo>
                    <a:pt x="66446" y="11906"/>
                    <a:pt x="102545" y="0"/>
                    <a:pt x="102545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8" name="Google Shape;2648;p37"/>
            <p:cNvSpPr/>
            <p:nvPr/>
          </p:nvSpPr>
          <p:spPr>
            <a:xfrm>
              <a:off x="6266985" y="2481191"/>
              <a:ext cx="187397" cy="215209"/>
            </a:xfrm>
            <a:custGeom>
              <a:avLst/>
              <a:gdLst/>
              <a:ahLst/>
              <a:cxnLst/>
              <a:rect l="l" t="t" r="r" b="b"/>
              <a:pathLst>
                <a:path w="187397" h="215209" extrusionOk="0">
                  <a:moveTo>
                    <a:pt x="147575" y="18193"/>
                  </a:moveTo>
                  <a:cubicBezTo>
                    <a:pt x="163196" y="20669"/>
                    <a:pt x="181008" y="28956"/>
                    <a:pt x="183485" y="37243"/>
                  </a:cubicBezTo>
                  <a:cubicBezTo>
                    <a:pt x="189933" y="68008"/>
                    <a:pt x="188390" y="99917"/>
                    <a:pt x="179008" y="129921"/>
                  </a:cubicBezTo>
                  <a:cubicBezTo>
                    <a:pt x="165482" y="165640"/>
                    <a:pt x="156434" y="188405"/>
                    <a:pt x="148623" y="203835"/>
                  </a:cubicBezTo>
                  <a:cubicBezTo>
                    <a:pt x="148623" y="203835"/>
                    <a:pt x="81091" y="232410"/>
                    <a:pt x="26703" y="198977"/>
                  </a:cubicBezTo>
                  <a:cubicBezTo>
                    <a:pt x="26703" y="198977"/>
                    <a:pt x="22893" y="160877"/>
                    <a:pt x="22703" y="140208"/>
                  </a:cubicBezTo>
                  <a:cubicBezTo>
                    <a:pt x="-27589" y="96393"/>
                    <a:pt x="15368" y="42291"/>
                    <a:pt x="57945" y="286"/>
                  </a:cubicBezTo>
                  <a:cubicBezTo>
                    <a:pt x="63050" y="-95"/>
                    <a:pt x="68175" y="-95"/>
                    <a:pt x="73280" y="286"/>
                  </a:cubicBezTo>
                  <a:cubicBezTo>
                    <a:pt x="73280" y="286"/>
                    <a:pt x="35180" y="45244"/>
                    <a:pt x="61755" y="70771"/>
                  </a:cubicBezTo>
                  <a:cubicBezTo>
                    <a:pt x="118238" y="53721"/>
                    <a:pt x="129478" y="28384"/>
                    <a:pt x="147575" y="1819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9" name="Google Shape;2649;p37"/>
            <p:cNvSpPr/>
            <p:nvPr/>
          </p:nvSpPr>
          <p:spPr>
            <a:xfrm>
              <a:off x="6300305" y="2304949"/>
              <a:ext cx="138529" cy="170431"/>
            </a:xfrm>
            <a:custGeom>
              <a:avLst/>
              <a:gdLst/>
              <a:ahLst/>
              <a:cxnLst/>
              <a:rect l="l" t="t" r="r" b="b"/>
              <a:pathLst>
                <a:path w="138529" h="170431" extrusionOk="0">
                  <a:moveTo>
                    <a:pt x="2908" y="60608"/>
                  </a:moveTo>
                  <a:lnTo>
                    <a:pt x="2908" y="60608"/>
                  </a:lnTo>
                  <a:cubicBezTo>
                    <a:pt x="8528" y="24890"/>
                    <a:pt x="34245" y="-2066"/>
                    <a:pt x="71107" y="125"/>
                  </a:cubicBezTo>
                  <a:cubicBezTo>
                    <a:pt x="110150" y="1972"/>
                    <a:pt x="140297" y="35129"/>
                    <a:pt x="138449" y="74172"/>
                  </a:cubicBezTo>
                  <a:cubicBezTo>
                    <a:pt x="137372" y="96775"/>
                    <a:pt x="125552" y="117511"/>
                    <a:pt x="106635" y="129950"/>
                  </a:cubicBezTo>
                  <a:cubicBezTo>
                    <a:pt x="105369" y="135322"/>
                    <a:pt x="103483" y="140533"/>
                    <a:pt x="101016" y="145476"/>
                  </a:cubicBezTo>
                  <a:cubicBezTo>
                    <a:pt x="87966" y="160716"/>
                    <a:pt x="53391" y="170336"/>
                    <a:pt x="41865" y="170432"/>
                  </a:cubicBezTo>
                  <a:cubicBezTo>
                    <a:pt x="32340" y="170432"/>
                    <a:pt x="23482" y="161383"/>
                    <a:pt x="14243" y="146048"/>
                  </a:cubicBezTo>
                  <a:cubicBezTo>
                    <a:pt x="-5093" y="113663"/>
                    <a:pt x="-140" y="78230"/>
                    <a:pt x="2908" y="6060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0" name="Google Shape;2650;p37"/>
            <p:cNvSpPr/>
            <p:nvPr/>
          </p:nvSpPr>
          <p:spPr>
            <a:xfrm>
              <a:off x="6305880" y="2304032"/>
              <a:ext cx="138474" cy="130867"/>
            </a:xfrm>
            <a:custGeom>
              <a:avLst/>
              <a:gdLst/>
              <a:ahLst/>
              <a:cxnLst/>
              <a:rect l="l" t="t" r="r" b="b"/>
              <a:pathLst>
                <a:path w="138474" h="130867" extrusionOk="0">
                  <a:moveTo>
                    <a:pt x="76867" y="1709"/>
                  </a:moveTo>
                  <a:cubicBezTo>
                    <a:pt x="102679" y="6757"/>
                    <a:pt x="123920" y="13996"/>
                    <a:pt x="130969" y="39332"/>
                  </a:cubicBezTo>
                  <a:cubicBezTo>
                    <a:pt x="135731" y="56858"/>
                    <a:pt x="142018" y="90101"/>
                    <a:pt x="136017" y="104102"/>
                  </a:cubicBezTo>
                  <a:lnTo>
                    <a:pt x="132398" y="114294"/>
                  </a:lnTo>
                  <a:lnTo>
                    <a:pt x="101060" y="130868"/>
                  </a:lnTo>
                  <a:cubicBezTo>
                    <a:pt x="101060" y="130868"/>
                    <a:pt x="86487" y="118676"/>
                    <a:pt x="91059" y="83243"/>
                  </a:cubicBezTo>
                  <a:cubicBezTo>
                    <a:pt x="90850" y="78423"/>
                    <a:pt x="89335" y="73746"/>
                    <a:pt x="86678" y="69717"/>
                  </a:cubicBezTo>
                  <a:cubicBezTo>
                    <a:pt x="84687" y="66364"/>
                    <a:pt x="83211" y="62735"/>
                    <a:pt x="82296" y="58954"/>
                  </a:cubicBezTo>
                  <a:cubicBezTo>
                    <a:pt x="78591" y="49353"/>
                    <a:pt x="71371" y="41514"/>
                    <a:pt x="62103" y="37046"/>
                  </a:cubicBezTo>
                  <a:cubicBezTo>
                    <a:pt x="38767" y="23997"/>
                    <a:pt x="4953" y="35237"/>
                    <a:pt x="0" y="39999"/>
                  </a:cubicBezTo>
                  <a:cubicBezTo>
                    <a:pt x="13221" y="10548"/>
                    <a:pt x="45396" y="-5483"/>
                    <a:pt x="76867" y="1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1" name="Google Shape;2651;p37"/>
            <p:cNvSpPr/>
            <p:nvPr/>
          </p:nvSpPr>
          <p:spPr>
            <a:xfrm>
              <a:off x="6412912" y="2510225"/>
              <a:ext cx="93089" cy="307779"/>
            </a:xfrm>
            <a:custGeom>
              <a:avLst/>
              <a:gdLst/>
              <a:ahLst/>
              <a:cxnLst/>
              <a:rect l="l" t="t" r="r" b="b"/>
              <a:pathLst>
                <a:path w="93089" h="307779" extrusionOk="0">
                  <a:moveTo>
                    <a:pt x="39367" y="248524"/>
                  </a:moveTo>
                  <a:cubicBezTo>
                    <a:pt x="45177" y="212329"/>
                    <a:pt x="56036" y="188898"/>
                    <a:pt x="50988" y="168990"/>
                  </a:cubicBezTo>
                  <a:cubicBezTo>
                    <a:pt x="39739" y="128738"/>
                    <a:pt x="25013" y="89542"/>
                    <a:pt x="6982" y="51833"/>
                  </a:cubicBezTo>
                  <a:cubicBezTo>
                    <a:pt x="-4448" y="29354"/>
                    <a:pt x="-924" y="13733"/>
                    <a:pt x="10887" y="4779"/>
                  </a:cubicBezTo>
                  <a:cubicBezTo>
                    <a:pt x="24222" y="-4746"/>
                    <a:pt x="36891" y="-840"/>
                    <a:pt x="48987" y="23829"/>
                  </a:cubicBezTo>
                  <a:cubicBezTo>
                    <a:pt x="64132" y="55167"/>
                    <a:pt x="81086" y="87361"/>
                    <a:pt x="89373" y="134034"/>
                  </a:cubicBezTo>
                  <a:cubicBezTo>
                    <a:pt x="94688" y="164228"/>
                    <a:pt x="94298" y="195136"/>
                    <a:pt x="88230" y="225188"/>
                  </a:cubicBezTo>
                  <a:cubicBezTo>
                    <a:pt x="83087" y="257668"/>
                    <a:pt x="72800" y="275956"/>
                    <a:pt x="60513" y="306436"/>
                  </a:cubicBezTo>
                  <a:cubicBezTo>
                    <a:pt x="57084" y="315199"/>
                    <a:pt x="34414" y="279385"/>
                    <a:pt x="39367" y="2485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2" name="Google Shape;2652;p37"/>
            <p:cNvSpPr/>
            <p:nvPr/>
          </p:nvSpPr>
          <p:spPr>
            <a:xfrm>
              <a:off x="6328850" y="3433403"/>
              <a:ext cx="108744" cy="83141"/>
            </a:xfrm>
            <a:custGeom>
              <a:avLst/>
              <a:gdLst/>
              <a:ahLst/>
              <a:cxnLst/>
              <a:rect l="l" t="t" r="r" b="b"/>
              <a:pathLst>
                <a:path w="108744" h="83141" extrusionOk="0">
                  <a:moveTo>
                    <a:pt x="100855" y="2"/>
                  </a:moveTo>
                  <a:cubicBezTo>
                    <a:pt x="87806" y="10575"/>
                    <a:pt x="67423" y="3241"/>
                    <a:pt x="66470" y="4194"/>
                  </a:cubicBezTo>
                  <a:cubicBezTo>
                    <a:pt x="51297" y="17281"/>
                    <a:pt x="35400" y="29492"/>
                    <a:pt x="18845" y="40769"/>
                  </a:cubicBezTo>
                  <a:cubicBezTo>
                    <a:pt x="10654" y="47151"/>
                    <a:pt x="-2014" y="55724"/>
                    <a:pt x="271" y="68106"/>
                  </a:cubicBezTo>
                  <a:cubicBezTo>
                    <a:pt x="4367" y="90109"/>
                    <a:pt x="39610" y="83346"/>
                    <a:pt x="52945" y="76584"/>
                  </a:cubicBezTo>
                  <a:cubicBezTo>
                    <a:pt x="66280" y="69821"/>
                    <a:pt x="77043" y="58677"/>
                    <a:pt x="89616" y="50866"/>
                  </a:cubicBezTo>
                  <a:cubicBezTo>
                    <a:pt x="98665" y="45246"/>
                    <a:pt x="107428" y="42389"/>
                    <a:pt x="108666" y="31054"/>
                  </a:cubicBezTo>
                  <a:cubicBezTo>
                    <a:pt x="109523" y="24196"/>
                    <a:pt x="103142" y="-283"/>
                    <a:pt x="100855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3" name="Google Shape;2653;p37"/>
            <p:cNvSpPr/>
            <p:nvPr/>
          </p:nvSpPr>
          <p:spPr>
            <a:xfrm>
              <a:off x="6329407" y="3459885"/>
              <a:ext cx="108204" cy="56238"/>
            </a:xfrm>
            <a:custGeom>
              <a:avLst/>
              <a:gdLst/>
              <a:ahLst/>
              <a:cxnLst/>
              <a:rect l="l" t="t" r="r" b="b"/>
              <a:pathLst>
                <a:path w="108204" h="56238" extrusionOk="0">
                  <a:moveTo>
                    <a:pt x="107918" y="0"/>
                  </a:moveTo>
                  <a:cubicBezTo>
                    <a:pt x="106204" y="10859"/>
                    <a:pt x="97536" y="13907"/>
                    <a:pt x="88868" y="19050"/>
                  </a:cubicBezTo>
                  <a:cubicBezTo>
                    <a:pt x="76105" y="26956"/>
                    <a:pt x="64865" y="38100"/>
                    <a:pt x="51530" y="45149"/>
                  </a:cubicBezTo>
                  <a:cubicBezTo>
                    <a:pt x="38195" y="52197"/>
                    <a:pt x="8573" y="57531"/>
                    <a:pt x="0" y="41815"/>
                  </a:cubicBezTo>
                  <a:cubicBezTo>
                    <a:pt x="4667" y="63056"/>
                    <a:pt x="39338" y="56388"/>
                    <a:pt x="52483" y="49721"/>
                  </a:cubicBezTo>
                  <a:cubicBezTo>
                    <a:pt x="65627" y="43053"/>
                    <a:pt x="76581" y="31814"/>
                    <a:pt x="89154" y="24003"/>
                  </a:cubicBezTo>
                  <a:cubicBezTo>
                    <a:pt x="98203" y="18383"/>
                    <a:pt x="106966" y="15526"/>
                    <a:pt x="108204" y="4191"/>
                  </a:cubicBezTo>
                  <a:cubicBezTo>
                    <a:pt x="108214" y="2791"/>
                    <a:pt x="108118" y="1391"/>
                    <a:pt x="10791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4" name="Google Shape;2654;p37"/>
            <p:cNvSpPr/>
            <p:nvPr/>
          </p:nvSpPr>
          <p:spPr>
            <a:xfrm>
              <a:off x="6246119" y="3415021"/>
              <a:ext cx="99827" cy="77341"/>
            </a:xfrm>
            <a:custGeom>
              <a:avLst/>
              <a:gdLst/>
              <a:ahLst/>
              <a:cxnLst/>
              <a:rect l="l" t="t" r="r" b="b"/>
              <a:pathLst>
                <a:path w="99827" h="77341" extrusionOk="0">
                  <a:moveTo>
                    <a:pt x="91860" y="1"/>
                  </a:moveTo>
                  <a:cubicBezTo>
                    <a:pt x="79954" y="9526"/>
                    <a:pt x="61856" y="4288"/>
                    <a:pt x="60999" y="5240"/>
                  </a:cubicBezTo>
                  <a:cubicBezTo>
                    <a:pt x="47045" y="17146"/>
                    <a:pt x="32453" y="28281"/>
                    <a:pt x="17279" y="38578"/>
                  </a:cubicBezTo>
                  <a:cubicBezTo>
                    <a:pt x="9754" y="44388"/>
                    <a:pt x="-1771" y="52294"/>
                    <a:pt x="229" y="63533"/>
                  </a:cubicBezTo>
                  <a:cubicBezTo>
                    <a:pt x="4040" y="83726"/>
                    <a:pt x="36329" y="77535"/>
                    <a:pt x="48521" y="71344"/>
                  </a:cubicBezTo>
                  <a:cubicBezTo>
                    <a:pt x="60713" y="65152"/>
                    <a:pt x="70619" y="54961"/>
                    <a:pt x="82145" y="47817"/>
                  </a:cubicBezTo>
                  <a:cubicBezTo>
                    <a:pt x="90336" y="42673"/>
                    <a:pt x="98433" y="40006"/>
                    <a:pt x="99766" y="29624"/>
                  </a:cubicBezTo>
                  <a:cubicBezTo>
                    <a:pt x="100528" y="23338"/>
                    <a:pt x="94051" y="-189"/>
                    <a:pt x="91860" y="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5" name="Google Shape;2655;p37"/>
            <p:cNvSpPr/>
            <p:nvPr/>
          </p:nvSpPr>
          <p:spPr>
            <a:xfrm>
              <a:off x="6246063" y="3440454"/>
              <a:ext cx="99536" cy="51729"/>
            </a:xfrm>
            <a:custGeom>
              <a:avLst/>
              <a:gdLst/>
              <a:ahLst/>
              <a:cxnLst/>
              <a:rect l="l" t="t" r="r" b="b"/>
              <a:pathLst>
                <a:path w="99536" h="51729" extrusionOk="0">
                  <a:moveTo>
                    <a:pt x="99536" y="0"/>
                  </a:moveTo>
                  <a:cubicBezTo>
                    <a:pt x="97917" y="10001"/>
                    <a:pt x="90011" y="12668"/>
                    <a:pt x="81820" y="17812"/>
                  </a:cubicBezTo>
                  <a:cubicBezTo>
                    <a:pt x="70104" y="25051"/>
                    <a:pt x="59817" y="35528"/>
                    <a:pt x="47625" y="41720"/>
                  </a:cubicBezTo>
                  <a:cubicBezTo>
                    <a:pt x="35433" y="47911"/>
                    <a:pt x="8287" y="53054"/>
                    <a:pt x="0" y="38671"/>
                  </a:cubicBezTo>
                  <a:cubicBezTo>
                    <a:pt x="4286" y="57721"/>
                    <a:pt x="36004" y="52006"/>
                    <a:pt x="47625" y="45911"/>
                  </a:cubicBezTo>
                  <a:cubicBezTo>
                    <a:pt x="59246" y="39814"/>
                    <a:pt x="69723" y="29528"/>
                    <a:pt x="81248" y="22384"/>
                  </a:cubicBezTo>
                  <a:cubicBezTo>
                    <a:pt x="89440" y="17240"/>
                    <a:pt x="97536" y="14573"/>
                    <a:pt x="98870" y="4191"/>
                  </a:cubicBezTo>
                  <a:cubicBezTo>
                    <a:pt x="99222" y="2819"/>
                    <a:pt x="99441" y="1419"/>
                    <a:pt x="9953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6" name="Google Shape;2656;p37"/>
            <p:cNvSpPr/>
            <p:nvPr/>
          </p:nvSpPr>
          <p:spPr>
            <a:xfrm>
              <a:off x="6262125" y="2696837"/>
              <a:ext cx="213068" cy="744450"/>
            </a:xfrm>
            <a:custGeom>
              <a:avLst/>
              <a:gdLst/>
              <a:ahLst/>
              <a:cxnLst/>
              <a:rect l="l" t="t" r="r" b="b"/>
              <a:pathLst>
                <a:path w="213068" h="744450" extrusionOk="0">
                  <a:moveTo>
                    <a:pt x="5465" y="110490"/>
                  </a:moveTo>
                  <a:cubicBezTo>
                    <a:pt x="11276" y="65437"/>
                    <a:pt x="27849" y="0"/>
                    <a:pt x="27849" y="0"/>
                  </a:cubicBezTo>
                  <a:cubicBezTo>
                    <a:pt x="43546" y="7372"/>
                    <a:pt x="60529" y="11611"/>
                    <a:pt x="77855" y="12478"/>
                  </a:cubicBezTo>
                  <a:cubicBezTo>
                    <a:pt x="103211" y="12316"/>
                    <a:pt x="128490" y="9830"/>
                    <a:pt x="153388" y="5048"/>
                  </a:cubicBezTo>
                  <a:cubicBezTo>
                    <a:pt x="161532" y="19269"/>
                    <a:pt x="170429" y="33033"/>
                    <a:pt x="180059" y="46291"/>
                  </a:cubicBezTo>
                  <a:cubicBezTo>
                    <a:pt x="193012" y="64294"/>
                    <a:pt x="218159" y="103441"/>
                    <a:pt x="212158" y="172879"/>
                  </a:cubicBezTo>
                  <a:cubicBezTo>
                    <a:pt x="208253" y="217932"/>
                    <a:pt x="182916" y="409480"/>
                    <a:pt x="182916" y="409480"/>
                  </a:cubicBezTo>
                  <a:cubicBezTo>
                    <a:pt x="192755" y="441693"/>
                    <a:pt x="197985" y="475145"/>
                    <a:pt x="198442" y="508826"/>
                  </a:cubicBezTo>
                  <a:cubicBezTo>
                    <a:pt x="196156" y="548821"/>
                    <a:pt x="190869" y="588588"/>
                    <a:pt x="182630" y="627793"/>
                  </a:cubicBezTo>
                  <a:lnTo>
                    <a:pt x="167581" y="736568"/>
                  </a:lnTo>
                  <a:cubicBezTo>
                    <a:pt x="167581" y="736568"/>
                    <a:pt x="147483" y="751046"/>
                    <a:pt x="133195" y="740759"/>
                  </a:cubicBezTo>
                  <a:lnTo>
                    <a:pt x="135005" y="634365"/>
                  </a:lnTo>
                  <a:cubicBezTo>
                    <a:pt x="133291" y="608362"/>
                    <a:pt x="130719" y="569976"/>
                    <a:pt x="129004" y="545402"/>
                  </a:cubicBezTo>
                  <a:cubicBezTo>
                    <a:pt x="126337" y="505492"/>
                    <a:pt x="119479" y="442055"/>
                    <a:pt x="117098" y="426148"/>
                  </a:cubicBezTo>
                  <a:cubicBezTo>
                    <a:pt x="114717" y="410242"/>
                    <a:pt x="109954" y="382619"/>
                    <a:pt x="107573" y="351568"/>
                  </a:cubicBezTo>
                  <a:cubicBezTo>
                    <a:pt x="105192" y="320516"/>
                    <a:pt x="93476" y="162973"/>
                    <a:pt x="93476" y="162973"/>
                  </a:cubicBezTo>
                  <a:lnTo>
                    <a:pt x="91857" y="192500"/>
                  </a:lnTo>
                  <a:cubicBezTo>
                    <a:pt x="91857" y="192500"/>
                    <a:pt x="90238" y="240125"/>
                    <a:pt x="83380" y="299561"/>
                  </a:cubicBezTo>
                  <a:cubicBezTo>
                    <a:pt x="76522" y="358997"/>
                    <a:pt x="73855" y="385286"/>
                    <a:pt x="73855" y="385286"/>
                  </a:cubicBezTo>
                  <a:cubicBezTo>
                    <a:pt x="80370" y="397183"/>
                    <a:pt x="84932" y="410042"/>
                    <a:pt x="87380" y="423386"/>
                  </a:cubicBezTo>
                  <a:cubicBezTo>
                    <a:pt x="88619" y="436150"/>
                    <a:pt x="103192" y="537686"/>
                    <a:pt x="94429" y="588740"/>
                  </a:cubicBezTo>
                  <a:lnTo>
                    <a:pt x="76712" y="719138"/>
                  </a:lnTo>
                  <a:cubicBezTo>
                    <a:pt x="67645" y="725376"/>
                    <a:pt x="56138" y="726900"/>
                    <a:pt x="45756" y="723233"/>
                  </a:cubicBezTo>
                  <a:lnTo>
                    <a:pt x="35183" y="591407"/>
                  </a:lnTo>
                  <a:cubicBezTo>
                    <a:pt x="28135" y="541211"/>
                    <a:pt x="13180" y="434912"/>
                    <a:pt x="10895" y="421100"/>
                  </a:cubicBezTo>
                  <a:cubicBezTo>
                    <a:pt x="5808" y="393268"/>
                    <a:pt x="2817" y="365084"/>
                    <a:pt x="1941" y="336804"/>
                  </a:cubicBezTo>
                  <a:cubicBezTo>
                    <a:pt x="-1583" y="279749"/>
                    <a:pt x="-250" y="155543"/>
                    <a:pt x="5465" y="11049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7" name="Google Shape;2657;p37"/>
            <p:cNvSpPr/>
            <p:nvPr/>
          </p:nvSpPr>
          <p:spPr>
            <a:xfrm>
              <a:off x="6253173" y="2679311"/>
              <a:ext cx="226922" cy="495109"/>
            </a:xfrm>
            <a:custGeom>
              <a:avLst/>
              <a:gdLst/>
              <a:ahLst/>
              <a:cxnLst/>
              <a:rect l="l" t="t" r="r" b="b"/>
              <a:pathLst>
                <a:path w="226922" h="495109" extrusionOk="0">
                  <a:moveTo>
                    <a:pt x="162435" y="6001"/>
                  </a:moveTo>
                  <a:lnTo>
                    <a:pt x="201202" y="83915"/>
                  </a:lnTo>
                  <a:cubicBezTo>
                    <a:pt x="201202" y="83915"/>
                    <a:pt x="260447" y="170593"/>
                    <a:pt x="199106" y="393287"/>
                  </a:cubicBezTo>
                  <a:lnTo>
                    <a:pt x="210631" y="461963"/>
                  </a:lnTo>
                  <a:cubicBezTo>
                    <a:pt x="210631" y="461963"/>
                    <a:pt x="94522" y="536543"/>
                    <a:pt x="16798" y="461963"/>
                  </a:cubicBezTo>
                  <a:cubicBezTo>
                    <a:pt x="16798" y="461963"/>
                    <a:pt x="-10158" y="256127"/>
                    <a:pt x="4224" y="161258"/>
                  </a:cubicBezTo>
                  <a:cubicBezTo>
                    <a:pt x="12149" y="106661"/>
                    <a:pt x="24246" y="52749"/>
                    <a:pt x="40420" y="0"/>
                  </a:cubicBezTo>
                  <a:cubicBezTo>
                    <a:pt x="40420" y="0"/>
                    <a:pt x="59470" y="21050"/>
                    <a:pt x="157291" y="714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8" name="Google Shape;2658;p37"/>
            <p:cNvSpPr/>
            <p:nvPr/>
          </p:nvSpPr>
          <p:spPr>
            <a:xfrm>
              <a:off x="6408973" y="2507035"/>
              <a:ext cx="76263" cy="95029"/>
            </a:xfrm>
            <a:custGeom>
              <a:avLst/>
              <a:gdLst/>
              <a:ahLst/>
              <a:cxnLst/>
              <a:rect l="l" t="t" r="r" b="b"/>
              <a:pathLst>
                <a:path w="76263" h="95029" extrusionOk="0">
                  <a:moveTo>
                    <a:pt x="76263" y="71216"/>
                  </a:moveTo>
                  <a:cubicBezTo>
                    <a:pt x="76263" y="71216"/>
                    <a:pt x="49307" y="98076"/>
                    <a:pt x="17303" y="94743"/>
                  </a:cubicBezTo>
                  <a:lnTo>
                    <a:pt x="1968" y="42165"/>
                  </a:lnTo>
                  <a:cubicBezTo>
                    <a:pt x="1968" y="42165"/>
                    <a:pt x="-7557" y="14828"/>
                    <a:pt x="15303" y="2826"/>
                  </a:cubicBezTo>
                  <a:cubicBezTo>
                    <a:pt x="38163" y="-9175"/>
                    <a:pt x="62833" y="17685"/>
                    <a:pt x="76263" y="7121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9" name="Google Shape;2659;p37"/>
            <p:cNvSpPr/>
            <p:nvPr/>
          </p:nvSpPr>
          <p:spPr>
            <a:xfrm>
              <a:off x="6261399" y="2481311"/>
              <a:ext cx="63531" cy="66745"/>
            </a:xfrm>
            <a:custGeom>
              <a:avLst/>
              <a:gdLst/>
              <a:ahLst/>
              <a:cxnLst/>
              <a:rect l="l" t="t" r="r" b="b"/>
              <a:pathLst>
                <a:path w="63531" h="66745" extrusionOk="0">
                  <a:moveTo>
                    <a:pt x="63532" y="451"/>
                  </a:moveTo>
                  <a:cubicBezTo>
                    <a:pt x="63532" y="451"/>
                    <a:pt x="32671" y="-9074"/>
                    <a:pt x="0" y="59411"/>
                  </a:cubicBezTo>
                  <a:lnTo>
                    <a:pt x="12192" y="66745"/>
                  </a:lnTo>
                  <a:cubicBezTo>
                    <a:pt x="27499" y="43304"/>
                    <a:pt x="44663" y="21130"/>
                    <a:pt x="63532" y="45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0" name="Google Shape;2660;p37"/>
            <p:cNvSpPr/>
            <p:nvPr/>
          </p:nvSpPr>
          <p:spPr>
            <a:xfrm>
              <a:off x="2608942" y="4557070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7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7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7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1" name="Google Shape;2661;p37"/>
            <p:cNvSpPr/>
            <p:nvPr/>
          </p:nvSpPr>
          <p:spPr>
            <a:xfrm>
              <a:off x="2930982" y="3722965"/>
              <a:ext cx="85002" cy="305847"/>
            </a:xfrm>
            <a:custGeom>
              <a:avLst/>
              <a:gdLst/>
              <a:ahLst/>
              <a:cxnLst/>
              <a:rect l="l" t="t" r="r" b="b"/>
              <a:pathLst>
                <a:path w="85002" h="305847" extrusionOk="0">
                  <a:moveTo>
                    <a:pt x="18764" y="0"/>
                  </a:moveTo>
                  <a:cubicBezTo>
                    <a:pt x="37814" y="5429"/>
                    <a:pt x="48482" y="26289"/>
                    <a:pt x="65056" y="70961"/>
                  </a:cubicBezTo>
                  <a:cubicBezTo>
                    <a:pt x="78848" y="111490"/>
                    <a:pt x="85582" y="154076"/>
                    <a:pt x="84963" y="196882"/>
                  </a:cubicBezTo>
                  <a:cubicBezTo>
                    <a:pt x="79629" y="238982"/>
                    <a:pt x="62198" y="271748"/>
                    <a:pt x="20098" y="305848"/>
                  </a:cubicBezTo>
                  <a:lnTo>
                    <a:pt x="0" y="268986"/>
                  </a:lnTo>
                  <a:cubicBezTo>
                    <a:pt x="0" y="268986"/>
                    <a:pt x="41243" y="232600"/>
                    <a:pt x="45434" y="190500"/>
                  </a:cubicBezTo>
                  <a:cubicBezTo>
                    <a:pt x="47815" y="166878"/>
                    <a:pt x="20098" y="87249"/>
                    <a:pt x="20098" y="85058"/>
                  </a:cubicBezTo>
                  <a:cubicBezTo>
                    <a:pt x="20098" y="82867"/>
                    <a:pt x="18764" y="0"/>
                    <a:pt x="18764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2" name="Google Shape;2662;p37"/>
            <p:cNvSpPr/>
            <p:nvPr/>
          </p:nvSpPr>
          <p:spPr>
            <a:xfrm>
              <a:off x="2667241" y="4676337"/>
              <a:ext cx="123900" cy="70118"/>
            </a:xfrm>
            <a:custGeom>
              <a:avLst/>
              <a:gdLst/>
              <a:ahLst/>
              <a:cxnLst/>
              <a:rect l="l" t="t" r="r" b="b"/>
              <a:pathLst>
                <a:path w="123900" h="70118" extrusionOk="0">
                  <a:moveTo>
                    <a:pt x="117628" y="16845"/>
                  </a:moveTo>
                  <a:cubicBezTo>
                    <a:pt x="104783" y="20750"/>
                    <a:pt x="90877" y="18874"/>
                    <a:pt x="79528" y="11701"/>
                  </a:cubicBezTo>
                  <a:cubicBezTo>
                    <a:pt x="69241" y="11701"/>
                    <a:pt x="8757" y="-12016"/>
                    <a:pt x="1137" y="8082"/>
                  </a:cubicBezTo>
                  <a:cubicBezTo>
                    <a:pt x="-5531" y="25703"/>
                    <a:pt x="18758" y="42086"/>
                    <a:pt x="31617" y="45229"/>
                  </a:cubicBezTo>
                  <a:cubicBezTo>
                    <a:pt x="60192" y="51992"/>
                    <a:pt x="80766" y="66089"/>
                    <a:pt x="92196" y="68470"/>
                  </a:cubicBezTo>
                  <a:cubicBezTo>
                    <a:pt x="100966" y="71585"/>
                    <a:pt x="110703" y="70232"/>
                    <a:pt x="118294" y="64851"/>
                  </a:cubicBezTo>
                  <a:cubicBezTo>
                    <a:pt x="126200" y="56850"/>
                    <a:pt x="125533" y="27322"/>
                    <a:pt x="117628" y="1684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3" name="Google Shape;2663;p37"/>
            <p:cNvSpPr/>
            <p:nvPr/>
          </p:nvSpPr>
          <p:spPr>
            <a:xfrm>
              <a:off x="2667120" y="4688038"/>
              <a:ext cx="121939" cy="58416"/>
            </a:xfrm>
            <a:custGeom>
              <a:avLst/>
              <a:gdLst/>
              <a:ahLst/>
              <a:cxnLst/>
              <a:rect l="l" t="t" r="r" b="b"/>
              <a:pathLst>
                <a:path w="121939" h="58416" extrusionOk="0">
                  <a:moveTo>
                    <a:pt x="92127" y="51911"/>
                  </a:moveTo>
                  <a:cubicBezTo>
                    <a:pt x="80697" y="49530"/>
                    <a:pt x="59837" y="35433"/>
                    <a:pt x="31548" y="28575"/>
                  </a:cubicBezTo>
                  <a:cubicBezTo>
                    <a:pt x="20784" y="26003"/>
                    <a:pt x="2020" y="14097"/>
                    <a:pt x="210" y="0"/>
                  </a:cubicBezTo>
                  <a:cubicBezTo>
                    <a:pt x="-2361" y="16193"/>
                    <a:pt x="19260" y="30575"/>
                    <a:pt x="31548" y="33528"/>
                  </a:cubicBezTo>
                  <a:cubicBezTo>
                    <a:pt x="60123" y="40291"/>
                    <a:pt x="80697" y="54388"/>
                    <a:pt x="92127" y="56769"/>
                  </a:cubicBezTo>
                  <a:cubicBezTo>
                    <a:pt x="100896" y="59884"/>
                    <a:pt x="110634" y="58531"/>
                    <a:pt x="118225" y="53150"/>
                  </a:cubicBezTo>
                  <a:cubicBezTo>
                    <a:pt x="119933" y="51188"/>
                    <a:pt x="121200" y="48882"/>
                    <a:pt x="121940" y="46387"/>
                  </a:cubicBezTo>
                  <a:cubicBezTo>
                    <a:pt x="113425" y="52816"/>
                    <a:pt x="102380" y="54864"/>
                    <a:pt x="92127" y="51911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4" name="Google Shape;2664;p37"/>
            <p:cNvSpPr/>
            <p:nvPr/>
          </p:nvSpPr>
          <p:spPr>
            <a:xfrm>
              <a:off x="2825027" y="4597173"/>
              <a:ext cx="119416" cy="67472"/>
            </a:xfrm>
            <a:custGeom>
              <a:avLst/>
              <a:gdLst/>
              <a:ahLst/>
              <a:cxnLst/>
              <a:rect l="l" t="t" r="r" b="b"/>
              <a:pathLst>
                <a:path w="119416" h="67472" extrusionOk="0">
                  <a:moveTo>
                    <a:pt x="113384" y="16189"/>
                  </a:moveTo>
                  <a:cubicBezTo>
                    <a:pt x="102146" y="20047"/>
                    <a:pt x="89728" y="18161"/>
                    <a:pt x="80142" y="11141"/>
                  </a:cubicBezTo>
                  <a:cubicBezTo>
                    <a:pt x="70617" y="11141"/>
                    <a:pt x="8419" y="-11529"/>
                    <a:pt x="1085" y="7807"/>
                  </a:cubicBezTo>
                  <a:cubicBezTo>
                    <a:pt x="-5297" y="24762"/>
                    <a:pt x="18039" y="40383"/>
                    <a:pt x="30422" y="43431"/>
                  </a:cubicBezTo>
                  <a:cubicBezTo>
                    <a:pt x="57663" y="50003"/>
                    <a:pt x="78047" y="63624"/>
                    <a:pt x="88715" y="65910"/>
                  </a:cubicBezTo>
                  <a:cubicBezTo>
                    <a:pt x="97172" y="68882"/>
                    <a:pt x="106547" y="67567"/>
                    <a:pt x="113861" y="62385"/>
                  </a:cubicBezTo>
                  <a:cubicBezTo>
                    <a:pt x="121671" y="54670"/>
                    <a:pt x="121004" y="26286"/>
                    <a:pt x="113384" y="16189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5" name="Google Shape;2665;p37"/>
            <p:cNvSpPr/>
            <p:nvPr/>
          </p:nvSpPr>
          <p:spPr>
            <a:xfrm>
              <a:off x="2825072" y="4608314"/>
              <a:ext cx="117340" cy="56332"/>
            </a:xfrm>
            <a:custGeom>
              <a:avLst/>
              <a:gdLst/>
              <a:ahLst/>
              <a:cxnLst/>
              <a:rect l="l" t="t" r="r" b="b"/>
              <a:pathLst>
                <a:path w="117340" h="56332" extrusionOk="0">
                  <a:moveTo>
                    <a:pt x="88670" y="50102"/>
                  </a:moveTo>
                  <a:cubicBezTo>
                    <a:pt x="77717" y="47720"/>
                    <a:pt x="57619" y="34195"/>
                    <a:pt x="30377" y="27622"/>
                  </a:cubicBezTo>
                  <a:cubicBezTo>
                    <a:pt x="19995" y="25051"/>
                    <a:pt x="1802" y="13621"/>
                    <a:pt x="183" y="0"/>
                  </a:cubicBezTo>
                  <a:cubicBezTo>
                    <a:pt x="-2198" y="15621"/>
                    <a:pt x="19233" y="29528"/>
                    <a:pt x="30377" y="32290"/>
                  </a:cubicBezTo>
                  <a:cubicBezTo>
                    <a:pt x="57619" y="38862"/>
                    <a:pt x="78002" y="52483"/>
                    <a:pt x="88670" y="54769"/>
                  </a:cubicBezTo>
                  <a:cubicBezTo>
                    <a:pt x="97128" y="57741"/>
                    <a:pt x="106503" y="56426"/>
                    <a:pt x="113816" y="51245"/>
                  </a:cubicBezTo>
                  <a:cubicBezTo>
                    <a:pt x="115496" y="49368"/>
                    <a:pt x="116703" y="47111"/>
                    <a:pt x="117341" y="44672"/>
                  </a:cubicBezTo>
                  <a:cubicBezTo>
                    <a:pt x="109187" y="50930"/>
                    <a:pt x="98547" y="52940"/>
                    <a:pt x="88670" y="50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6" name="Google Shape;2666;p37"/>
            <p:cNvSpPr/>
            <p:nvPr/>
          </p:nvSpPr>
          <p:spPr>
            <a:xfrm>
              <a:off x="2742284" y="3964900"/>
              <a:ext cx="238054" cy="732926"/>
            </a:xfrm>
            <a:custGeom>
              <a:avLst/>
              <a:gdLst/>
              <a:ahLst/>
              <a:cxnLst/>
              <a:rect l="l" t="t" r="r" b="b"/>
              <a:pathLst>
                <a:path w="238054" h="732926" extrusionOk="0">
                  <a:moveTo>
                    <a:pt x="216416" y="495014"/>
                  </a:moveTo>
                  <a:cubicBezTo>
                    <a:pt x="216443" y="471802"/>
                    <a:pt x="212447" y="448761"/>
                    <a:pt x="204605" y="426911"/>
                  </a:cubicBezTo>
                  <a:cubicBezTo>
                    <a:pt x="204605" y="426911"/>
                    <a:pt x="212415" y="333661"/>
                    <a:pt x="218416" y="272415"/>
                  </a:cubicBezTo>
                  <a:cubicBezTo>
                    <a:pt x="227179" y="182118"/>
                    <a:pt x="241086" y="173164"/>
                    <a:pt x="237466" y="118300"/>
                  </a:cubicBezTo>
                  <a:cubicBezTo>
                    <a:pt x="233847" y="67437"/>
                    <a:pt x="204891" y="34480"/>
                    <a:pt x="197366" y="0"/>
                  </a:cubicBezTo>
                  <a:lnTo>
                    <a:pt x="50014" y="11621"/>
                  </a:lnTo>
                  <a:cubicBezTo>
                    <a:pt x="50014" y="11621"/>
                    <a:pt x="37155" y="53435"/>
                    <a:pt x="20582" y="136684"/>
                  </a:cubicBezTo>
                  <a:cubicBezTo>
                    <a:pt x="4008" y="219932"/>
                    <a:pt x="2865" y="318897"/>
                    <a:pt x="4199" y="449961"/>
                  </a:cubicBezTo>
                  <a:cubicBezTo>
                    <a:pt x="4199" y="483775"/>
                    <a:pt x="-1516" y="513112"/>
                    <a:pt x="389" y="597313"/>
                  </a:cubicBezTo>
                  <a:cubicBezTo>
                    <a:pt x="1722" y="653891"/>
                    <a:pt x="4961" y="723233"/>
                    <a:pt x="4961" y="723233"/>
                  </a:cubicBezTo>
                  <a:cubicBezTo>
                    <a:pt x="26487" y="741712"/>
                    <a:pt x="41442" y="728091"/>
                    <a:pt x="41442" y="728091"/>
                  </a:cubicBezTo>
                  <a:cubicBezTo>
                    <a:pt x="41442" y="728091"/>
                    <a:pt x="79542" y="560451"/>
                    <a:pt x="84780" y="521970"/>
                  </a:cubicBezTo>
                  <a:cubicBezTo>
                    <a:pt x="88780" y="500682"/>
                    <a:pt x="87003" y="478707"/>
                    <a:pt x="79637" y="458343"/>
                  </a:cubicBezTo>
                  <a:cubicBezTo>
                    <a:pt x="79637" y="458343"/>
                    <a:pt x="90686" y="405670"/>
                    <a:pt x="98687" y="364236"/>
                  </a:cubicBezTo>
                  <a:cubicBezTo>
                    <a:pt x="108212" y="313658"/>
                    <a:pt x="133453" y="204502"/>
                    <a:pt x="133453" y="204502"/>
                  </a:cubicBezTo>
                  <a:cubicBezTo>
                    <a:pt x="133453" y="204502"/>
                    <a:pt x="129167" y="372237"/>
                    <a:pt x="136501" y="405289"/>
                  </a:cubicBezTo>
                  <a:cubicBezTo>
                    <a:pt x="143835" y="438340"/>
                    <a:pt x="145074" y="467106"/>
                    <a:pt x="151360" y="512064"/>
                  </a:cubicBezTo>
                  <a:cubicBezTo>
                    <a:pt x="158885" y="566356"/>
                    <a:pt x="162314" y="645890"/>
                    <a:pt x="162314" y="645890"/>
                  </a:cubicBezTo>
                  <a:cubicBezTo>
                    <a:pt x="184793" y="660178"/>
                    <a:pt x="194794" y="649224"/>
                    <a:pt x="194794" y="649224"/>
                  </a:cubicBezTo>
                  <a:cubicBezTo>
                    <a:pt x="194794" y="649224"/>
                    <a:pt x="216416" y="542544"/>
                    <a:pt x="216416" y="49501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7" name="Google Shape;2667;p37"/>
            <p:cNvSpPr/>
            <p:nvPr/>
          </p:nvSpPr>
          <p:spPr>
            <a:xfrm>
              <a:off x="2743301" y="3964900"/>
              <a:ext cx="236925" cy="409866"/>
            </a:xfrm>
            <a:custGeom>
              <a:avLst/>
              <a:gdLst/>
              <a:ahLst/>
              <a:cxnLst/>
              <a:rect l="l" t="t" r="r" b="b"/>
              <a:pathLst>
                <a:path w="236925" h="409866" extrusionOk="0">
                  <a:moveTo>
                    <a:pt x="195968" y="0"/>
                  </a:moveTo>
                  <a:cubicBezTo>
                    <a:pt x="211399" y="15812"/>
                    <a:pt x="236926" y="63913"/>
                    <a:pt x="236926" y="136684"/>
                  </a:cubicBezTo>
                  <a:cubicBezTo>
                    <a:pt x="236926" y="218599"/>
                    <a:pt x="225020" y="202025"/>
                    <a:pt x="219305" y="292227"/>
                  </a:cubicBezTo>
                  <a:lnTo>
                    <a:pt x="213590" y="382429"/>
                  </a:lnTo>
                  <a:cubicBezTo>
                    <a:pt x="213590" y="382429"/>
                    <a:pt x="90431" y="441198"/>
                    <a:pt x="2611" y="386715"/>
                  </a:cubicBezTo>
                  <a:cubicBezTo>
                    <a:pt x="-5200" y="369665"/>
                    <a:pt x="5564" y="179927"/>
                    <a:pt x="20994" y="112490"/>
                  </a:cubicBezTo>
                  <a:cubicBezTo>
                    <a:pt x="36425" y="45053"/>
                    <a:pt x="46997" y="12002"/>
                    <a:pt x="46997" y="12002"/>
                  </a:cubicBezTo>
                  <a:cubicBezTo>
                    <a:pt x="46997" y="12002"/>
                    <a:pt x="160250" y="42577"/>
                    <a:pt x="1959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8" name="Google Shape;2668;p37"/>
            <p:cNvSpPr/>
            <p:nvPr/>
          </p:nvSpPr>
          <p:spPr>
            <a:xfrm>
              <a:off x="2790577" y="3522142"/>
              <a:ext cx="160521" cy="258577"/>
            </a:xfrm>
            <a:custGeom>
              <a:avLst/>
              <a:gdLst/>
              <a:ahLst/>
              <a:cxnLst/>
              <a:rect l="l" t="t" r="r" b="b"/>
              <a:pathLst>
                <a:path w="160521" h="258577" extrusionOk="0">
                  <a:moveTo>
                    <a:pt x="150502" y="199966"/>
                  </a:moveTo>
                  <a:cubicBezTo>
                    <a:pt x="119070" y="198061"/>
                    <a:pt x="116022" y="203299"/>
                    <a:pt x="113545" y="192155"/>
                  </a:cubicBezTo>
                  <a:cubicBezTo>
                    <a:pt x="112688" y="188155"/>
                    <a:pt x="110878" y="160532"/>
                    <a:pt x="110878" y="160532"/>
                  </a:cubicBezTo>
                  <a:cubicBezTo>
                    <a:pt x="113780" y="156846"/>
                    <a:pt x="116422" y="152960"/>
                    <a:pt x="118784" y="148912"/>
                  </a:cubicBezTo>
                  <a:cubicBezTo>
                    <a:pt x="140167" y="136015"/>
                    <a:pt x="154268" y="113831"/>
                    <a:pt x="156884" y="88999"/>
                  </a:cubicBezTo>
                  <a:cubicBezTo>
                    <a:pt x="161490" y="44708"/>
                    <a:pt x="129348" y="5065"/>
                    <a:pt x="85065" y="417"/>
                  </a:cubicBezTo>
                  <a:cubicBezTo>
                    <a:pt x="43441" y="-3869"/>
                    <a:pt x="12771" y="25373"/>
                    <a:pt x="4579" y="65568"/>
                  </a:cubicBezTo>
                  <a:cubicBezTo>
                    <a:pt x="198" y="85380"/>
                    <a:pt x="-4374" y="125861"/>
                    <a:pt x="8008" y="158341"/>
                  </a:cubicBezTo>
                  <a:cubicBezTo>
                    <a:pt x="14961" y="176725"/>
                    <a:pt x="21438" y="189583"/>
                    <a:pt x="38012" y="188917"/>
                  </a:cubicBezTo>
                  <a:cubicBezTo>
                    <a:pt x="43543" y="188422"/>
                    <a:pt x="49023" y="187469"/>
                    <a:pt x="54395" y="186059"/>
                  </a:cubicBezTo>
                  <a:cubicBezTo>
                    <a:pt x="55283" y="193679"/>
                    <a:pt x="55602" y="201347"/>
                    <a:pt x="55347" y="209015"/>
                  </a:cubicBezTo>
                  <a:cubicBezTo>
                    <a:pt x="55347" y="217111"/>
                    <a:pt x="56300" y="221111"/>
                    <a:pt x="40488" y="230827"/>
                  </a:cubicBezTo>
                  <a:cubicBezTo>
                    <a:pt x="24677" y="240542"/>
                    <a:pt x="64301" y="260354"/>
                    <a:pt x="90114" y="258449"/>
                  </a:cubicBezTo>
                  <a:cubicBezTo>
                    <a:pt x="115927" y="256544"/>
                    <a:pt x="144883" y="240923"/>
                    <a:pt x="152883" y="224255"/>
                  </a:cubicBezTo>
                  <a:cubicBezTo>
                    <a:pt x="161646" y="205586"/>
                    <a:pt x="165266" y="200823"/>
                    <a:pt x="150502" y="1999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9" name="Google Shape;2669;p37"/>
            <p:cNvSpPr/>
            <p:nvPr/>
          </p:nvSpPr>
          <p:spPr>
            <a:xfrm>
              <a:off x="2954700" y="3752463"/>
              <a:ext cx="61341" cy="108805"/>
            </a:xfrm>
            <a:custGeom>
              <a:avLst/>
              <a:gdLst/>
              <a:ahLst/>
              <a:cxnLst/>
              <a:rect l="l" t="t" r="r" b="b"/>
              <a:pathLst>
                <a:path w="61341" h="108805" extrusionOk="0">
                  <a:moveTo>
                    <a:pt x="9525" y="108806"/>
                  </a:moveTo>
                  <a:cubicBezTo>
                    <a:pt x="9525" y="108806"/>
                    <a:pt x="45053" y="100805"/>
                    <a:pt x="61341" y="84993"/>
                  </a:cubicBezTo>
                  <a:cubicBezTo>
                    <a:pt x="61341" y="84993"/>
                    <a:pt x="40196" y="18318"/>
                    <a:pt x="26670" y="1745"/>
                  </a:cubicBezTo>
                  <a:cubicBezTo>
                    <a:pt x="13144" y="-14829"/>
                    <a:pt x="0" y="92137"/>
                    <a:pt x="0" y="921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0" name="Google Shape;2670;p37"/>
            <p:cNvSpPr/>
            <p:nvPr/>
          </p:nvSpPr>
          <p:spPr>
            <a:xfrm>
              <a:off x="2782487" y="3720882"/>
              <a:ext cx="191546" cy="273865"/>
            </a:xfrm>
            <a:custGeom>
              <a:avLst/>
              <a:gdLst/>
              <a:ahLst/>
              <a:cxnLst/>
              <a:rect l="l" t="t" r="r" b="b"/>
              <a:pathLst>
                <a:path w="191546" h="273865" extrusionOk="0">
                  <a:moveTo>
                    <a:pt x="127349" y="560"/>
                  </a:moveTo>
                  <a:cubicBezTo>
                    <a:pt x="133160" y="7799"/>
                    <a:pt x="133826" y="16847"/>
                    <a:pt x="111443" y="22562"/>
                  </a:cubicBezTo>
                  <a:cubicBezTo>
                    <a:pt x="95161" y="27192"/>
                    <a:pt x="77760" y="25839"/>
                    <a:pt x="62389" y="18753"/>
                  </a:cubicBezTo>
                  <a:cubicBezTo>
                    <a:pt x="44747" y="26210"/>
                    <a:pt x="27792" y="35202"/>
                    <a:pt x="11716" y="45613"/>
                  </a:cubicBezTo>
                  <a:cubicBezTo>
                    <a:pt x="-7334" y="108478"/>
                    <a:pt x="8001" y="116574"/>
                    <a:pt x="0" y="161628"/>
                  </a:cubicBezTo>
                  <a:cubicBezTo>
                    <a:pt x="3143" y="184297"/>
                    <a:pt x="6858" y="242780"/>
                    <a:pt x="7810" y="256020"/>
                  </a:cubicBezTo>
                  <a:cubicBezTo>
                    <a:pt x="50578" y="285929"/>
                    <a:pt x="137350" y="275737"/>
                    <a:pt x="156781" y="244019"/>
                  </a:cubicBezTo>
                  <a:cubicBezTo>
                    <a:pt x="157130" y="233455"/>
                    <a:pt x="158116" y="222930"/>
                    <a:pt x="159734" y="212491"/>
                  </a:cubicBezTo>
                  <a:cubicBezTo>
                    <a:pt x="180118" y="136862"/>
                    <a:pt x="196025" y="117241"/>
                    <a:pt x="190405" y="60091"/>
                  </a:cubicBezTo>
                  <a:cubicBezTo>
                    <a:pt x="187166" y="27515"/>
                    <a:pt x="184595" y="11132"/>
                    <a:pt x="167259" y="2369"/>
                  </a:cubicBezTo>
                  <a:cubicBezTo>
                    <a:pt x="154092" y="26"/>
                    <a:pt x="140675" y="-583"/>
                    <a:pt x="127349" y="56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1" name="Google Shape;2671;p37"/>
            <p:cNvSpPr/>
            <p:nvPr/>
          </p:nvSpPr>
          <p:spPr>
            <a:xfrm>
              <a:off x="2469603" y="3777311"/>
              <a:ext cx="368747" cy="265455"/>
            </a:xfrm>
            <a:custGeom>
              <a:avLst/>
              <a:gdLst/>
              <a:ahLst/>
              <a:cxnLst/>
              <a:rect l="l" t="t" r="r" b="b"/>
              <a:pathLst>
                <a:path w="368747" h="265455" extrusionOk="0">
                  <a:moveTo>
                    <a:pt x="47613" y="190066"/>
                  </a:moveTo>
                  <a:cubicBezTo>
                    <a:pt x="57313" y="192152"/>
                    <a:pt x="66860" y="194885"/>
                    <a:pt x="76188" y="198257"/>
                  </a:cubicBezTo>
                  <a:cubicBezTo>
                    <a:pt x="84940" y="202858"/>
                    <a:pt x="94355" y="206077"/>
                    <a:pt x="104097" y="207782"/>
                  </a:cubicBezTo>
                  <a:cubicBezTo>
                    <a:pt x="114574" y="209402"/>
                    <a:pt x="130957" y="203972"/>
                    <a:pt x="159246" y="190637"/>
                  </a:cubicBezTo>
                  <a:cubicBezTo>
                    <a:pt x="190224" y="174759"/>
                    <a:pt x="218251" y="153690"/>
                    <a:pt x="242114" y="128344"/>
                  </a:cubicBezTo>
                  <a:cubicBezTo>
                    <a:pt x="269228" y="96083"/>
                    <a:pt x="293451" y="61507"/>
                    <a:pt x="314504" y="24998"/>
                  </a:cubicBezTo>
                  <a:cubicBezTo>
                    <a:pt x="326791" y="2614"/>
                    <a:pt x="342317" y="-3006"/>
                    <a:pt x="355842" y="1375"/>
                  </a:cubicBezTo>
                  <a:cubicBezTo>
                    <a:pt x="372035" y="6710"/>
                    <a:pt x="374035" y="22807"/>
                    <a:pt x="355842" y="52906"/>
                  </a:cubicBezTo>
                  <a:cubicBezTo>
                    <a:pt x="332617" y="92225"/>
                    <a:pt x="304799" y="128639"/>
                    <a:pt x="272975" y="161396"/>
                  </a:cubicBezTo>
                  <a:cubicBezTo>
                    <a:pt x="247871" y="186503"/>
                    <a:pt x="218651" y="207115"/>
                    <a:pt x="186583" y="222356"/>
                  </a:cubicBezTo>
                  <a:cubicBezTo>
                    <a:pt x="163712" y="234252"/>
                    <a:pt x="139230" y="242758"/>
                    <a:pt x="113907" y="247597"/>
                  </a:cubicBezTo>
                  <a:cubicBezTo>
                    <a:pt x="105049" y="249502"/>
                    <a:pt x="99048" y="253216"/>
                    <a:pt x="82665" y="258932"/>
                  </a:cubicBezTo>
                  <a:cubicBezTo>
                    <a:pt x="66375" y="264856"/>
                    <a:pt x="48897" y="266790"/>
                    <a:pt x="31707" y="264551"/>
                  </a:cubicBezTo>
                  <a:cubicBezTo>
                    <a:pt x="17514" y="261789"/>
                    <a:pt x="12657" y="258550"/>
                    <a:pt x="12085" y="255026"/>
                  </a:cubicBezTo>
                  <a:cubicBezTo>
                    <a:pt x="11514" y="251502"/>
                    <a:pt x="14371" y="249025"/>
                    <a:pt x="21039" y="249502"/>
                  </a:cubicBezTo>
                  <a:cubicBezTo>
                    <a:pt x="31538" y="251169"/>
                    <a:pt x="42255" y="250912"/>
                    <a:pt x="52662" y="248740"/>
                  </a:cubicBezTo>
                  <a:cubicBezTo>
                    <a:pt x="52662" y="248740"/>
                    <a:pt x="37993" y="248264"/>
                    <a:pt x="29325" y="247216"/>
                  </a:cubicBezTo>
                  <a:cubicBezTo>
                    <a:pt x="21541" y="246368"/>
                    <a:pt x="13911" y="244444"/>
                    <a:pt x="6656" y="241501"/>
                  </a:cubicBezTo>
                  <a:cubicBezTo>
                    <a:pt x="-297" y="238548"/>
                    <a:pt x="-2869" y="227594"/>
                    <a:pt x="4179" y="227975"/>
                  </a:cubicBezTo>
                  <a:cubicBezTo>
                    <a:pt x="11228" y="228356"/>
                    <a:pt x="15990" y="230452"/>
                    <a:pt x="28944" y="231785"/>
                  </a:cubicBezTo>
                  <a:cubicBezTo>
                    <a:pt x="35778" y="232614"/>
                    <a:pt x="42685" y="232614"/>
                    <a:pt x="49518" y="231785"/>
                  </a:cubicBezTo>
                  <a:cubicBezTo>
                    <a:pt x="40949" y="230376"/>
                    <a:pt x="32508" y="228271"/>
                    <a:pt x="24277" y="225499"/>
                  </a:cubicBezTo>
                  <a:cubicBezTo>
                    <a:pt x="17463" y="223689"/>
                    <a:pt x="11333" y="219917"/>
                    <a:pt x="6656" y="214640"/>
                  </a:cubicBezTo>
                  <a:cubicBezTo>
                    <a:pt x="4275" y="211878"/>
                    <a:pt x="4941" y="205115"/>
                    <a:pt x="13228" y="206830"/>
                  </a:cubicBezTo>
                  <a:cubicBezTo>
                    <a:pt x="23208" y="210307"/>
                    <a:pt x="33569" y="212583"/>
                    <a:pt x="44089" y="213592"/>
                  </a:cubicBezTo>
                  <a:cubicBezTo>
                    <a:pt x="54662" y="213592"/>
                    <a:pt x="62187" y="212735"/>
                    <a:pt x="60853" y="211116"/>
                  </a:cubicBezTo>
                  <a:cubicBezTo>
                    <a:pt x="59520" y="209497"/>
                    <a:pt x="53233" y="209687"/>
                    <a:pt x="45232" y="205211"/>
                  </a:cubicBezTo>
                  <a:cubicBezTo>
                    <a:pt x="37231" y="200734"/>
                    <a:pt x="32469" y="192066"/>
                    <a:pt x="35707" y="187875"/>
                  </a:cubicBezTo>
                  <a:cubicBezTo>
                    <a:pt x="38946" y="183684"/>
                    <a:pt x="38946" y="186827"/>
                    <a:pt x="47613" y="19006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2" name="Google Shape;2672;p37"/>
            <p:cNvSpPr/>
            <p:nvPr/>
          </p:nvSpPr>
          <p:spPr>
            <a:xfrm>
              <a:off x="2743245" y="3761847"/>
              <a:ext cx="100785" cy="104755"/>
            </a:xfrm>
            <a:custGeom>
              <a:avLst/>
              <a:gdLst/>
              <a:ahLst/>
              <a:cxnLst/>
              <a:rect l="l" t="t" r="r" b="b"/>
              <a:pathLst>
                <a:path w="100785" h="104755" extrusionOk="0">
                  <a:moveTo>
                    <a:pt x="65151" y="104756"/>
                  </a:moveTo>
                  <a:cubicBezTo>
                    <a:pt x="40403" y="101165"/>
                    <a:pt x="17516" y="89554"/>
                    <a:pt x="0" y="71704"/>
                  </a:cubicBezTo>
                  <a:lnTo>
                    <a:pt x="39433" y="17030"/>
                  </a:lnTo>
                  <a:cubicBezTo>
                    <a:pt x="39433" y="17030"/>
                    <a:pt x="61627" y="-10973"/>
                    <a:pt x="90964" y="4838"/>
                  </a:cubicBezTo>
                  <a:cubicBezTo>
                    <a:pt x="90964" y="4838"/>
                    <a:pt x="113062" y="7220"/>
                    <a:pt x="90964" y="53511"/>
                  </a:cubicBezTo>
                  <a:cubicBezTo>
                    <a:pt x="83445" y="71113"/>
                    <a:pt x="74824" y="88230"/>
                    <a:pt x="65151" y="1047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3" name="Google Shape;2673;p37"/>
            <p:cNvSpPr/>
            <p:nvPr/>
          </p:nvSpPr>
          <p:spPr>
            <a:xfrm>
              <a:off x="2783810" y="3522089"/>
              <a:ext cx="201012" cy="328692"/>
            </a:xfrm>
            <a:custGeom>
              <a:avLst/>
              <a:gdLst/>
              <a:ahLst/>
              <a:cxnLst/>
              <a:rect l="l" t="t" r="r" b="b"/>
              <a:pathLst>
                <a:path w="201012" h="328692" extrusionOk="0">
                  <a:moveTo>
                    <a:pt x="3726" y="41904"/>
                  </a:moveTo>
                  <a:cubicBezTo>
                    <a:pt x="6992" y="22359"/>
                    <a:pt x="25260" y="8995"/>
                    <a:pt x="44874" y="11805"/>
                  </a:cubicBezTo>
                  <a:cubicBezTo>
                    <a:pt x="58646" y="2566"/>
                    <a:pt x="75264" y="-1454"/>
                    <a:pt x="91737" y="470"/>
                  </a:cubicBezTo>
                  <a:cubicBezTo>
                    <a:pt x="129170" y="4376"/>
                    <a:pt x="153649" y="29045"/>
                    <a:pt x="164984" y="66193"/>
                  </a:cubicBezTo>
                  <a:cubicBezTo>
                    <a:pt x="170544" y="84833"/>
                    <a:pt x="174245" y="103978"/>
                    <a:pt x="176033" y="123343"/>
                  </a:cubicBezTo>
                  <a:cubicBezTo>
                    <a:pt x="187272" y="206686"/>
                    <a:pt x="217562" y="272790"/>
                    <a:pt x="189273" y="297555"/>
                  </a:cubicBezTo>
                  <a:cubicBezTo>
                    <a:pt x="160983" y="322320"/>
                    <a:pt x="83450" y="338036"/>
                    <a:pt x="51065" y="322510"/>
                  </a:cubicBezTo>
                  <a:cubicBezTo>
                    <a:pt x="18680" y="306985"/>
                    <a:pt x="77735" y="163348"/>
                    <a:pt x="13632" y="83528"/>
                  </a:cubicBezTo>
                  <a:cubicBezTo>
                    <a:pt x="-1418" y="64574"/>
                    <a:pt x="-2847" y="51334"/>
                    <a:pt x="3726" y="41904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4" name="Google Shape;2674;p37"/>
            <p:cNvSpPr/>
            <p:nvPr/>
          </p:nvSpPr>
          <p:spPr>
            <a:xfrm>
              <a:off x="2011725" y="4252365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5" y="124778"/>
                  </a:moveTo>
                  <a:cubicBezTo>
                    <a:pt x="432245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5" y="55865"/>
                    <a:pt x="432245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5" name="Google Shape;2675;p37"/>
            <p:cNvSpPr/>
            <p:nvPr/>
          </p:nvSpPr>
          <p:spPr>
            <a:xfrm>
              <a:off x="2116256" y="4345803"/>
              <a:ext cx="122876" cy="95119"/>
            </a:xfrm>
            <a:custGeom>
              <a:avLst/>
              <a:gdLst/>
              <a:ahLst/>
              <a:cxnLst/>
              <a:rect l="l" t="t" r="r" b="b"/>
              <a:pathLst>
                <a:path w="122876" h="95119" extrusionOk="0">
                  <a:moveTo>
                    <a:pt x="9769" y="2"/>
                  </a:moveTo>
                  <a:cubicBezTo>
                    <a:pt x="24533" y="12004"/>
                    <a:pt x="46250" y="1050"/>
                    <a:pt x="47297" y="2193"/>
                  </a:cubicBezTo>
                  <a:cubicBezTo>
                    <a:pt x="64639" y="18195"/>
                    <a:pt x="82792" y="33302"/>
                    <a:pt x="101685" y="47437"/>
                  </a:cubicBezTo>
                  <a:cubicBezTo>
                    <a:pt x="111210" y="54676"/>
                    <a:pt x="125212" y="64296"/>
                    <a:pt x="122545" y="78202"/>
                  </a:cubicBezTo>
                  <a:cubicBezTo>
                    <a:pt x="117973" y="102967"/>
                    <a:pt x="78254" y="95347"/>
                    <a:pt x="63204" y="87727"/>
                  </a:cubicBezTo>
                  <a:cubicBezTo>
                    <a:pt x="48155" y="80107"/>
                    <a:pt x="35963" y="67630"/>
                    <a:pt x="21770" y="59152"/>
                  </a:cubicBezTo>
                  <a:cubicBezTo>
                    <a:pt x="11674" y="52866"/>
                    <a:pt x="1768" y="49627"/>
                    <a:pt x="149" y="36864"/>
                  </a:cubicBezTo>
                  <a:cubicBezTo>
                    <a:pt x="-1185" y="28768"/>
                    <a:pt x="6816" y="-284"/>
                    <a:pt x="9769" y="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6" name="Google Shape;2676;p37"/>
            <p:cNvSpPr/>
            <p:nvPr/>
          </p:nvSpPr>
          <p:spPr>
            <a:xfrm>
              <a:off x="2116272" y="4377142"/>
              <a:ext cx="122242" cy="63751"/>
            </a:xfrm>
            <a:custGeom>
              <a:avLst/>
              <a:gdLst/>
              <a:ahLst/>
              <a:cxnLst/>
              <a:rect l="l" t="t" r="r" b="b"/>
              <a:pathLst>
                <a:path w="122242" h="63751" extrusionOk="0">
                  <a:moveTo>
                    <a:pt x="227" y="0"/>
                  </a:moveTo>
                  <a:cubicBezTo>
                    <a:pt x="2228" y="12192"/>
                    <a:pt x="12038" y="15621"/>
                    <a:pt x="22040" y="21812"/>
                  </a:cubicBezTo>
                  <a:cubicBezTo>
                    <a:pt x="36518" y="30766"/>
                    <a:pt x="49186" y="43720"/>
                    <a:pt x="64140" y="51245"/>
                  </a:cubicBezTo>
                  <a:cubicBezTo>
                    <a:pt x="79094" y="58769"/>
                    <a:pt x="112527" y="65246"/>
                    <a:pt x="122243" y="47530"/>
                  </a:cubicBezTo>
                  <a:cubicBezTo>
                    <a:pt x="117004" y="71438"/>
                    <a:pt x="77951" y="63913"/>
                    <a:pt x="63092" y="56388"/>
                  </a:cubicBezTo>
                  <a:cubicBezTo>
                    <a:pt x="48233" y="48863"/>
                    <a:pt x="35851" y="36290"/>
                    <a:pt x="21659" y="27813"/>
                  </a:cubicBezTo>
                  <a:cubicBezTo>
                    <a:pt x="11562" y="21527"/>
                    <a:pt x="1656" y="18288"/>
                    <a:pt x="37" y="5524"/>
                  </a:cubicBezTo>
                  <a:cubicBezTo>
                    <a:pt x="-49" y="3677"/>
                    <a:pt x="15" y="1829"/>
                    <a:pt x="2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7" name="Google Shape;2677;p37"/>
            <p:cNvSpPr/>
            <p:nvPr/>
          </p:nvSpPr>
          <p:spPr>
            <a:xfrm>
              <a:off x="2242069" y="4298215"/>
              <a:ext cx="122771" cy="91654"/>
            </a:xfrm>
            <a:custGeom>
              <a:avLst/>
              <a:gdLst/>
              <a:ahLst/>
              <a:cxnLst/>
              <a:rect l="l" t="t" r="r" b="b"/>
              <a:pathLst>
                <a:path w="122771" h="91654" extrusionOk="0">
                  <a:moveTo>
                    <a:pt x="11400" y="61"/>
                  </a:moveTo>
                  <a:cubicBezTo>
                    <a:pt x="26164" y="12062"/>
                    <a:pt x="51881" y="-987"/>
                    <a:pt x="53024" y="61"/>
                  </a:cubicBezTo>
                  <a:cubicBezTo>
                    <a:pt x="68334" y="15615"/>
                    <a:pt x="84521" y="30274"/>
                    <a:pt x="101507" y="43971"/>
                  </a:cubicBezTo>
                  <a:cubicBezTo>
                    <a:pt x="111032" y="51114"/>
                    <a:pt x="125033" y="60830"/>
                    <a:pt x="122462" y="74737"/>
                  </a:cubicBezTo>
                  <a:cubicBezTo>
                    <a:pt x="117794" y="99502"/>
                    <a:pt x="78075" y="91881"/>
                    <a:pt x="63121" y="84262"/>
                  </a:cubicBezTo>
                  <a:cubicBezTo>
                    <a:pt x="48167" y="76642"/>
                    <a:pt x="35879" y="64069"/>
                    <a:pt x="21687" y="55687"/>
                  </a:cubicBezTo>
                  <a:cubicBezTo>
                    <a:pt x="11591" y="49400"/>
                    <a:pt x="1589" y="46162"/>
                    <a:pt x="65" y="33398"/>
                  </a:cubicBezTo>
                  <a:cubicBezTo>
                    <a:pt x="-887" y="25302"/>
                    <a:pt x="8828" y="-225"/>
                    <a:pt x="11400" y="6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8" name="Google Shape;2678;p37"/>
            <p:cNvSpPr/>
            <p:nvPr/>
          </p:nvSpPr>
          <p:spPr>
            <a:xfrm>
              <a:off x="2242300" y="4327803"/>
              <a:ext cx="122230" cy="63800"/>
            </a:xfrm>
            <a:custGeom>
              <a:avLst/>
              <a:gdLst/>
              <a:ahLst/>
              <a:cxnLst/>
              <a:rect l="l" t="t" r="r" b="b"/>
              <a:pathLst>
                <a:path w="122230" h="63800" extrusionOk="0">
                  <a:moveTo>
                    <a:pt x="216" y="0"/>
                  </a:moveTo>
                  <a:cubicBezTo>
                    <a:pt x="2216" y="12192"/>
                    <a:pt x="12027" y="15621"/>
                    <a:pt x="22028" y="21812"/>
                  </a:cubicBezTo>
                  <a:cubicBezTo>
                    <a:pt x="36506" y="30766"/>
                    <a:pt x="49174" y="43720"/>
                    <a:pt x="64128" y="51340"/>
                  </a:cubicBezTo>
                  <a:cubicBezTo>
                    <a:pt x="79083" y="58960"/>
                    <a:pt x="112515" y="65246"/>
                    <a:pt x="122231" y="47530"/>
                  </a:cubicBezTo>
                  <a:cubicBezTo>
                    <a:pt x="116992" y="71438"/>
                    <a:pt x="77940" y="64008"/>
                    <a:pt x="63081" y="56483"/>
                  </a:cubicBezTo>
                  <a:cubicBezTo>
                    <a:pt x="48222" y="48958"/>
                    <a:pt x="35934" y="36290"/>
                    <a:pt x="21742" y="27432"/>
                  </a:cubicBezTo>
                  <a:cubicBezTo>
                    <a:pt x="11550" y="21146"/>
                    <a:pt x="1644" y="17907"/>
                    <a:pt x="25" y="5143"/>
                  </a:cubicBezTo>
                  <a:cubicBezTo>
                    <a:pt x="-41" y="3429"/>
                    <a:pt x="23" y="1705"/>
                    <a:pt x="216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9" name="Google Shape;2679;p37"/>
            <p:cNvSpPr/>
            <p:nvPr/>
          </p:nvSpPr>
          <p:spPr>
            <a:xfrm>
              <a:off x="2122246" y="3749635"/>
              <a:ext cx="211613" cy="606004"/>
            </a:xfrm>
            <a:custGeom>
              <a:avLst/>
              <a:gdLst/>
              <a:ahLst/>
              <a:cxnLst/>
              <a:rect l="l" t="t" r="r" b="b"/>
              <a:pathLst>
                <a:path w="211613" h="606004" extrusionOk="0">
                  <a:moveTo>
                    <a:pt x="2540" y="52483"/>
                  </a:moveTo>
                  <a:cubicBezTo>
                    <a:pt x="3302" y="74771"/>
                    <a:pt x="10160" y="171545"/>
                    <a:pt x="13303" y="222695"/>
                  </a:cubicBezTo>
                  <a:cubicBezTo>
                    <a:pt x="16446" y="273844"/>
                    <a:pt x="17113" y="336995"/>
                    <a:pt x="17113" y="336995"/>
                  </a:cubicBezTo>
                  <a:cubicBezTo>
                    <a:pt x="17113" y="336995"/>
                    <a:pt x="8255" y="374237"/>
                    <a:pt x="2540" y="418147"/>
                  </a:cubicBezTo>
                  <a:cubicBezTo>
                    <a:pt x="-3175" y="462058"/>
                    <a:pt x="2540" y="600361"/>
                    <a:pt x="2540" y="600361"/>
                  </a:cubicBezTo>
                  <a:cubicBezTo>
                    <a:pt x="14124" y="607886"/>
                    <a:pt x="29056" y="607886"/>
                    <a:pt x="40640" y="600361"/>
                  </a:cubicBezTo>
                  <a:cubicBezTo>
                    <a:pt x="40640" y="600361"/>
                    <a:pt x="64262" y="489585"/>
                    <a:pt x="75121" y="439674"/>
                  </a:cubicBezTo>
                  <a:cubicBezTo>
                    <a:pt x="85979" y="389763"/>
                    <a:pt x="87979" y="360997"/>
                    <a:pt x="93599" y="330137"/>
                  </a:cubicBezTo>
                  <a:cubicBezTo>
                    <a:pt x="100457" y="292703"/>
                    <a:pt x="115221" y="118110"/>
                    <a:pt x="115221" y="118110"/>
                  </a:cubicBezTo>
                  <a:lnTo>
                    <a:pt x="121126" y="118110"/>
                  </a:lnTo>
                  <a:lnTo>
                    <a:pt x="136938" y="315182"/>
                  </a:lnTo>
                  <a:cubicBezTo>
                    <a:pt x="132057" y="329717"/>
                    <a:pt x="128705" y="344719"/>
                    <a:pt x="126937" y="359950"/>
                  </a:cubicBezTo>
                  <a:cubicBezTo>
                    <a:pt x="122650" y="392049"/>
                    <a:pt x="131509" y="553593"/>
                    <a:pt x="131509" y="553593"/>
                  </a:cubicBezTo>
                  <a:cubicBezTo>
                    <a:pt x="144340" y="560727"/>
                    <a:pt x="160089" y="560070"/>
                    <a:pt x="172276" y="551879"/>
                  </a:cubicBezTo>
                  <a:cubicBezTo>
                    <a:pt x="172276" y="551879"/>
                    <a:pt x="211614" y="337947"/>
                    <a:pt x="211614" y="305467"/>
                  </a:cubicBezTo>
                  <a:cubicBezTo>
                    <a:pt x="211614" y="283845"/>
                    <a:pt x="207994" y="0"/>
                    <a:pt x="207994" y="0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0" name="Google Shape;2680;p37"/>
            <p:cNvSpPr/>
            <p:nvPr/>
          </p:nvSpPr>
          <p:spPr>
            <a:xfrm>
              <a:off x="2150411" y="3371683"/>
              <a:ext cx="135319" cy="132132"/>
            </a:xfrm>
            <a:custGeom>
              <a:avLst/>
              <a:gdLst/>
              <a:ahLst/>
              <a:cxnLst/>
              <a:rect l="l" t="t" r="r" b="b"/>
              <a:pathLst>
                <a:path w="135319" h="132132" extrusionOk="0">
                  <a:moveTo>
                    <a:pt x="27811" y="0"/>
                  </a:moveTo>
                  <a:cubicBezTo>
                    <a:pt x="27811" y="0"/>
                    <a:pt x="30287" y="48578"/>
                    <a:pt x="29239" y="52864"/>
                  </a:cubicBezTo>
                  <a:cubicBezTo>
                    <a:pt x="28192" y="57150"/>
                    <a:pt x="6951" y="71342"/>
                    <a:pt x="664" y="76486"/>
                  </a:cubicBezTo>
                  <a:cubicBezTo>
                    <a:pt x="-5622" y="81629"/>
                    <a:pt x="34288" y="120491"/>
                    <a:pt x="53623" y="130016"/>
                  </a:cubicBezTo>
                  <a:cubicBezTo>
                    <a:pt x="72959" y="139541"/>
                    <a:pt x="134205" y="115538"/>
                    <a:pt x="135253" y="85439"/>
                  </a:cubicBezTo>
                  <a:cubicBezTo>
                    <a:pt x="136300" y="55340"/>
                    <a:pt x="124775" y="30099"/>
                    <a:pt x="115441" y="28765"/>
                  </a:cubicBezTo>
                  <a:cubicBezTo>
                    <a:pt x="106106" y="27432"/>
                    <a:pt x="27811" y="0"/>
                    <a:pt x="27811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1" name="Google Shape;2681;p37"/>
            <p:cNvSpPr/>
            <p:nvPr/>
          </p:nvSpPr>
          <p:spPr>
            <a:xfrm>
              <a:off x="2307535" y="3402925"/>
              <a:ext cx="192267" cy="377666"/>
            </a:xfrm>
            <a:custGeom>
              <a:avLst/>
              <a:gdLst/>
              <a:ahLst/>
              <a:cxnLst/>
              <a:rect l="l" t="t" r="r" b="b"/>
              <a:pathLst>
                <a:path w="192267" h="377666" extrusionOk="0">
                  <a:moveTo>
                    <a:pt x="3655" y="58864"/>
                  </a:moveTo>
                  <a:cubicBezTo>
                    <a:pt x="6513" y="37433"/>
                    <a:pt x="-7584" y="17050"/>
                    <a:pt x="6037" y="0"/>
                  </a:cubicBezTo>
                  <a:cubicBezTo>
                    <a:pt x="53662" y="47054"/>
                    <a:pt x="47947" y="171450"/>
                    <a:pt x="58805" y="250984"/>
                  </a:cubicBezTo>
                  <a:cubicBezTo>
                    <a:pt x="94429" y="288131"/>
                    <a:pt x="165961" y="324803"/>
                    <a:pt x="186059" y="333851"/>
                  </a:cubicBezTo>
                  <a:cubicBezTo>
                    <a:pt x="189679" y="335566"/>
                    <a:pt x="192917" y="337375"/>
                    <a:pt x="192155" y="341281"/>
                  </a:cubicBezTo>
                  <a:cubicBezTo>
                    <a:pt x="189461" y="354530"/>
                    <a:pt x="183757" y="366979"/>
                    <a:pt x="175486" y="377666"/>
                  </a:cubicBezTo>
                  <a:cubicBezTo>
                    <a:pt x="127861" y="357283"/>
                    <a:pt x="94048" y="345567"/>
                    <a:pt x="34897" y="289370"/>
                  </a:cubicBezTo>
                  <a:cubicBezTo>
                    <a:pt x="29295" y="283293"/>
                    <a:pt x="24287" y="276692"/>
                    <a:pt x="19943" y="269653"/>
                  </a:cubicBezTo>
                  <a:cubicBezTo>
                    <a:pt x="3084" y="218980"/>
                    <a:pt x="-1202" y="95821"/>
                    <a:pt x="3655" y="588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2" name="Google Shape;2682;p37"/>
            <p:cNvSpPr/>
            <p:nvPr/>
          </p:nvSpPr>
          <p:spPr>
            <a:xfrm>
              <a:off x="2114600" y="3389774"/>
              <a:ext cx="219367" cy="442443"/>
            </a:xfrm>
            <a:custGeom>
              <a:avLst/>
              <a:gdLst/>
              <a:ahLst/>
              <a:cxnLst/>
              <a:rect l="l" t="t" r="r" b="b"/>
              <a:pathLst>
                <a:path w="219367" h="442443" extrusionOk="0">
                  <a:moveTo>
                    <a:pt x="58192" y="43155"/>
                  </a:moveTo>
                  <a:cubicBezTo>
                    <a:pt x="58192" y="43155"/>
                    <a:pt x="93434" y="95638"/>
                    <a:pt x="142583" y="100305"/>
                  </a:cubicBezTo>
                  <a:cubicBezTo>
                    <a:pt x="158109" y="85065"/>
                    <a:pt x="159443" y="30678"/>
                    <a:pt x="138011" y="13247"/>
                  </a:cubicBezTo>
                  <a:cubicBezTo>
                    <a:pt x="138011" y="13247"/>
                    <a:pt x="157728" y="-2660"/>
                    <a:pt x="171254" y="388"/>
                  </a:cubicBezTo>
                  <a:cubicBezTo>
                    <a:pt x="185905" y="9218"/>
                    <a:pt x="196816" y="23115"/>
                    <a:pt x="201924" y="39441"/>
                  </a:cubicBezTo>
                  <a:cubicBezTo>
                    <a:pt x="214382" y="75569"/>
                    <a:pt x="220254" y="113631"/>
                    <a:pt x="219260" y="151836"/>
                  </a:cubicBezTo>
                  <a:cubicBezTo>
                    <a:pt x="218402" y="203366"/>
                    <a:pt x="219260" y="360814"/>
                    <a:pt x="219260" y="360814"/>
                  </a:cubicBezTo>
                  <a:cubicBezTo>
                    <a:pt x="219260" y="360814"/>
                    <a:pt x="212402" y="394056"/>
                    <a:pt x="167920" y="418821"/>
                  </a:cubicBezTo>
                  <a:cubicBezTo>
                    <a:pt x="123438" y="443586"/>
                    <a:pt x="90386" y="446063"/>
                    <a:pt x="60192" y="439014"/>
                  </a:cubicBezTo>
                  <a:cubicBezTo>
                    <a:pt x="35332" y="433204"/>
                    <a:pt x="14758" y="424441"/>
                    <a:pt x="6185" y="406439"/>
                  </a:cubicBezTo>
                  <a:cubicBezTo>
                    <a:pt x="8471" y="370244"/>
                    <a:pt x="24569" y="276042"/>
                    <a:pt x="18568" y="230607"/>
                  </a:cubicBezTo>
                  <a:cubicBezTo>
                    <a:pt x="12567" y="185173"/>
                    <a:pt x="2947" y="151359"/>
                    <a:pt x="470" y="114593"/>
                  </a:cubicBezTo>
                  <a:cubicBezTo>
                    <a:pt x="-2006" y="77826"/>
                    <a:pt x="5233" y="78588"/>
                    <a:pt x="23711" y="65539"/>
                  </a:cubicBezTo>
                  <a:cubicBezTo>
                    <a:pt x="34645" y="57252"/>
                    <a:pt x="46169" y="49766"/>
                    <a:pt x="58192" y="4315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3" name="Google Shape;2683;p37"/>
            <p:cNvSpPr/>
            <p:nvPr/>
          </p:nvSpPr>
          <p:spPr>
            <a:xfrm>
              <a:off x="2145213" y="3235029"/>
              <a:ext cx="146094" cy="177613"/>
            </a:xfrm>
            <a:custGeom>
              <a:avLst/>
              <a:gdLst/>
              <a:ahLst/>
              <a:cxnLst/>
              <a:rect l="l" t="t" r="r" b="b"/>
              <a:pathLst>
                <a:path w="146094" h="177613" extrusionOk="0">
                  <a:moveTo>
                    <a:pt x="142737" y="64264"/>
                  </a:moveTo>
                  <a:lnTo>
                    <a:pt x="142737" y="64264"/>
                  </a:lnTo>
                  <a:cubicBezTo>
                    <a:pt x="136926" y="26164"/>
                    <a:pt x="109780" y="-2411"/>
                    <a:pt x="70823" y="161"/>
                  </a:cubicBezTo>
                  <a:cubicBezTo>
                    <a:pt x="29585" y="2342"/>
                    <a:pt x="-2076" y="37537"/>
                    <a:pt x="106" y="78780"/>
                  </a:cubicBezTo>
                  <a:cubicBezTo>
                    <a:pt x="1341" y="102107"/>
                    <a:pt x="13407" y="123519"/>
                    <a:pt x="32723" y="136654"/>
                  </a:cubicBezTo>
                  <a:cubicBezTo>
                    <a:pt x="34067" y="142360"/>
                    <a:pt x="36081" y="147894"/>
                    <a:pt x="38724" y="153132"/>
                  </a:cubicBezTo>
                  <a:cubicBezTo>
                    <a:pt x="52440" y="169230"/>
                    <a:pt x="94064" y="179136"/>
                    <a:pt x="105970" y="177421"/>
                  </a:cubicBezTo>
                  <a:cubicBezTo>
                    <a:pt x="120536" y="176269"/>
                    <a:pt x="132921" y="166334"/>
                    <a:pt x="137212" y="152370"/>
                  </a:cubicBezTo>
                  <a:cubicBezTo>
                    <a:pt x="150166" y="122462"/>
                    <a:pt x="146070" y="82838"/>
                    <a:pt x="142737" y="6426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4" name="Google Shape;2684;p37"/>
            <p:cNvSpPr/>
            <p:nvPr/>
          </p:nvSpPr>
          <p:spPr>
            <a:xfrm>
              <a:off x="2131725" y="3219615"/>
              <a:ext cx="154031" cy="152067"/>
            </a:xfrm>
            <a:custGeom>
              <a:avLst/>
              <a:gdLst/>
              <a:ahLst/>
              <a:cxnLst/>
              <a:rect l="l" t="t" r="r" b="b"/>
              <a:pathLst>
                <a:path w="154031" h="152067" extrusionOk="0">
                  <a:moveTo>
                    <a:pt x="46496" y="152068"/>
                  </a:moveTo>
                  <a:lnTo>
                    <a:pt x="46496" y="152068"/>
                  </a:lnTo>
                  <a:lnTo>
                    <a:pt x="50021" y="119112"/>
                  </a:lnTo>
                  <a:cubicBezTo>
                    <a:pt x="50021" y="119112"/>
                    <a:pt x="22874" y="49579"/>
                    <a:pt x="86692" y="63009"/>
                  </a:cubicBezTo>
                  <a:cubicBezTo>
                    <a:pt x="128602" y="71867"/>
                    <a:pt x="139079" y="75677"/>
                    <a:pt x="151843" y="47579"/>
                  </a:cubicBezTo>
                  <a:cubicBezTo>
                    <a:pt x="164606" y="19480"/>
                    <a:pt x="119648" y="-5857"/>
                    <a:pt x="66118" y="1192"/>
                  </a:cubicBezTo>
                  <a:cubicBezTo>
                    <a:pt x="27984" y="5192"/>
                    <a:pt x="-739" y="37720"/>
                    <a:pt x="14" y="76058"/>
                  </a:cubicBezTo>
                  <a:cubicBezTo>
                    <a:pt x="1538" y="96632"/>
                    <a:pt x="7063" y="138542"/>
                    <a:pt x="46496" y="152068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5" name="Google Shape;2685;p37"/>
            <p:cNvSpPr/>
            <p:nvPr/>
          </p:nvSpPr>
          <p:spPr>
            <a:xfrm>
              <a:off x="2103052" y="3477411"/>
              <a:ext cx="196972" cy="338613"/>
            </a:xfrm>
            <a:custGeom>
              <a:avLst/>
              <a:gdLst/>
              <a:ahLst/>
              <a:cxnLst/>
              <a:rect l="l" t="t" r="r" b="b"/>
              <a:pathLst>
                <a:path w="196972" h="338613" extrusionOk="0">
                  <a:moveTo>
                    <a:pt x="780" y="5239"/>
                  </a:moveTo>
                  <a:cubicBezTo>
                    <a:pt x="19163" y="0"/>
                    <a:pt x="5161" y="4286"/>
                    <a:pt x="19163" y="0"/>
                  </a:cubicBezTo>
                  <a:cubicBezTo>
                    <a:pt x="66788" y="46958"/>
                    <a:pt x="61168" y="127540"/>
                    <a:pt x="72027" y="207073"/>
                  </a:cubicBezTo>
                  <a:cubicBezTo>
                    <a:pt x="98506" y="250984"/>
                    <a:pt x="196709" y="310039"/>
                    <a:pt x="196709" y="310039"/>
                  </a:cubicBezTo>
                  <a:cubicBezTo>
                    <a:pt x="197947" y="318516"/>
                    <a:pt x="194994" y="320992"/>
                    <a:pt x="184326" y="338614"/>
                  </a:cubicBezTo>
                  <a:cubicBezTo>
                    <a:pt x="129661" y="317649"/>
                    <a:pt x="79941" y="285579"/>
                    <a:pt x="38308" y="244411"/>
                  </a:cubicBezTo>
                  <a:cubicBezTo>
                    <a:pt x="35927" y="242221"/>
                    <a:pt x="32498" y="241554"/>
                    <a:pt x="31545" y="238601"/>
                  </a:cubicBezTo>
                  <a:cubicBezTo>
                    <a:pt x="14686" y="187547"/>
                    <a:pt x="-4078" y="42291"/>
                    <a:pt x="780" y="523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6" name="Google Shape;2686;p37"/>
            <p:cNvSpPr/>
            <p:nvPr/>
          </p:nvSpPr>
          <p:spPr>
            <a:xfrm>
              <a:off x="2312810" y="3580852"/>
              <a:ext cx="228028" cy="306609"/>
            </a:xfrm>
            <a:custGeom>
              <a:avLst/>
              <a:gdLst/>
              <a:ahLst/>
              <a:cxnLst/>
              <a:rect l="l" t="t" r="r" b="b"/>
              <a:pathLst>
                <a:path w="228028" h="306609" extrusionOk="0">
                  <a:moveTo>
                    <a:pt x="228028" y="0"/>
                  </a:moveTo>
                  <a:lnTo>
                    <a:pt x="156686" y="244030"/>
                  </a:lnTo>
                  <a:lnTo>
                    <a:pt x="0" y="306610"/>
                  </a:lnTo>
                  <a:lnTo>
                    <a:pt x="57150" y="68866"/>
                  </a:lnTo>
                  <a:lnTo>
                    <a:pt x="228028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7" name="Google Shape;2687;p37"/>
            <p:cNvSpPr/>
            <p:nvPr/>
          </p:nvSpPr>
          <p:spPr>
            <a:xfrm>
              <a:off x="2273486" y="3773067"/>
              <a:ext cx="115992" cy="56976"/>
            </a:xfrm>
            <a:custGeom>
              <a:avLst/>
              <a:gdLst/>
              <a:ahLst/>
              <a:cxnLst/>
              <a:rect l="l" t="t" r="r" b="b"/>
              <a:pathLst>
                <a:path w="115992" h="56976" extrusionOk="0">
                  <a:moveTo>
                    <a:pt x="1604" y="16383"/>
                  </a:moveTo>
                  <a:cubicBezTo>
                    <a:pt x="3890" y="8001"/>
                    <a:pt x="9891" y="10096"/>
                    <a:pt x="16749" y="12192"/>
                  </a:cubicBezTo>
                  <a:cubicBezTo>
                    <a:pt x="24087" y="15173"/>
                    <a:pt x="32154" y="15869"/>
                    <a:pt x="39895" y="14192"/>
                  </a:cubicBezTo>
                  <a:cubicBezTo>
                    <a:pt x="45919" y="11240"/>
                    <a:pt x="51497" y="7458"/>
                    <a:pt x="56468" y="2953"/>
                  </a:cubicBezTo>
                  <a:cubicBezTo>
                    <a:pt x="59631" y="1038"/>
                    <a:pt x="63251" y="19"/>
                    <a:pt x="66946" y="0"/>
                  </a:cubicBezTo>
                  <a:cubicBezTo>
                    <a:pt x="66946" y="2096"/>
                    <a:pt x="63326" y="14478"/>
                    <a:pt x="63326" y="14478"/>
                  </a:cubicBezTo>
                  <a:cubicBezTo>
                    <a:pt x="63326" y="14478"/>
                    <a:pt x="97712" y="14478"/>
                    <a:pt x="101426" y="14478"/>
                  </a:cubicBezTo>
                  <a:cubicBezTo>
                    <a:pt x="104583" y="13907"/>
                    <a:pt x="107609" y="15993"/>
                    <a:pt x="108184" y="19155"/>
                  </a:cubicBezTo>
                  <a:cubicBezTo>
                    <a:pt x="108501" y="20889"/>
                    <a:pt x="108012" y="22670"/>
                    <a:pt x="106856" y="24003"/>
                  </a:cubicBezTo>
                  <a:lnTo>
                    <a:pt x="109237" y="24003"/>
                  </a:lnTo>
                  <a:cubicBezTo>
                    <a:pt x="116190" y="22479"/>
                    <a:pt x="118762" y="33528"/>
                    <a:pt x="112190" y="34862"/>
                  </a:cubicBezTo>
                  <a:lnTo>
                    <a:pt x="106475" y="35719"/>
                  </a:lnTo>
                  <a:cubicBezTo>
                    <a:pt x="111047" y="37529"/>
                    <a:pt x="112190" y="45244"/>
                    <a:pt x="106475" y="46196"/>
                  </a:cubicBezTo>
                  <a:lnTo>
                    <a:pt x="104665" y="46196"/>
                  </a:lnTo>
                  <a:cubicBezTo>
                    <a:pt x="103845" y="46339"/>
                    <a:pt x="103009" y="46339"/>
                    <a:pt x="102188" y="46196"/>
                  </a:cubicBezTo>
                  <a:lnTo>
                    <a:pt x="100188" y="46196"/>
                  </a:lnTo>
                  <a:cubicBezTo>
                    <a:pt x="100896" y="49435"/>
                    <a:pt x="98845" y="52635"/>
                    <a:pt x="95608" y="53340"/>
                  </a:cubicBezTo>
                  <a:cubicBezTo>
                    <a:pt x="95421" y="53378"/>
                    <a:pt x="95233" y="53416"/>
                    <a:pt x="95045" y="53435"/>
                  </a:cubicBezTo>
                  <a:cubicBezTo>
                    <a:pt x="78281" y="55626"/>
                    <a:pt x="53611" y="62294"/>
                    <a:pt x="38466" y="48482"/>
                  </a:cubicBezTo>
                  <a:cubicBezTo>
                    <a:pt x="27950" y="47473"/>
                    <a:pt x="17678" y="44710"/>
                    <a:pt x="8081" y="40291"/>
                  </a:cubicBezTo>
                  <a:cubicBezTo>
                    <a:pt x="-967" y="35719"/>
                    <a:pt x="-1253" y="26289"/>
                    <a:pt x="1604" y="1638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8" name="Google Shape;2688;p37"/>
            <p:cNvSpPr/>
            <p:nvPr/>
          </p:nvSpPr>
          <p:spPr>
            <a:xfrm>
              <a:off x="2440714" y="3737029"/>
              <a:ext cx="71478" cy="59099"/>
            </a:xfrm>
            <a:custGeom>
              <a:avLst/>
              <a:gdLst/>
              <a:ahLst/>
              <a:cxnLst/>
              <a:rect l="l" t="t" r="r" b="b"/>
              <a:pathLst>
                <a:path w="71478" h="59099" extrusionOk="0">
                  <a:moveTo>
                    <a:pt x="5636" y="32418"/>
                  </a:moveTo>
                  <a:lnTo>
                    <a:pt x="8018" y="32418"/>
                  </a:lnTo>
                  <a:cubicBezTo>
                    <a:pt x="5440" y="30599"/>
                    <a:pt x="4827" y="27027"/>
                    <a:pt x="6648" y="24455"/>
                  </a:cubicBezTo>
                  <a:cubicBezTo>
                    <a:pt x="7726" y="22922"/>
                    <a:pt x="9482" y="22026"/>
                    <a:pt x="11351" y="22036"/>
                  </a:cubicBezTo>
                  <a:cubicBezTo>
                    <a:pt x="14876" y="22036"/>
                    <a:pt x="50213" y="14606"/>
                    <a:pt x="50213" y="14606"/>
                  </a:cubicBezTo>
                  <a:lnTo>
                    <a:pt x="54500" y="128"/>
                  </a:lnTo>
                  <a:cubicBezTo>
                    <a:pt x="54500" y="-729"/>
                    <a:pt x="60596" y="2986"/>
                    <a:pt x="60786" y="3176"/>
                  </a:cubicBezTo>
                  <a:cubicBezTo>
                    <a:pt x="66872" y="7091"/>
                    <a:pt x="70809" y="13597"/>
                    <a:pt x="71454" y="20798"/>
                  </a:cubicBezTo>
                  <a:cubicBezTo>
                    <a:pt x="71818" y="30903"/>
                    <a:pt x="68152" y="40733"/>
                    <a:pt x="61262" y="48134"/>
                  </a:cubicBezTo>
                  <a:cubicBezTo>
                    <a:pt x="54984" y="54364"/>
                    <a:pt x="46575" y="57974"/>
                    <a:pt x="37736" y="58231"/>
                  </a:cubicBezTo>
                  <a:cubicBezTo>
                    <a:pt x="33449" y="58231"/>
                    <a:pt x="29354" y="58707"/>
                    <a:pt x="25639" y="59088"/>
                  </a:cubicBezTo>
                  <a:cubicBezTo>
                    <a:pt x="22226" y="59298"/>
                    <a:pt x="19289" y="56707"/>
                    <a:pt x="19078" y="53287"/>
                  </a:cubicBezTo>
                  <a:cubicBezTo>
                    <a:pt x="19071" y="53192"/>
                    <a:pt x="19068" y="53087"/>
                    <a:pt x="19067" y="52992"/>
                  </a:cubicBezTo>
                  <a:lnTo>
                    <a:pt x="17924" y="52992"/>
                  </a:lnTo>
                  <a:cubicBezTo>
                    <a:pt x="17115" y="53221"/>
                    <a:pt x="16256" y="53221"/>
                    <a:pt x="15447" y="52992"/>
                  </a:cubicBezTo>
                  <a:lnTo>
                    <a:pt x="13637" y="52992"/>
                  </a:lnTo>
                  <a:cubicBezTo>
                    <a:pt x="7637" y="52992"/>
                    <a:pt x="7160" y="45562"/>
                    <a:pt x="11256" y="42895"/>
                  </a:cubicBezTo>
                  <a:lnTo>
                    <a:pt x="5446" y="42895"/>
                  </a:lnTo>
                  <a:cubicBezTo>
                    <a:pt x="-2174" y="43562"/>
                    <a:pt x="-1507" y="32323"/>
                    <a:pt x="5636" y="3241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9" name="Google Shape;2689;p37"/>
            <p:cNvSpPr/>
            <p:nvPr/>
          </p:nvSpPr>
          <p:spPr>
            <a:xfrm>
              <a:off x="2285854" y="3390448"/>
              <a:ext cx="70866" cy="103155"/>
            </a:xfrm>
            <a:custGeom>
              <a:avLst/>
              <a:gdLst/>
              <a:ahLst/>
              <a:cxnLst/>
              <a:rect l="l" t="t" r="r" b="b"/>
              <a:pathLst>
                <a:path w="70866" h="103155" extrusionOk="0">
                  <a:moveTo>
                    <a:pt x="45339" y="103156"/>
                  </a:moveTo>
                  <a:cubicBezTo>
                    <a:pt x="54990" y="102718"/>
                    <a:pt x="64114" y="98631"/>
                    <a:pt x="70866" y="91726"/>
                  </a:cubicBezTo>
                  <a:cubicBezTo>
                    <a:pt x="69533" y="73628"/>
                    <a:pt x="46482" y="5143"/>
                    <a:pt x="0" y="0"/>
                  </a:cubicBezTo>
                  <a:cubicBezTo>
                    <a:pt x="12463" y="8944"/>
                    <a:pt x="22324" y="21041"/>
                    <a:pt x="28575" y="35052"/>
                  </a:cubicBezTo>
                  <a:cubicBezTo>
                    <a:pt x="35880" y="57293"/>
                    <a:pt x="41484" y="80067"/>
                    <a:pt x="45339" y="10315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0" name="Google Shape;2690;p37"/>
            <p:cNvSpPr/>
            <p:nvPr/>
          </p:nvSpPr>
          <p:spPr>
            <a:xfrm>
              <a:off x="2088637" y="3460502"/>
              <a:ext cx="85975" cy="128318"/>
            </a:xfrm>
            <a:custGeom>
              <a:avLst/>
              <a:gdLst/>
              <a:ahLst/>
              <a:cxnLst/>
              <a:rect l="l" t="t" r="r" b="b"/>
              <a:pathLst>
                <a:path w="85975" h="128318" extrusionOk="0">
                  <a:moveTo>
                    <a:pt x="6812" y="123589"/>
                  </a:moveTo>
                  <a:cubicBezTo>
                    <a:pt x="6812" y="123589"/>
                    <a:pt x="53008" y="139590"/>
                    <a:pt x="85584" y="112730"/>
                  </a:cubicBezTo>
                  <a:cubicBezTo>
                    <a:pt x="89203" y="106634"/>
                    <a:pt x="66534" y="27957"/>
                    <a:pt x="66534" y="27957"/>
                  </a:cubicBezTo>
                  <a:cubicBezTo>
                    <a:pt x="66534" y="27957"/>
                    <a:pt x="47484" y="-12238"/>
                    <a:pt x="16813" y="3764"/>
                  </a:cubicBezTo>
                  <a:cubicBezTo>
                    <a:pt x="-13857" y="19766"/>
                    <a:pt x="6812" y="123589"/>
                    <a:pt x="6812" y="1235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1" name="Google Shape;2691;p37"/>
            <p:cNvSpPr/>
            <p:nvPr/>
          </p:nvSpPr>
          <p:spPr>
            <a:xfrm>
              <a:off x="4813163" y="609565"/>
              <a:ext cx="169617" cy="333215"/>
            </a:xfrm>
            <a:custGeom>
              <a:avLst/>
              <a:gdLst/>
              <a:ahLst/>
              <a:cxnLst/>
              <a:rect l="l" t="t" r="r" b="b"/>
              <a:pathLst>
                <a:path w="169617" h="333215" extrusionOk="0">
                  <a:moveTo>
                    <a:pt x="97114" y="257806"/>
                  </a:moveTo>
                  <a:cubicBezTo>
                    <a:pt x="82065" y="284512"/>
                    <a:pt x="63834" y="309299"/>
                    <a:pt x="42822" y="331624"/>
                  </a:cubicBezTo>
                  <a:cubicBezTo>
                    <a:pt x="36916" y="338482"/>
                    <a:pt x="-8137" y="321242"/>
                    <a:pt x="1293" y="316384"/>
                  </a:cubicBezTo>
                  <a:cubicBezTo>
                    <a:pt x="10722" y="311527"/>
                    <a:pt x="40250" y="270283"/>
                    <a:pt x="55109" y="242851"/>
                  </a:cubicBezTo>
                  <a:cubicBezTo>
                    <a:pt x="67549" y="210057"/>
                    <a:pt x="78074" y="176568"/>
                    <a:pt x="86637" y="142553"/>
                  </a:cubicBezTo>
                  <a:cubicBezTo>
                    <a:pt x="96162" y="108930"/>
                    <a:pt x="103972" y="59590"/>
                    <a:pt x="110735" y="36349"/>
                  </a:cubicBezTo>
                  <a:cubicBezTo>
                    <a:pt x="114326" y="18843"/>
                    <a:pt x="127870" y="5080"/>
                    <a:pt x="145311" y="1202"/>
                  </a:cubicBezTo>
                  <a:cubicBezTo>
                    <a:pt x="161503" y="-2513"/>
                    <a:pt x="172076" y="1869"/>
                    <a:pt x="169123" y="21586"/>
                  </a:cubicBezTo>
                  <a:cubicBezTo>
                    <a:pt x="163885" y="56066"/>
                    <a:pt x="136929" y="189988"/>
                    <a:pt x="97114" y="25780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2" name="Google Shape;2692;p37"/>
            <p:cNvSpPr/>
            <p:nvPr/>
          </p:nvSpPr>
          <p:spPr>
            <a:xfrm>
              <a:off x="4828467" y="1392196"/>
              <a:ext cx="116692" cy="90410"/>
            </a:xfrm>
            <a:custGeom>
              <a:avLst/>
              <a:gdLst/>
              <a:ahLst/>
              <a:cxnLst/>
              <a:rect l="l" t="t" r="r" b="b"/>
              <a:pathLst>
                <a:path w="116692" h="90410" extrusionOk="0">
                  <a:moveTo>
                    <a:pt x="107433" y="2"/>
                  </a:moveTo>
                  <a:cubicBezTo>
                    <a:pt x="93527" y="11337"/>
                    <a:pt x="72857" y="955"/>
                    <a:pt x="71810" y="2003"/>
                  </a:cubicBezTo>
                  <a:cubicBezTo>
                    <a:pt x="55417" y="17271"/>
                    <a:pt x="38177" y="31616"/>
                    <a:pt x="20184" y="44960"/>
                  </a:cubicBezTo>
                  <a:cubicBezTo>
                    <a:pt x="11421" y="51818"/>
                    <a:pt x="-2105" y="61057"/>
                    <a:pt x="277" y="74202"/>
                  </a:cubicBezTo>
                  <a:cubicBezTo>
                    <a:pt x="4753" y="97824"/>
                    <a:pt x="42472" y="90585"/>
                    <a:pt x="56665" y="83727"/>
                  </a:cubicBezTo>
                  <a:cubicBezTo>
                    <a:pt x="70857" y="76869"/>
                    <a:pt x="82573" y="64677"/>
                    <a:pt x="96003" y="56200"/>
                  </a:cubicBezTo>
                  <a:cubicBezTo>
                    <a:pt x="105528" y="50199"/>
                    <a:pt x="115053" y="47151"/>
                    <a:pt x="116577" y="34959"/>
                  </a:cubicBezTo>
                  <a:cubicBezTo>
                    <a:pt x="117720" y="27244"/>
                    <a:pt x="110100" y="-284"/>
                    <a:pt x="107433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3" name="Google Shape;2693;p37"/>
            <p:cNvSpPr/>
            <p:nvPr/>
          </p:nvSpPr>
          <p:spPr>
            <a:xfrm>
              <a:off x="4829505" y="1421916"/>
              <a:ext cx="116196" cy="60608"/>
            </a:xfrm>
            <a:custGeom>
              <a:avLst/>
              <a:gdLst/>
              <a:ahLst/>
              <a:cxnLst/>
              <a:rect l="l" t="t" r="r" b="b"/>
              <a:pathLst>
                <a:path w="116196" h="60608" extrusionOk="0">
                  <a:moveTo>
                    <a:pt x="115919" y="0"/>
                  </a:moveTo>
                  <a:cubicBezTo>
                    <a:pt x="114110" y="11621"/>
                    <a:pt x="104775" y="14764"/>
                    <a:pt x="95250" y="20765"/>
                  </a:cubicBezTo>
                  <a:cubicBezTo>
                    <a:pt x="81534" y="29242"/>
                    <a:pt x="69437" y="41529"/>
                    <a:pt x="55245" y="48673"/>
                  </a:cubicBezTo>
                  <a:cubicBezTo>
                    <a:pt x="41053" y="55817"/>
                    <a:pt x="9239" y="62008"/>
                    <a:pt x="0" y="45149"/>
                  </a:cubicBezTo>
                  <a:cubicBezTo>
                    <a:pt x="5048" y="67913"/>
                    <a:pt x="42101" y="60770"/>
                    <a:pt x="56198" y="53626"/>
                  </a:cubicBezTo>
                  <a:cubicBezTo>
                    <a:pt x="70295" y="46482"/>
                    <a:pt x="82106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272" y="3239"/>
                    <a:pt x="116205" y="160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4" name="Google Shape;2694;p37"/>
            <p:cNvSpPr/>
            <p:nvPr/>
          </p:nvSpPr>
          <p:spPr>
            <a:xfrm>
              <a:off x="4688430" y="1310886"/>
              <a:ext cx="116665" cy="87067"/>
            </a:xfrm>
            <a:custGeom>
              <a:avLst/>
              <a:gdLst/>
              <a:ahLst/>
              <a:cxnLst/>
              <a:rect l="l" t="t" r="r" b="b"/>
              <a:pathLst>
                <a:path w="116665" h="87067" extrusionOk="0">
                  <a:moveTo>
                    <a:pt x="105833" y="64"/>
                  </a:moveTo>
                  <a:cubicBezTo>
                    <a:pt x="91831" y="11398"/>
                    <a:pt x="67733" y="-984"/>
                    <a:pt x="66305" y="64"/>
                  </a:cubicBezTo>
                  <a:cubicBezTo>
                    <a:pt x="51722" y="14780"/>
                    <a:pt x="36329" y="28677"/>
                    <a:pt x="20204" y="41688"/>
                  </a:cubicBezTo>
                  <a:cubicBezTo>
                    <a:pt x="11440" y="48546"/>
                    <a:pt x="-2180" y="57690"/>
                    <a:pt x="296" y="70930"/>
                  </a:cubicBezTo>
                  <a:cubicBezTo>
                    <a:pt x="4678" y="94456"/>
                    <a:pt x="42492" y="87217"/>
                    <a:pt x="56684" y="80455"/>
                  </a:cubicBezTo>
                  <a:cubicBezTo>
                    <a:pt x="70876" y="73692"/>
                    <a:pt x="82592" y="61405"/>
                    <a:pt x="96022" y="52927"/>
                  </a:cubicBezTo>
                  <a:cubicBezTo>
                    <a:pt x="105547" y="47022"/>
                    <a:pt x="115072" y="43879"/>
                    <a:pt x="116597" y="31782"/>
                  </a:cubicBezTo>
                  <a:cubicBezTo>
                    <a:pt x="117549" y="23495"/>
                    <a:pt x="108310" y="-698"/>
                    <a:pt x="105833" y="6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5" name="Google Shape;2695;p37"/>
            <p:cNvSpPr/>
            <p:nvPr/>
          </p:nvSpPr>
          <p:spPr>
            <a:xfrm>
              <a:off x="4688726" y="1338477"/>
              <a:ext cx="116135" cy="60608"/>
            </a:xfrm>
            <a:custGeom>
              <a:avLst/>
              <a:gdLst/>
              <a:ahLst/>
              <a:cxnLst/>
              <a:rect l="l" t="t" r="r" b="b"/>
              <a:pathLst>
                <a:path w="116135" h="60608" extrusionOk="0">
                  <a:moveTo>
                    <a:pt x="115919" y="0"/>
                  </a:moveTo>
                  <a:cubicBezTo>
                    <a:pt x="114014" y="11621"/>
                    <a:pt x="104680" y="14764"/>
                    <a:pt x="95155" y="20765"/>
                  </a:cubicBezTo>
                  <a:cubicBezTo>
                    <a:pt x="81439" y="29242"/>
                    <a:pt x="69437" y="41529"/>
                    <a:pt x="55150" y="48673"/>
                  </a:cubicBezTo>
                  <a:cubicBezTo>
                    <a:pt x="40862" y="55817"/>
                    <a:pt x="9239" y="62008"/>
                    <a:pt x="0" y="45149"/>
                  </a:cubicBezTo>
                  <a:cubicBezTo>
                    <a:pt x="4953" y="67913"/>
                    <a:pt x="42101" y="60770"/>
                    <a:pt x="56198" y="53626"/>
                  </a:cubicBezTo>
                  <a:cubicBezTo>
                    <a:pt x="70295" y="46482"/>
                    <a:pt x="82010" y="34576"/>
                    <a:pt x="95536" y="26099"/>
                  </a:cubicBezTo>
                  <a:cubicBezTo>
                    <a:pt x="105061" y="20098"/>
                    <a:pt x="114586" y="17050"/>
                    <a:pt x="116110" y="4858"/>
                  </a:cubicBezTo>
                  <a:cubicBezTo>
                    <a:pt x="116177" y="3238"/>
                    <a:pt x="116110" y="1610"/>
                    <a:pt x="115919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6" name="Google Shape;2696;p37"/>
            <p:cNvSpPr/>
            <p:nvPr/>
          </p:nvSpPr>
          <p:spPr>
            <a:xfrm>
              <a:off x="4717732" y="910305"/>
              <a:ext cx="408631" cy="493987"/>
            </a:xfrm>
            <a:custGeom>
              <a:avLst/>
              <a:gdLst/>
              <a:ahLst/>
              <a:cxnLst/>
              <a:rect l="l" t="t" r="r" b="b"/>
              <a:pathLst>
                <a:path w="408631" h="493987" extrusionOk="0">
                  <a:moveTo>
                    <a:pt x="405429" y="33455"/>
                  </a:moveTo>
                  <a:cubicBezTo>
                    <a:pt x="420955" y="130325"/>
                    <a:pt x="377902" y="166805"/>
                    <a:pt x="321990" y="187094"/>
                  </a:cubicBezTo>
                  <a:cubicBezTo>
                    <a:pt x="281890" y="201857"/>
                    <a:pt x="224264" y="224622"/>
                    <a:pt x="224264" y="224622"/>
                  </a:cubicBezTo>
                  <a:cubicBezTo>
                    <a:pt x="224264" y="224622"/>
                    <a:pt x="225121" y="245863"/>
                    <a:pt x="225502" y="293583"/>
                  </a:cubicBezTo>
                  <a:cubicBezTo>
                    <a:pt x="225978" y="335588"/>
                    <a:pt x="220359" y="489036"/>
                    <a:pt x="220359" y="489036"/>
                  </a:cubicBezTo>
                  <a:cubicBezTo>
                    <a:pt x="206862" y="495799"/>
                    <a:pt x="190936" y="495627"/>
                    <a:pt x="177591" y="488560"/>
                  </a:cubicBezTo>
                  <a:cubicBezTo>
                    <a:pt x="177591" y="488560"/>
                    <a:pt x="155017" y="371021"/>
                    <a:pt x="150255" y="318062"/>
                  </a:cubicBezTo>
                  <a:cubicBezTo>
                    <a:pt x="143778" y="246149"/>
                    <a:pt x="132729" y="199095"/>
                    <a:pt x="136348" y="183665"/>
                  </a:cubicBezTo>
                  <a:cubicBezTo>
                    <a:pt x="139587" y="170044"/>
                    <a:pt x="218168" y="131372"/>
                    <a:pt x="243123" y="110703"/>
                  </a:cubicBezTo>
                  <a:lnTo>
                    <a:pt x="78531" y="165853"/>
                  </a:lnTo>
                  <a:cubicBezTo>
                    <a:pt x="81789" y="183703"/>
                    <a:pt x="83380" y="201810"/>
                    <a:pt x="83294" y="219955"/>
                  </a:cubicBezTo>
                  <a:cubicBezTo>
                    <a:pt x="81770" y="277105"/>
                    <a:pt x="78627" y="400453"/>
                    <a:pt x="78627" y="400453"/>
                  </a:cubicBezTo>
                  <a:cubicBezTo>
                    <a:pt x="78627" y="400453"/>
                    <a:pt x="56053" y="416741"/>
                    <a:pt x="36812" y="400453"/>
                  </a:cubicBezTo>
                  <a:cubicBezTo>
                    <a:pt x="36812" y="400453"/>
                    <a:pt x="-4622" y="156137"/>
                    <a:pt x="427" y="124229"/>
                  </a:cubicBezTo>
                  <a:cubicBezTo>
                    <a:pt x="5189" y="93558"/>
                    <a:pt x="150255" y="30788"/>
                    <a:pt x="175782" y="9167"/>
                  </a:cubicBezTo>
                  <a:cubicBezTo>
                    <a:pt x="184802" y="1843"/>
                    <a:pt x="196499" y="-1308"/>
                    <a:pt x="207976" y="49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7" name="Google Shape;2697;p37"/>
            <p:cNvSpPr/>
            <p:nvPr/>
          </p:nvSpPr>
          <p:spPr>
            <a:xfrm>
              <a:off x="4963696" y="579048"/>
              <a:ext cx="128556" cy="125075"/>
            </a:xfrm>
            <a:custGeom>
              <a:avLst/>
              <a:gdLst/>
              <a:ahLst/>
              <a:cxnLst/>
              <a:rect l="l" t="t" r="r" b="b"/>
              <a:pathLst>
                <a:path w="128556" h="125075" extrusionOk="0">
                  <a:moveTo>
                    <a:pt x="102220" y="0"/>
                  </a:moveTo>
                  <a:cubicBezTo>
                    <a:pt x="102220" y="0"/>
                    <a:pt x="99838" y="46196"/>
                    <a:pt x="100886" y="50292"/>
                  </a:cubicBezTo>
                  <a:cubicBezTo>
                    <a:pt x="101934" y="54388"/>
                    <a:pt x="122032" y="67913"/>
                    <a:pt x="127937" y="72676"/>
                  </a:cubicBezTo>
                  <a:cubicBezTo>
                    <a:pt x="133843" y="77438"/>
                    <a:pt x="96029" y="114776"/>
                    <a:pt x="77645" y="123253"/>
                  </a:cubicBezTo>
                  <a:cubicBezTo>
                    <a:pt x="59262" y="131731"/>
                    <a:pt x="1445" y="109442"/>
                    <a:pt x="112" y="80867"/>
                  </a:cubicBezTo>
                  <a:cubicBezTo>
                    <a:pt x="-1222" y="52292"/>
                    <a:pt x="9637" y="28289"/>
                    <a:pt x="19162" y="27051"/>
                  </a:cubicBezTo>
                  <a:cubicBezTo>
                    <a:pt x="28687" y="25813"/>
                    <a:pt x="102220" y="0"/>
                    <a:pt x="102220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8" name="Google Shape;2698;p37"/>
            <p:cNvSpPr/>
            <p:nvPr/>
          </p:nvSpPr>
          <p:spPr>
            <a:xfrm>
              <a:off x="4918440" y="596574"/>
              <a:ext cx="208599" cy="407146"/>
            </a:xfrm>
            <a:custGeom>
              <a:avLst/>
              <a:gdLst/>
              <a:ahLst/>
              <a:cxnLst/>
              <a:rect l="l" t="t" r="r" b="b"/>
              <a:pathLst>
                <a:path w="208599" h="407146" extrusionOk="0">
                  <a:moveTo>
                    <a:pt x="152620" y="40673"/>
                  </a:moveTo>
                  <a:cubicBezTo>
                    <a:pt x="152620" y="40673"/>
                    <a:pt x="119187" y="90584"/>
                    <a:pt x="72419" y="95251"/>
                  </a:cubicBezTo>
                  <a:cubicBezTo>
                    <a:pt x="57751" y="80773"/>
                    <a:pt x="56417" y="28576"/>
                    <a:pt x="76801" y="12574"/>
                  </a:cubicBezTo>
                  <a:cubicBezTo>
                    <a:pt x="76801" y="12574"/>
                    <a:pt x="57751" y="-2571"/>
                    <a:pt x="45178" y="382"/>
                  </a:cubicBezTo>
                  <a:cubicBezTo>
                    <a:pt x="31481" y="8783"/>
                    <a:pt x="21327" y="21888"/>
                    <a:pt x="16603" y="37244"/>
                  </a:cubicBezTo>
                  <a:cubicBezTo>
                    <a:pt x="4658" y="71536"/>
                    <a:pt x="-923" y="107721"/>
                    <a:pt x="124" y="144019"/>
                  </a:cubicBezTo>
                  <a:cubicBezTo>
                    <a:pt x="886" y="192977"/>
                    <a:pt x="124" y="316707"/>
                    <a:pt x="124" y="316707"/>
                  </a:cubicBezTo>
                  <a:cubicBezTo>
                    <a:pt x="5620" y="346271"/>
                    <a:pt x="23556" y="372047"/>
                    <a:pt x="49369" y="387478"/>
                  </a:cubicBezTo>
                  <a:cubicBezTo>
                    <a:pt x="83068" y="406490"/>
                    <a:pt x="122740" y="411976"/>
                    <a:pt x="160335" y="402813"/>
                  </a:cubicBezTo>
                  <a:cubicBezTo>
                    <a:pt x="183957" y="397289"/>
                    <a:pt x="192720" y="383763"/>
                    <a:pt x="200911" y="366904"/>
                  </a:cubicBezTo>
                  <a:cubicBezTo>
                    <a:pt x="198816" y="332614"/>
                    <a:pt x="185195" y="262129"/>
                    <a:pt x="190910" y="218790"/>
                  </a:cubicBezTo>
                  <a:cubicBezTo>
                    <a:pt x="196625" y="175451"/>
                    <a:pt x="205769" y="143447"/>
                    <a:pt x="208150" y="108586"/>
                  </a:cubicBezTo>
                  <a:cubicBezTo>
                    <a:pt x="210532" y="73724"/>
                    <a:pt x="203483" y="74391"/>
                    <a:pt x="186052" y="62009"/>
                  </a:cubicBezTo>
                  <a:cubicBezTo>
                    <a:pt x="175442" y="54092"/>
                    <a:pt x="164269" y="46962"/>
                    <a:pt x="152620" y="4067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9" name="Google Shape;2699;p37"/>
            <p:cNvSpPr/>
            <p:nvPr/>
          </p:nvSpPr>
          <p:spPr>
            <a:xfrm>
              <a:off x="4958560" y="449309"/>
              <a:ext cx="138537" cy="168686"/>
            </a:xfrm>
            <a:custGeom>
              <a:avLst/>
              <a:gdLst/>
              <a:ahLst/>
              <a:cxnLst/>
              <a:rect l="l" t="t" r="r" b="b"/>
              <a:pathLst>
                <a:path w="138537" h="168686" extrusionOk="0">
                  <a:moveTo>
                    <a:pt x="2962" y="60969"/>
                  </a:moveTo>
                  <a:lnTo>
                    <a:pt x="2962" y="60969"/>
                  </a:lnTo>
                  <a:cubicBezTo>
                    <a:pt x="8486" y="25155"/>
                    <a:pt x="34204" y="-1896"/>
                    <a:pt x="71161" y="104"/>
                  </a:cubicBezTo>
                  <a:cubicBezTo>
                    <a:pt x="110299" y="2083"/>
                    <a:pt x="140427" y="35416"/>
                    <a:pt x="138445" y="74557"/>
                  </a:cubicBezTo>
                  <a:cubicBezTo>
                    <a:pt x="137321" y="96813"/>
                    <a:pt x="125806" y="117248"/>
                    <a:pt x="107356" y="129739"/>
                  </a:cubicBezTo>
                  <a:cubicBezTo>
                    <a:pt x="106032" y="135172"/>
                    <a:pt x="104117" y="140443"/>
                    <a:pt x="101641" y="145456"/>
                  </a:cubicBezTo>
                  <a:cubicBezTo>
                    <a:pt x="88592" y="160696"/>
                    <a:pt x="49063" y="170125"/>
                    <a:pt x="37728" y="168506"/>
                  </a:cubicBezTo>
                  <a:cubicBezTo>
                    <a:pt x="23907" y="167251"/>
                    <a:pt x="12249" y="157706"/>
                    <a:pt x="8296" y="144408"/>
                  </a:cubicBezTo>
                  <a:cubicBezTo>
                    <a:pt x="-3610" y="116309"/>
                    <a:pt x="-86" y="78685"/>
                    <a:pt x="2962" y="6096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0" name="Google Shape;2700;p37"/>
            <p:cNvSpPr/>
            <p:nvPr/>
          </p:nvSpPr>
          <p:spPr>
            <a:xfrm>
              <a:off x="4963736" y="434568"/>
              <a:ext cx="146199" cy="144480"/>
            </a:xfrm>
            <a:custGeom>
              <a:avLst/>
              <a:gdLst/>
              <a:ahLst/>
              <a:cxnLst/>
              <a:rect l="l" t="t" r="r" b="b"/>
              <a:pathLst>
                <a:path w="146199" h="144480" extrusionOk="0">
                  <a:moveTo>
                    <a:pt x="102179" y="144481"/>
                  </a:moveTo>
                  <a:lnTo>
                    <a:pt x="102179" y="144481"/>
                  </a:lnTo>
                  <a:lnTo>
                    <a:pt x="98750" y="113239"/>
                  </a:lnTo>
                  <a:cubicBezTo>
                    <a:pt x="98750" y="113239"/>
                    <a:pt x="124277" y="47135"/>
                    <a:pt x="63984" y="59899"/>
                  </a:cubicBezTo>
                  <a:cubicBezTo>
                    <a:pt x="24169" y="68281"/>
                    <a:pt x="14168" y="71900"/>
                    <a:pt x="2072" y="45135"/>
                  </a:cubicBezTo>
                  <a:cubicBezTo>
                    <a:pt x="-10025" y="18370"/>
                    <a:pt x="32647" y="-5538"/>
                    <a:pt x="83415" y="1129"/>
                  </a:cubicBezTo>
                  <a:cubicBezTo>
                    <a:pt x="119648" y="4934"/>
                    <a:pt x="146928" y="35857"/>
                    <a:pt x="146185" y="72281"/>
                  </a:cubicBezTo>
                  <a:cubicBezTo>
                    <a:pt x="144851" y="91903"/>
                    <a:pt x="139612" y="131717"/>
                    <a:pt x="102179" y="14448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1" name="Google Shape;2701;p37"/>
            <p:cNvSpPr/>
            <p:nvPr/>
          </p:nvSpPr>
          <p:spPr>
            <a:xfrm>
              <a:off x="4896275" y="596956"/>
              <a:ext cx="67341" cy="98012"/>
            </a:xfrm>
            <a:custGeom>
              <a:avLst/>
              <a:gdLst/>
              <a:ahLst/>
              <a:cxnLst/>
              <a:rect l="l" t="t" r="r" b="b"/>
              <a:pathLst>
                <a:path w="67341" h="98012" extrusionOk="0">
                  <a:moveTo>
                    <a:pt x="24289" y="98012"/>
                  </a:moveTo>
                  <a:cubicBezTo>
                    <a:pt x="15097" y="97573"/>
                    <a:pt x="6410" y="93657"/>
                    <a:pt x="0" y="87058"/>
                  </a:cubicBezTo>
                  <a:cubicBezTo>
                    <a:pt x="1334" y="70009"/>
                    <a:pt x="23241" y="4858"/>
                    <a:pt x="67342" y="0"/>
                  </a:cubicBezTo>
                  <a:cubicBezTo>
                    <a:pt x="55350" y="8451"/>
                    <a:pt x="45844" y="19962"/>
                    <a:pt x="39814" y="33338"/>
                  </a:cubicBezTo>
                  <a:cubicBezTo>
                    <a:pt x="32994" y="54469"/>
                    <a:pt x="27813" y="76090"/>
                    <a:pt x="24289" y="9801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2" name="Google Shape;2702;p37"/>
            <p:cNvSpPr/>
            <p:nvPr/>
          </p:nvSpPr>
          <p:spPr>
            <a:xfrm>
              <a:off x="5434686" y="3650290"/>
              <a:ext cx="676058" cy="390429"/>
            </a:xfrm>
            <a:custGeom>
              <a:avLst/>
              <a:gdLst/>
              <a:ahLst/>
              <a:cxnLst/>
              <a:rect l="l" t="t" r="r" b="b"/>
              <a:pathLst>
                <a:path w="676058" h="390429" extrusionOk="0">
                  <a:moveTo>
                    <a:pt x="625735" y="92488"/>
                  </a:moveTo>
                  <a:cubicBezTo>
                    <a:pt x="610904" y="78943"/>
                    <a:pt x="594607" y="67094"/>
                    <a:pt x="577157" y="57150"/>
                  </a:cubicBezTo>
                  <a:cubicBezTo>
                    <a:pt x="445236" y="-19050"/>
                    <a:pt x="230733" y="-19050"/>
                    <a:pt x="98907" y="57150"/>
                  </a:cubicBezTo>
                  <a:cubicBezTo>
                    <a:pt x="78543" y="68666"/>
                    <a:pt x="59826" y="82896"/>
                    <a:pt x="43281" y="99441"/>
                  </a:cubicBezTo>
                  <a:cubicBezTo>
                    <a:pt x="-29204" y="173831"/>
                    <a:pt x="-10630" y="270034"/>
                    <a:pt x="98907" y="333280"/>
                  </a:cubicBezTo>
                  <a:cubicBezTo>
                    <a:pt x="230733" y="409480"/>
                    <a:pt x="445331" y="409480"/>
                    <a:pt x="577157" y="333280"/>
                  </a:cubicBezTo>
                  <a:cubicBezTo>
                    <a:pt x="690124" y="268033"/>
                    <a:pt x="706316" y="167735"/>
                    <a:pt x="625735" y="92488"/>
                  </a:cubicBezTo>
                  <a:close/>
                  <a:moveTo>
                    <a:pt x="535152" y="308610"/>
                  </a:moveTo>
                  <a:cubicBezTo>
                    <a:pt x="426472" y="371380"/>
                    <a:pt x="249402" y="371380"/>
                    <a:pt x="141008" y="308610"/>
                  </a:cubicBezTo>
                  <a:cubicBezTo>
                    <a:pt x="64808" y="264605"/>
                    <a:pt x="41948" y="201168"/>
                    <a:pt x="72713" y="145542"/>
                  </a:cubicBezTo>
                  <a:cubicBezTo>
                    <a:pt x="89277" y="118310"/>
                    <a:pt x="112871" y="96031"/>
                    <a:pt x="141008" y="81058"/>
                  </a:cubicBezTo>
                  <a:cubicBezTo>
                    <a:pt x="249688" y="18383"/>
                    <a:pt x="426758" y="18383"/>
                    <a:pt x="535152" y="81058"/>
                  </a:cubicBezTo>
                  <a:cubicBezTo>
                    <a:pt x="563260" y="96002"/>
                    <a:pt x="586797" y="118291"/>
                    <a:pt x="603256" y="145542"/>
                  </a:cubicBezTo>
                  <a:lnTo>
                    <a:pt x="603256" y="145542"/>
                  </a:lnTo>
                  <a:cubicBezTo>
                    <a:pt x="634117" y="201549"/>
                    <a:pt x="611352" y="264890"/>
                    <a:pt x="535152" y="30861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3" name="Google Shape;2703;p37"/>
            <p:cNvSpPr/>
            <p:nvPr/>
          </p:nvSpPr>
          <p:spPr>
            <a:xfrm>
              <a:off x="5472633" y="3576375"/>
              <a:ext cx="587572" cy="226763"/>
            </a:xfrm>
            <a:custGeom>
              <a:avLst/>
              <a:gdLst/>
              <a:ahLst/>
              <a:cxnLst/>
              <a:rect l="l" t="t" r="r" b="b"/>
              <a:pathLst>
                <a:path w="587572" h="226763" extrusionOk="0">
                  <a:moveTo>
                    <a:pt x="565309" y="219837"/>
                  </a:moveTo>
                  <a:lnTo>
                    <a:pt x="565309" y="219837"/>
                  </a:lnTo>
                  <a:cubicBezTo>
                    <a:pt x="548849" y="192586"/>
                    <a:pt x="525313" y="170297"/>
                    <a:pt x="497205" y="155353"/>
                  </a:cubicBezTo>
                  <a:cubicBezTo>
                    <a:pt x="388525" y="92678"/>
                    <a:pt x="211455" y="92678"/>
                    <a:pt x="103061" y="155353"/>
                  </a:cubicBezTo>
                  <a:cubicBezTo>
                    <a:pt x="74924" y="170326"/>
                    <a:pt x="51330" y="192605"/>
                    <a:pt x="34766" y="219837"/>
                  </a:cubicBezTo>
                  <a:lnTo>
                    <a:pt x="5334" y="172974"/>
                  </a:lnTo>
                  <a:lnTo>
                    <a:pt x="0" y="164497"/>
                  </a:lnTo>
                  <a:lnTo>
                    <a:pt x="38100" y="73533"/>
                  </a:lnTo>
                  <a:lnTo>
                    <a:pt x="170402" y="0"/>
                  </a:lnTo>
                  <a:lnTo>
                    <a:pt x="416719" y="4286"/>
                  </a:lnTo>
                  <a:lnTo>
                    <a:pt x="584073" y="103537"/>
                  </a:lnTo>
                  <a:cubicBezTo>
                    <a:pt x="584073" y="103537"/>
                    <a:pt x="587121" y="134969"/>
                    <a:pt x="587502" y="166021"/>
                  </a:cubicBezTo>
                  <a:cubicBezTo>
                    <a:pt x="588169" y="204883"/>
                    <a:pt x="584359" y="242697"/>
                    <a:pt x="565309" y="219837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4" name="Google Shape;2704;p37"/>
            <p:cNvSpPr/>
            <p:nvPr/>
          </p:nvSpPr>
          <p:spPr>
            <a:xfrm>
              <a:off x="5434724" y="3741253"/>
              <a:ext cx="51339" cy="103346"/>
            </a:xfrm>
            <a:custGeom>
              <a:avLst/>
              <a:gdLst/>
              <a:ahLst/>
              <a:cxnLst/>
              <a:rect l="l" t="t" r="r" b="b"/>
              <a:pathLst>
                <a:path w="51339" h="103346" extrusionOk="0">
                  <a:moveTo>
                    <a:pt x="0" y="103346"/>
                  </a:moveTo>
                  <a:lnTo>
                    <a:pt x="95" y="0"/>
                  </a:lnTo>
                  <a:lnTo>
                    <a:pt x="51340" y="86773"/>
                  </a:lnTo>
                  <a:lnTo>
                    <a:pt x="0" y="103346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5" name="Google Shape;2705;p37"/>
            <p:cNvSpPr/>
            <p:nvPr/>
          </p:nvSpPr>
          <p:spPr>
            <a:xfrm>
              <a:off x="6065565" y="3741825"/>
              <a:ext cx="45148" cy="102774"/>
            </a:xfrm>
            <a:custGeom>
              <a:avLst/>
              <a:gdLst/>
              <a:ahLst/>
              <a:cxnLst/>
              <a:rect l="l" t="t" r="r" b="b"/>
              <a:pathLst>
                <a:path w="45148" h="102774" extrusionOk="0">
                  <a:moveTo>
                    <a:pt x="45148" y="102775"/>
                  </a:moveTo>
                  <a:lnTo>
                    <a:pt x="45148" y="0"/>
                  </a:lnTo>
                  <a:lnTo>
                    <a:pt x="0" y="51149"/>
                  </a:lnTo>
                  <a:lnTo>
                    <a:pt x="45148" y="10277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6" name="Google Shape;2706;p37"/>
            <p:cNvSpPr/>
            <p:nvPr/>
          </p:nvSpPr>
          <p:spPr>
            <a:xfrm>
              <a:off x="5494446" y="3630573"/>
              <a:ext cx="562737" cy="324802"/>
            </a:xfrm>
            <a:custGeom>
              <a:avLst/>
              <a:gdLst/>
              <a:ahLst/>
              <a:cxnLst/>
              <a:rect l="l" t="t" r="r" b="b"/>
              <a:pathLst>
                <a:path w="562737" h="324802" extrusionOk="0">
                  <a:moveTo>
                    <a:pt x="562737" y="162401"/>
                  </a:moveTo>
                  <a:cubicBezTo>
                    <a:pt x="562737" y="252093"/>
                    <a:pt x="436764" y="324802"/>
                    <a:pt x="281368" y="324802"/>
                  </a:cubicBezTo>
                  <a:cubicBezTo>
                    <a:pt x="125973" y="324802"/>
                    <a:pt x="0" y="252093"/>
                    <a:pt x="0" y="162401"/>
                  </a:cubicBezTo>
                  <a:cubicBezTo>
                    <a:pt x="0" y="72710"/>
                    <a:pt x="125973" y="0"/>
                    <a:pt x="281368" y="0"/>
                  </a:cubicBezTo>
                  <a:cubicBezTo>
                    <a:pt x="436764" y="0"/>
                    <a:pt x="562737" y="72710"/>
                    <a:pt x="562737" y="162401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7" name="Google Shape;2707;p37"/>
            <p:cNvSpPr/>
            <p:nvPr/>
          </p:nvSpPr>
          <p:spPr>
            <a:xfrm>
              <a:off x="5460441" y="3803737"/>
              <a:ext cx="614737" cy="220544"/>
            </a:xfrm>
            <a:custGeom>
              <a:avLst/>
              <a:gdLst/>
              <a:ahLst/>
              <a:cxnLst/>
              <a:rect l="l" t="t" r="r" b="b"/>
              <a:pathLst>
                <a:path w="614737" h="220544" extrusionOk="0">
                  <a:moveTo>
                    <a:pt x="0" y="58293"/>
                  </a:moveTo>
                  <a:cubicBezTo>
                    <a:pt x="0" y="58293"/>
                    <a:pt x="43339" y="228981"/>
                    <a:pt x="366522" y="220218"/>
                  </a:cubicBezTo>
                  <a:cubicBezTo>
                    <a:pt x="590836" y="220218"/>
                    <a:pt x="619506" y="27432"/>
                    <a:pt x="614172" y="0"/>
                  </a:cubicBezTo>
                  <a:cubicBezTo>
                    <a:pt x="567595" y="64189"/>
                    <a:pt x="495062" y="104556"/>
                    <a:pt x="415957" y="110300"/>
                  </a:cubicBezTo>
                  <a:cubicBezTo>
                    <a:pt x="279463" y="122206"/>
                    <a:pt x="178689" y="120682"/>
                    <a:pt x="124778" y="94583"/>
                  </a:cubicBezTo>
                  <a:cubicBezTo>
                    <a:pt x="70866" y="68485"/>
                    <a:pt x="95" y="0"/>
                    <a:pt x="95" y="0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8" name="Google Shape;2708;p37"/>
            <p:cNvSpPr/>
            <p:nvPr/>
          </p:nvSpPr>
          <p:spPr>
            <a:xfrm>
              <a:off x="5434724" y="3551706"/>
              <a:ext cx="675989" cy="390489"/>
            </a:xfrm>
            <a:custGeom>
              <a:avLst/>
              <a:gdLst/>
              <a:ahLst/>
              <a:cxnLst/>
              <a:rect l="l" t="t" r="r" b="b"/>
              <a:pathLst>
                <a:path w="675989" h="390489" extrusionOk="0">
                  <a:moveTo>
                    <a:pt x="98869" y="333375"/>
                  </a:moveTo>
                  <a:cubicBezTo>
                    <a:pt x="-32956" y="257175"/>
                    <a:pt x="-32956" y="133350"/>
                    <a:pt x="98869" y="57150"/>
                  </a:cubicBezTo>
                  <a:cubicBezTo>
                    <a:pt x="230695" y="-19050"/>
                    <a:pt x="445294" y="-19050"/>
                    <a:pt x="577120" y="57150"/>
                  </a:cubicBezTo>
                  <a:cubicBezTo>
                    <a:pt x="708946" y="133350"/>
                    <a:pt x="708946" y="257175"/>
                    <a:pt x="577120" y="333375"/>
                  </a:cubicBezTo>
                  <a:cubicBezTo>
                    <a:pt x="445294" y="409575"/>
                    <a:pt x="230695" y="409480"/>
                    <a:pt x="98869" y="333375"/>
                  </a:cubicBezTo>
                  <a:close/>
                  <a:moveTo>
                    <a:pt x="535019" y="81534"/>
                  </a:moveTo>
                  <a:cubicBezTo>
                    <a:pt x="426339" y="18860"/>
                    <a:pt x="249269" y="18764"/>
                    <a:pt x="140970" y="81534"/>
                  </a:cubicBezTo>
                  <a:cubicBezTo>
                    <a:pt x="32671" y="144304"/>
                    <a:pt x="32290" y="246316"/>
                    <a:pt x="140970" y="309086"/>
                  </a:cubicBezTo>
                  <a:cubicBezTo>
                    <a:pt x="249650" y="371856"/>
                    <a:pt x="426720" y="371856"/>
                    <a:pt x="535019" y="309086"/>
                  </a:cubicBezTo>
                  <a:cubicBezTo>
                    <a:pt x="643319" y="246316"/>
                    <a:pt x="644176" y="144304"/>
                    <a:pt x="535019" y="8153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9" name="Google Shape;2709;p3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0" name="Google Shape;2710;p37"/>
            <p:cNvSpPr/>
            <p:nvPr/>
          </p:nvSpPr>
          <p:spPr>
            <a:xfrm>
              <a:off x="5382050" y="3902892"/>
              <a:ext cx="186213" cy="107537"/>
            </a:xfrm>
            <a:custGeom>
              <a:avLst/>
              <a:gdLst/>
              <a:ahLst/>
              <a:cxnLst/>
              <a:rect l="l" t="t" r="r" b="b"/>
              <a:pathLst>
                <a:path w="186213" h="107537" extrusionOk="0">
                  <a:moveTo>
                    <a:pt x="186214" y="25337"/>
                  </a:moveTo>
                  <a:lnTo>
                    <a:pt x="43910" y="107537"/>
                  </a:lnTo>
                  <a:lnTo>
                    <a:pt x="0" y="82105"/>
                  </a:lnTo>
                  <a:lnTo>
                    <a:pt x="142304" y="0"/>
                  </a:lnTo>
                  <a:lnTo>
                    <a:pt x="186214" y="2533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1" name="Google Shape;2711;p37"/>
            <p:cNvSpPr/>
            <p:nvPr/>
          </p:nvSpPr>
          <p:spPr>
            <a:xfrm>
              <a:off x="5425961" y="3928134"/>
              <a:ext cx="142303" cy="132873"/>
            </a:xfrm>
            <a:custGeom>
              <a:avLst/>
              <a:gdLst/>
              <a:ahLst/>
              <a:cxnLst/>
              <a:rect l="l" t="t" r="r" b="b"/>
              <a:pathLst>
                <a:path w="142303" h="132873" extrusionOk="0">
                  <a:moveTo>
                    <a:pt x="142304" y="50768"/>
                  </a:moveTo>
                  <a:lnTo>
                    <a:pt x="0" y="132874"/>
                  </a:lnTo>
                  <a:lnTo>
                    <a:pt x="0" y="82201"/>
                  </a:lnTo>
                  <a:lnTo>
                    <a:pt x="142304" y="0"/>
                  </a:lnTo>
                  <a:lnTo>
                    <a:pt x="142304" y="50768"/>
                  </a:ln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2" name="Google Shape;2712;p37"/>
            <p:cNvSpPr/>
            <p:nvPr/>
          </p:nvSpPr>
          <p:spPr>
            <a:xfrm>
              <a:off x="5023720" y="3961462"/>
              <a:ext cx="431291" cy="317858"/>
            </a:xfrm>
            <a:custGeom>
              <a:avLst/>
              <a:gdLst/>
              <a:ahLst/>
              <a:cxnLst/>
              <a:rect l="l" t="t" r="r" b="b"/>
              <a:pathLst>
                <a:path w="431291" h="317858" extrusionOk="0">
                  <a:moveTo>
                    <a:pt x="431292" y="84877"/>
                  </a:moveTo>
                  <a:cubicBezTo>
                    <a:pt x="429558" y="52883"/>
                    <a:pt x="412680" y="23631"/>
                    <a:pt x="385858" y="6106"/>
                  </a:cubicBezTo>
                  <a:cubicBezTo>
                    <a:pt x="376637" y="-562"/>
                    <a:pt x="364579" y="-1867"/>
                    <a:pt x="354139" y="2676"/>
                  </a:cubicBezTo>
                  <a:lnTo>
                    <a:pt x="354139" y="2676"/>
                  </a:lnTo>
                  <a:lnTo>
                    <a:pt x="0" y="206988"/>
                  </a:lnTo>
                  <a:lnTo>
                    <a:pt x="64579" y="317859"/>
                  </a:lnTo>
                  <a:lnTo>
                    <a:pt x="414338" y="115929"/>
                  </a:lnTo>
                  <a:cubicBezTo>
                    <a:pt x="424720" y="112214"/>
                    <a:pt x="431292" y="101356"/>
                    <a:pt x="431292" y="848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3" name="Google Shape;2713;p37"/>
            <p:cNvSpPr/>
            <p:nvPr/>
          </p:nvSpPr>
          <p:spPr>
            <a:xfrm rot="-1801764">
              <a:off x="5018434" y="4160307"/>
              <a:ext cx="74228" cy="128473"/>
            </a:xfrm>
            <a:custGeom>
              <a:avLst/>
              <a:gdLst/>
              <a:ahLst/>
              <a:cxnLst/>
              <a:rect l="l" t="t" r="r" b="b"/>
              <a:pathLst>
                <a:path w="74294" h="128587" extrusionOk="0">
                  <a:moveTo>
                    <a:pt x="74295" y="64294"/>
                  </a:moveTo>
                  <a:cubicBezTo>
                    <a:pt x="74295" y="99802"/>
                    <a:pt x="57663" y="128588"/>
                    <a:pt x="37148" y="128588"/>
                  </a:cubicBezTo>
                  <a:cubicBezTo>
                    <a:pt x="16632" y="128588"/>
                    <a:pt x="0" y="99802"/>
                    <a:pt x="0" y="64294"/>
                  </a:cubicBezTo>
                  <a:cubicBezTo>
                    <a:pt x="0" y="28785"/>
                    <a:pt x="16632" y="0"/>
                    <a:pt x="37148" y="0"/>
                  </a:cubicBezTo>
                  <a:cubicBezTo>
                    <a:pt x="57663" y="0"/>
                    <a:pt x="74295" y="28785"/>
                    <a:pt x="74295" y="642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4" name="Google Shape;2714;p37"/>
            <p:cNvSpPr/>
            <p:nvPr/>
          </p:nvSpPr>
          <p:spPr>
            <a:xfrm>
              <a:off x="5833536" y="4556308"/>
              <a:ext cx="432244" cy="249555"/>
            </a:xfrm>
            <a:custGeom>
              <a:avLst/>
              <a:gdLst/>
              <a:ahLst/>
              <a:cxnLst/>
              <a:rect l="l" t="t" r="r" b="b"/>
              <a:pathLst>
                <a:path w="432244" h="249555" extrusionOk="0">
                  <a:moveTo>
                    <a:pt x="432244" y="124778"/>
                  </a:moveTo>
                  <a:cubicBezTo>
                    <a:pt x="432244" y="193690"/>
                    <a:pt x="335483" y="249555"/>
                    <a:pt x="216122" y="249555"/>
                  </a:cubicBezTo>
                  <a:cubicBezTo>
                    <a:pt x="96761" y="249555"/>
                    <a:pt x="0" y="193690"/>
                    <a:pt x="0" y="124778"/>
                  </a:cubicBezTo>
                  <a:cubicBezTo>
                    <a:pt x="0" y="55865"/>
                    <a:pt x="96761" y="0"/>
                    <a:pt x="216122" y="0"/>
                  </a:cubicBezTo>
                  <a:cubicBezTo>
                    <a:pt x="335483" y="0"/>
                    <a:pt x="432244" y="55865"/>
                    <a:pt x="432244" y="12477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5" name="Google Shape;2715;p37"/>
            <p:cNvSpPr/>
            <p:nvPr/>
          </p:nvSpPr>
          <p:spPr>
            <a:xfrm>
              <a:off x="6124048" y="3784878"/>
              <a:ext cx="99113" cy="215741"/>
            </a:xfrm>
            <a:custGeom>
              <a:avLst/>
              <a:gdLst/>
              <a:ahLst/>
              <a:cxnLst/>
              <a:rect l="l" t="t" r="r" b="b"/>
              <a:pathLst>
                <a:path w="99113" h="215741" extrusionOk="0">
                  <a:moveTo>
                    <a:pt x="77248" y="0"/>
                  </a:moveTo>
                  <a:cubicBezTo>
                    <a:pt x="79534" y="20098"/>
                    <a:pt x="103537" y="106775"/>
                    <a:pt x="98393" y="136398"/>
                  </a:cubicBezTo>
                  <a:cubicBezTo>
                    <a:pt x="93250" y="166021"/>
                    <a:pt x="11335" y="215741"/>
                    <a:pt x="11335" y="215741"/>
                  </a:cubicBezTo>
                  <a:lnTo>
                    <a:pt x="0" y="164973"/>
                  </a:lnTo>
                  <a:lnTo>
                    <a:pt x="45339" y="120491"/>
                  </a:lnTo>
                  <a:lnTo>
                    <a:pt x="33052" y="363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6" name="Google Shape;2716;p37"/>
            <p:cNvSpPr/>
            <p:nvPr/>
          </p:nvSpPr>
          <p:spPr>
            <a:xfrm>
              <a:off x="6137955" y="3696137"/>
              <a:ext cx="71246" cy="137090"/>
            </a:xfrm>
            <a:custGeom>
              <a:avLst/>
              <a:gdLst/>
              <a:ahLst/>
              <a:cxnLst/>
              <a:rect l="l" t="t" r="r" b="b"/>
              <a:pathLst>
                <a:path w="71246" h="137090" extrusionOk="0">
                  <a:moveTo>
                    <a:pt x="0" y="3302"/>
                  </a:moveTo>
                  <a:cubicBezTo>
                    <a:pt x="16516" y="-4309"/>
                    <a:pt x="36109" y="1625"/>
                    <a:pt x="45625" y="17113"/>
                  </a:cubicBezTo>
                  <a:cubicBezTo>
                    <a:pt x="57626" y="37020"/>
                    <a:pt x="70104" y="105505"/>
                    <a:pt x="71247" y="117125"/>
                  </a:cubicBezTo>
                  <a:cubicBezTo>
                    <a:pt x="71247" y="117125"/>
                    <a:pt x="54388" y="140557"/>
                    <a:pt x="29051" y="1366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7" name="Google Shape;2717;p37"/>
            <p:cNvSpPr/>
            <p:nvPr/>
          </p:nvSpPr>
          <p:spPr>
            <a:xfrm>
              <a:off x="5898535" y="4644969"/>
              <a:ext cx="153698" cy="86203"/>
            </a:xfrm>
            <a:custGeom>
              <a:avLst/>
              <a:gdLst/>
              <a:ahLst/>
              <a:cxnLst/>
              <a:rect l="l" t="t" r="r" b="b"/>
              <a:pathLst>
                <a:path w="153698" h="86203" extrusionOk="0">
                  <a:moveTo>
                    <a:pt x="145884" y="20876"/>
                  </a:moveTo>
                  <a:cubicBezTo>
                    <a:pt x="128063" y="25743"/>
                    <a:pt x="109051" y="23409"/>
                    <a:pt x="92925" y="14399"/>
                  </a:cubicBezTo>
                  <a:cubicBezTo>
                    <a:pt x="80162" y="14399"/>
                    <a:pt x="10820" y="-14843"/>
                    <a:pt x="1390" y="10017"/>
                  </a:cubicBezTo>
                  <a:cubicBezTo>
                    <a:pt x="-6802" y="31925"/>
                    <a:pt x="23202" y="52118"/>
                    <a:pt x="39490" y="55928"/>
                  </a:cubicBezTo>
                  <a:cubicBezTo>
                    <a:pt x="74542" y="64405"/>
                    <a:pt x="100355" y="81931"/>
                    <a:pt x="114451" y="84503"/>
                  </a:cubicBezTo>
                  <a:cubicBezTo>
                    <a:pt x="124929" y="86694"/>
                    <a:pt x="138455" y="88122"/>
                    <a:pt x="146837" y="79931"/>
                  </a:cubicBezTo>
                  <a:cubicBezTo>
                    <a:pt x="156552" y="70406"/>
                    <a:pt x="155695" y="33830"/>
                    <a:pt x="145884" y="20876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8" name="Google Shape;2718;p37"/>
            <p:cNvSpPr/>
            <p:nvPr/>
          </p:nvSpPr>
          <p:spPr>
            <a:xfrm>
              <a:off x="5898544" y="4659654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103"/>
                  </a:moveTo>
                  <a:cubicBezTo>
                    <a:pt x="100059" y="61150"/>
                    <a:pt x="74246" y="43720"/>
                    <a:pt x="39195" y="35528"/>
                  </a:cubicBezTo>
                  <a:cubicBezTo>
                    <a:pt x="25764" y="32290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246" y="50006"/>
                    <a:pt x="100059" y="67532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9" y="65161"/>
                    <a:pt x="126882" y="67742"/>
                    <a:pt x="114156" y="6410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9" name="Google Shape;2719;p37"/>
            <p:cNvSpPr/>
            <p:nvPr/>
          </p:nvSpPr>
          <p:spPr>
            <a:xfrm>
              <a:off x="6010930" y="4594540"/>
              <a:ext cx="153698" cy="86245"/>
            </a:xfrm>
            <a:custGeom>
              <a:avLst/>
              <a:gdLst/>
              <a:ahLst/>
              <a:cxnLst/>
              <a:rect l="l" t="t" r="r" b="b"/>
              <a:pathLst>
                <a:path w="153698" h="86245" extrusionOk="0">
                  <a:moveTo>
                    <a:pt x="145884" y="20822"/>
                  </a:moveTo>
                  <a:cubicBezTo>
                    <a:pt x="128082" y="25766"/>
                    <a:pt x="109041" y="23470"/>
                    <a:pt x="92925" y="14441"/>
                  </a:cubicBezTo>
                  <a:cubicBezTo>
                    <a:pt x="80162" y="14441"/>
                    <a:pt x="10820" y="-14896"/>
                    <a:pt x="1390" y="10059"/>
                  </a:cubicBezTo>
                  <a:cubicBezTo>
                    <a:pt x="-6802" y="31871"/>
                    <a:pt x="23202" y="52064"/>
                    <a:pt x="39490" y="55969"/>
                  </a:cubicBezTo>
                  <a:cubicBezTo>
                    <a:pt x="74446" y="64447"/>
                    <a:pt x="100354" y="81877"/>
                    <a:pt x="114452" y="84544"/>
                  </a:cubicBezTo>
                  <a:cubicBezTo>
                    <a:pt x="124929" y="86735"/>
                    <a:pt x="138454" y="88164"/>
                    <a:pt x="146837" y="79973"/>
                  </a:cubicBezTo>
                  <a:cubicBezTo>
                    <a:pt x="156552" y="70352"/>
                    <a:pt x="155695" y="33776"/>
                    <a:pt x="145884" y="2082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0" name="Google Shape;2720;p37"/>
            <p:cNvSpPr/>
            <p:nvPr/>
          </p:nvSpPr>
          <p:spPr>
            <a:xfrm>
              <a:off x="6010940" y="4609266"/>
              <a:ext cx="151113" cy="71804"/>
            </a:xfrm>
            <a:custGeom>
              <a:avLst/>
              <a:gdLst/>
              <a:ahLst/>
              <a:cxnLst/>
              <a:rect l="l" t="t" r="r" b="b"/>
              <a:pathLst>
                <a:path w="151113" h="71804" extrusionOk="0">
                  <a:moveTo>
                    <a:pt x="114156" y="64008"/>
                  </a:moveTo>
                  <a:cubicBezTo>
                    <a:pt x="100059" y="61055"/>
                    <a:pt x="74151" y="43624"/>
                    <a:pt x="39195" y="35433"/>
                  </a:cubicBezTo>
                  <a:cubicBezTo>
                    <a:pt x="25764" y="32195"/>
                    <a:pt x="2619" y="17526"/>
                    <a:pt x="237" y="0"/>
                  </a:cubicBezTo>
                  <a:cubicBezTo>
                    <a:pt x="-2811" y="20098"/>
                    <a:pt x="24240" y="38100"/>
                    <a:pt x="39195" y="41529"/>
                  </a:cubicBezTo>
                  <a:cubicBezTo>
                    <a:pt x="74151" y="50006"/>
                    <a:pt x="100059" y="67437"/>
                    <a:pt x="114156" y="70104"/>
                  </a:cubicBezTo>
                  <a:cubicBezTo>
                    <a:pt x="124634" y="72295"/>
                    <a:pt x="138159" y="73723"/>
                    <a:pt x="146541" y="65532"/>
                  </a:cubicBezTo>
                  <a:cubicBezTo>
                    <a:pt x="148684" y="63122"/>
                    <a:pt x="150246" y="60255"/>
                    <a:pt x="151113" y="57150"/>
                  </a:cubicBezTo>
                  <a:cubicBezTo>
                    <a:pt x="140578" y="65170"/>
                    <a:pt x="126862" y="67713"/>
                    <a:pt x="114156" y="64008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1" name="Google Shape;2721;p37"/>
            <p:cNvSpPr/>
            <p:nvPr/>
          </p:nvSpPr>
          <p:spPr>
            <a:xfrm>
              <a:off x="5939834" y="4034528"/>
              <a:ext cx="224738" cy="634412"/>
            </a:xfrm>
            <a:custGeom>
              <a:avLst/>
              <a:gdLst/>
              <a:ahLst/>
              <a:cxnLst/>
              <a:rect l="l" t="t" r="r" b="b"/>
              <a:pathLst>
                <a:path w="224738" h="634412" extrusionOk="0">
                  <a:moveTo>
                    <a:pt x="218313" y="392525"/>
                  </a:moveTo>
                  <a:cubicBezTo>
                    <a:pt x="215360" y="366693"/>
                    <a:pt x="210036" y="341186"/>
                    <a:pt x="202406" y="316325"/>
                  </a:cubicBezTo>
                  <a:cubicBezTo>
                    <a:pt x="202406" y="316325"/>
                    <a:pt x="207169" y="250793"/>
                    <a:pt x="209550" y="188690"/>
                  </a:cubicBezTo>
                  <a:cubicBezTo>
                    <a:pt x="212217" y="118205"/>
                    <a:pt x="236696" y="56197"/>
                    <a:pt x="217361" y="0"/>
                  </a:cubicBezTo>
                  <a:lnTo>
                    <a:pt x="0" y="48292"/>
                  </a:lnTo>
                  <a:cubicBezTo>
                    <a:pt x="0" y="48292"/>
                    <a:pt x="13145" y="329279"/>
                    <a:pt x="16002" y="363283"/>
                  </a:cubicBezTo>
                  <a:cubicBezTo>
                    <a:pt x="17536" y="389744"/>
                    <a:pt x="20717" y="416080"/>
                    <a:pt x="25527" y="442150"/>
                  </a:cubicBezTo>
                  <a:cubicBezTo>
                    <a:pt x="35052" y="496729"/>
                    <a:pt x="51530" y="626459"/>
                    <a:pt x="51530" y="626459"/>
                  </a:cubicBezTo>
                  <a:cubicBezTo>
                    <a:pt x="68075" y="634374"/>
                    <a:pt x="86801" y="636461"/>
                    <a:pt x="104680" y="632365"/>
                  </a:cubicBezTo>
                  <a:cubicBezTo>
                    <a:pt x="104680" y="632365"/>
                    <a:pt x="103061" y="468344"/>
                    <a:pt x="101537" y="429006"/>
                  </a:cubicBezTo>
                  <a:cubicBezTo>
                    <a:pt x="99727" y="381381"/>
                    <a:pt x="98298" y="384715"/>
                    <a:pt x="98298" y="384715"/>
                  </a:cubicBezTo>
                  <a:lnTo>
                    <a:pt x="105537" y="265176"/>
                  </a:lnTo>
                  <a:lnTo>
                    <a:pt x="110204" y="205740"/>
                  </a:lnTo>
                  <a:cubicBezTo>
                    <a:pt x="110204" y="205740"/>
                    <a:pt x="116205" y="249364"/>
                    <a:pt x="119729" y="288322"/>
                  </a:cubicBezTo>
                  <a:cubicBezTo>
                    <a:pt x="123158" y="322326"/>
                    <a:pt x="131350" y="353092"/>
                    <a:pt x="140494" y="416338"/>
                  </a:cubicBezTo>
                  <a:cubicBezTo>
                    <a:pt x="148495" y="471202"/>
                    <a:pt x="161354" y="581501"/>
                    <a:pt x="161354" y="581501"/>
                  </a:cubicBezTo>
                  <a:cubicBezTo>
                    <a:pt x="184404" y="594836"/>
                    <a:pt x="215551" y="583787"/>
                    <a:pt x="215551" y="583787"/>
                  </a:cubicBezTo>
                  <a:cubicBezTo>
                    <a:pt x="215551" y="583787"/>
                    <a:pt x="224790" y="440150"/>
                    <a:pt x="218313" y="39252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2" name="Google Shape;2722;p37"/>
            <p:cNvSpPr/>
            <p:nvPr/>
          </p:nvSpPr>
          <p:spPr>
            <a:xfrm>
              <a:off x="5972635" y="3514319"/>
              <a:ext cx="163123" cy="261076"/>
            </a:xfrm>
            <a:custGeom>
              <a:avLst/>
              <a:gdLst/>
              <a:ahLst/>
              <a:cxnLst/>
              <a:rect l="l" t="t" r="r" b="b"/>
              <a:pathLst>
                <a:path w="163123" h="261076" extrusionOk="0">
                  <a:moveTo>
                    <a:pt x="153890" y="186263"/>
                  </a:moveTo>
                  <a:cubicBezTo>
                    <a:pt x="137316" y="187120"/>
                    <a:pt x="125315" y="191406"/>
                    <a:pt x="122934" y="186263"/>
                  </a:cubicBezTo>
                  <a:cubicBezTo>
                    <a:pt x="121190" y="177738"/>
                    <a:pt x="119914" y="169117"/>
                    <a:pt x="119124" y="160450"/>
                  </a:cubicBezTo>
                  <a:cubicBezTo>
                    <a:pt x="121028" y="155592"/>
                    <a:pt x="122743" y="150449"/>
                    <a:pt x="122743" y="150449"/>
                  </a:cubicBezTo>
                  <a:cubicBezTo>
                    <a:pt x="143508" y="137685"/>
                    <a:pt x="150080" y="115206"/>
                    <a:pt x="152842" y="89012"/>
                  </a:cubicBezTo>
                  <a:cubicBezTo>
                    <a:pt x="157509" y="44245"/>
                    <a:pt x="133316" y="5097"/>
                    <a:pt x="88548" y="430"/>
                  </a:cubicBezTo>
                  <a:cubicBezTo>
                    <a:pt x="46543" y="-3952"/>
                    <a:pt x="15587" y="25671"/>
                    <a:pt x="7300" y="66248"/>
                  </a:cubicBezTo>
                  <a:cubicBezTo>
                    <a:pt x="2918" y="86250"/>
                    <a:pt x="-5940" y="124064"/>
                    <a:pt x="5967" y="157021"/>
                  </a:cubicBezTo>
                  <a:cubicBezTo>
                    <a:pt x="12729" y="175499"/>
                    <a:pt x="21302" y="190073"/>
                    <a:pt x="29969" y="192930"/>
                  </a:cubicBezTo>
                  <a:cubicBezTo>
                    <a:pt x="38294" y="192740"/>
                    <a:pt x="46600" y="192006"/>
                    <a:pt x="54830" y="190739"/>
                  </a:cubicBezTo>
                  <a:lnTo>
                    <a:pt x="54830" y="190739"/>
                  </a:lnTo>
                  <a:cubicBezTo>
                    <a:pt x="54830" y="190739"/>
                    <a:pt x="57020" y="203122"/>
                    <a:pt x="58544" y="211123"/>
                  </a:cubicBezTo>
                  <a:cubicBezTo>
                    <a:pt x="60068" y="219124"/>
                    <a:pt x="59497" y="223315"/>
                    <a:pt x="43590" y="233030"/>
                  </a:cubicBezTo>
                  <a:cubicBezTo>
                    <a:pt x="27684" y="242746"/>
                    <a:pt x="67593" y="262939"/>
                    <a:pt x="93692" y="260939"/>
                  </a:cubicBezTo>
                  <a:cubicBezTo>
                    <a:pt x="119790" y="258938"/>
                    <a:pt x="149032" y="243222"/>
                    <a:pt x="157128" y="226458"/>
                  </a:cubicBezTo>
                  <a:cubicBezTo>
                    <a:pt x="165986" y="207884"/>
                    <a:pt x="165129" y="185786"/>
                    <a:pt x="153890" y="18626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3" name="Google Shape;2723;p37"/>
            <p:cNvSpPr/>
            <p:nvPr/>
          </p:nvSpPr>
          <p:spPr>
            <a:xfrm>
              <a:off x="5938247" y="3698937"/>
              <a:ext cx="250857" cy="415389"/>
            </a:xfrm>
            <a:custGeom>
              <a:avLst/>
              <a:gdLst/>
              <a:ahLst/>
              <a:cxnLst/>
              <a:rect l="l" t="t" r="r" b="b"/>
              <a:pathLst>
                <a:path w="250857" h="415389" extrusionOk="0">
                  <a:moveTo>
                    <a:pt x="164275" y="4121"/>
                  </a:moveTo>
                  <a:cubicBezTo>
                    <a:pt x="168847" y="15551"/>
                    <a:pt x="157131" y="29553"/>
                    <a:pt x="126175" y="39364"/>
                  </a:cubicBezTo>
                  <a:cubicBezTo>
                    <a:pt x="95218" y="49174"/>
                    <a:pt x="92266" y="36506"/>
                    <a:pt x="92266" y="36506"/>
                  </a:cubicBezTo>
                  <a:cubicBezTo>
                    <a:pt x="71558" y="45793"/>
                    <a:pt x="51375" y="56194"/>
                    <a:pt x="31782" y="67653"/>
                  </a:cubicBezTo>
                  <a:cubicBezTo>
                    <a:pt x="12732" y="80702"/>
                    <a:pt x="4921" y="118516"/>
                    <a:pt x="2350" y="181953"/>
                  </a:cubicBezTo>
                  <a:cubicBezTo>
                    <a:pt x="-508" y="255676"/>
                    <a:pt x="-794" y="365119"/>
                    <a:pt x="1683" y="383978"/>
                  </a:cubicBezTo>
                  <a:cubicBezTo>
                    <a:pt x="1683" y="383978"/>
                    <a:pt x="36544" y="418745"/>
                    <a:pt x="81217" y="415125"/>
                  </a:cubicBezTo>
                  <a:cubicBezTo>
                    <a:pt x="125889" y="411506"/>
                    <a:pt x="200946" y="371977"/>
                    <a:pt x="219139" y="341401"/>
                  </a:cubicBezTo>
                  <a:cubicBezTo>
                    <a:pt x="218662" y="276727"/>
                    <a:pt x="211042" y="266249"/>
                    <a:pt x="221520" y="229006"/>
                  </a:cubicBezTo>
                  <a:cubicBezTo>
                    <a:pt x="245523" y="143281"/>
                    <a:pt x="258096" y="108801"/>
                    <a:pt x="246475" y="52127"/>
                  </a:cubicBezTo>
                  <a:cubicBezTo>
                    <a:pt x="236950" y="5359"/>
                    <a:pt x="223425" y="-451"/>
                    <a:pt x="204946" y="25"/>
                  </a:cubicBezTo>
                  <a:cubicBezTo>
                    <a:pt x="191326" y="683"/>
                    <a:pt x="177752" y="2045"/>
                    <a:pt x="164275" y="412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4" name="Google Shape;2724;p37"/>
            <p:cNvSpPr/>
            <p:nvPr/>
          </p:nvSpPr>
          <p:spPr>
            <a:xfrm>
              <a:off x="5692823" y="3751153"/>
              <a:ext cx="318504" cy="248122"/>
            </a:xfrm>
            <a:custGeom>
              <a:avLst/>
              <a:gdLst/>
              <a:ahLst/>
              <a:cxnLst/>
              <a:rect l="l" t="t" r="r" b="b"/>
              <a:pathLst>
                <a:path w="318504" h="248122" extrusionOk="0">
                  <a:moveTo>
                    <a:pt x="177479" y="190982"/>
                  </a:moveTo>
                  <a:cubicBezTo>
                    <a:pt x="214150" y="200507"/>
                    <a:pt x="222723" y="177171"/>
                    <a:pt x="227580" y="158026"/>
                  </a:cubicBezTo>
                  <a:cubicBezTo>
                    <a:pt x="239201" y="111734"/>
                    <a:pt x="245487" y="69920"/>
                    <a:pt x="254155" y="43726"/>
                  </a:cubicBezTo>
                  <a:cubicBezTo>
                    <a:pt x="264442" y="12674"/>
                    <a:pt x="275110" y="7721"/>
                    <a:pt x="290255" y="1721"/>
                  </a:cubicBezTo>
                  <a:cubicBezTo>
                    <a:pt x="307876" y="-5423"/>
                    <a:pt x="323116" y="9531"/>
                    <a:pt x="317210" y="49346"/>
                  </a:cubicBezTo>
                  <a:cubicBezTo>
                    <a:pt x="310010" y="95104"/>
                    <a:pt x="298789" y="140138"/>
                    <a:pt x="283683" y="183934"/>
                  </a:cubicBezTo>
                  <a:cubicBezTo>
                    <a:pt x="279110" y="198412"/>
                    <a:pt x="268919" y="224034"/>
                    <a:pt x="253583" y="236417"/>
                  </a:cubicBezTo>
                  <a:cubicBezTo>
                    <a:pt x="234533" y="251656"/>
                    <a:pt x="205958" y="250990"/>
                    <a:pt x="163096" y="240322"/>
                  </a:cubicBezTo>
                  <a:cubicBezTo>
                    <a:pt x="144808" y="235750"/>
                    <a:pt x="124996" y="224796"/>
                    <a:pt x="89849" y="208604"/>
                  </a:cubicBezTo>
                  <a:cubicBezTo>
                    <a:pt x="80324" y="204222"/>
                    <a:pt x="73275" y="201364"/>
                    <a:pt x="55368" y="192983"/>
                  </a:cubicBezTo>
                  <a:cubicBezTo>
                    <a:pt x="37423" y="184886"/>
                    <a:pt x="21678" y="172599"/>
                    <a:pt x="9458" y="157169"/>
                  </a:cubicBezTo>
                  <a:cubicBezTo>
                    <a:pt x="-67" y="143548"/>
                    <a:pt x="-1115" y="137166"/>
                    <a:pt x="790" y="134118"/>
                  </a:cubicBezTo>
                  <a:cubicBezTo>
                    <a:pt x="2695" y="131070"/>
                    <a:pt x="7458" y="131070"/>
                    <a:pt x="12410" y="136785"/>
                  </a:cubicBezTo>
                  <a:cubicBezTo>
                    <a:pt x="19697" y="146405"/>
                    <a:pt x="28632" y="154664"/>
                    <a:pt x="38795" y="161169"/>
                  </a:cubicBezTo>
                  <a:cubicBezTo>
                    <a:pt x="38795" y="161169"/>
                    <a:pt x="27174" y="149168"/>
                    <a:pt x="20983" y="141452"/>
                  </a:cubicBezTo>
                  <a:cubicBezTo>
                    <a:pt x="15363" y="134547"/>
                    <a:pt x="10686" y="126927"/>
                    <a:pt x="7076" y="118783"/>
                  </a:cubicBezTo>
                  <a:cubicBezTo>
                    <a:pt x="3743" y="110877"/>
                    <a:pt x="10601" y="99733"/>
                    <a:pt x="15744" y="105734"/>
                  </a:cubicBezTo>
                  <a:cubicBezTo>
                    <a:pt x="20888" y="111734"/>
                    <a:pt x="23459" y="117164"/>
                    <a:pt x="32889" y="128498"/>
                  </a:cubicBezTo>
                  <a:cubicBezTo>
                    <a:pt x="37880" y="134547"/>
                    <a:pt x="43567" y="139985"/>
                    <a:pt x="49844" y="144691"/>
                  </a:cubicBezTo>
                  <a:cubicBezTo>
                    <a:pt x="43977" y="136738"/>
                    <a:pt x="38757" y="128327"/>
                    <a:pt x="34223" y="119545"/>
                  </a:cubicBezTo>
                  <a:cubicBezTo>
                    <a:pt x="30213" y="112649"/>
                    <a:pt x="28232" y="104753"/>
                    <a:pt x="28508" y="96780"/>
                  </a:cubicBezTo>
                  <a:cubicBezTo>
                    <a:pt x="28508" y="92684"/>
                    <a:pt x="34699" y="87731"/>
                    <a:pt x="40128" y="95637"/>
                  </a:cubicBezTo>
                  <a:cubicBezTo>
                    <a:pt x="45510" y="106372"/>
                    <a:pt x="52130" y="116440"/>
                    <a:pt x="59845" y="125641"/>
                  </a:cubicBezTo>
                  <a:cubicBezTo>
                    <a:pt x="68227" y="134309"/>
                    <a:pt x="75275" y="139357"/>
                    <a:pt x="75466" y="136880"/>
                  </a:cubicBezTo>
                  <a:cubicBezTo>
                    <a:pt x="75657" y="134404"/>
                    <a:pt x="70418" y="129737"/>
                    <a:pt x="67465" y="119640"/>
                  </a:cubicBezTo>
                  <a:cubicBezTo>
                    <a:pt x="64512" y="109544"/>
                    <a:pt x="67465" y="98876"/>
                    <a:pt x="73085" y="97637"/>
                  </a:cubicBezTo>
                  <a:cubicBezTo>
                    <a:pt x="78705" y="96399"/>
                    <a:pt x="77561" y="96780"/>
                    <a:pt x="82038" y="106305"/>
                  </a:cubicBezTo>
                  <a:cubicBezTo>
                    <a:pt x="88230" y="116002"/>
                    <a:pt x="93792" y="126089"/>
                    <a:pt x="98707" y="136499"/>
                  </a:cubicBezTo>
                  <a:cubicBezTo>
                    <a:pt x="101536" y="146263"/>
                    <a:pt x="106699" y="155187"/>
                    <a:pt x="113757" y="162503"/>
                  </a:cubicBezTo>
                  <a:cubicBezTo>
                    <a:pt x="122805" y="171647"/>
                    <a:pt x="142713" y="182219"/>
                    <a:pt x="177479" y="19098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5" name="Google Shape;2725;p37"/>
            <p:cNvSpPr/>
            <p:nvPr/>
          </p:nvSpPr>
          <p:spPr>
            <a:xfrm>
              <a:off x="5925738" y="3745773"/>
              <a:ext cx="96916" cy="141862"/>
            </a:xfrm>
            <a:custGeom>
              <a:avLst/>
              <a:gdLst/>
              <a:ahLst/>
              <a:cxnLst/>
              <a:rect l="l" t="t" r="r" b="b"/>
              <a:pathLst>
                <a:path w="96916" h="141862" extrusionOk="0">
                  <a:moveTo>
                    <a:pt x="70866" y="624"/>
                  </a:moveTo>
                  <a:cubicBezTo>
                    <a:pt x="46387" y="-2900"/>
                    <a:pt x="29146" y="8053"/>
                    <a:pt x="18288" y="45105"/>
                  </a:cubicBezTo>
                  <a:cubicBezTo>
                    <a:pt x="7429" y="82158"/>
                    <a:pt x="0" y="112638"/>
                    <a:pt x="0" y="112638"/>
                  </a:cubicBezTo>
                  <a:cubicBezTo>
                    <a:pt x="9677" y="126611"/>
                    <a:pt x="24336" y="136355"/>
                    <a:pt x="40957" y="139879"/>
                  </a:cubicBezTo>
                  <a:cubicBezTo>
                    <a:pt x="70199" y="146928"/>
                    <a:pt x="80772" y="132926"/>
                    <a:pt x="80772" y="132926"/>
                  </a:cubicBezTo>
                  <a:cubicBezTo>
                    <a:pt x="80772" y="132926"/>
                    <a:pt x="88868" y="94064"/>
                    <a:pt x="93916" y="67680"/>
                  </a:cubicBezTo>
                  <a:cubicBezTo>
                    <a:pt x="98965" y="41295"/>
                    <a:pt x="101155" y="5101"/>
                    <a:pt x="70866" y="6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6" name="Google Shape;2726;p37"/>
            <p:cNvSpPr/>
            <p:nvPr/>
          </p:nvSpPr>
          <p:spPr>
            <a:xfrm>
              <a:off x="5972396" y="3502859"/>
              <a:ext cx="158142" cy="174304"/>
            </a:xfrm>
            <a:custGeom>
              <a:avLst/>
              <a:gdLst/>
              <a:ahLst/>
              <a:cxnLst/>
              <a:rect l="l" t="t" r="r" b="b"/>
              <a:pathLst>
                <a:path w="158142" h="174304" extrusionOk="0">
                  <a:moveTo>
                    <a:pt x="8872" y="71897"/>
                  </a:moveTo>
                  <a:cubicBezTo>
                    <a:pt x="8872" y="71897"/>
                    <a:pt x="-29704" y="13223"/>
                    <a:pt x="54021" y="1221"/>
                  </a:cubicBezTo>
                  <a:cubicBezTo>
                    <a:pt x="114409" y="-7446"/>
                    <a:pt x="153176" y="31416"/>
                    <a:pt x="157653" y="73516"/>
                  </a:cubicBezTo>
                  <a:cubicBezTo>
                    <a:pt x="161939" y="113712"/>
                    <a:pt x="137174" y="155527"/>
                    <a:pt x="119553" y="172100"/>
                  </a:cubicBezTo>
                  <a:cubicBezTo>
                    <a:pt x="101960" y="176519"/>
                    <a:pt x="83358" y="174243"/>
                    <a:pt x="67356" y="165718"/>
                  </a:cubicBezTo>
                  <a:cubicBezTo>
                    <a:pt x="66403" y="154793"/>
                    <a:pt x="66022" y="143820"/>
                    <a:pt x="66213" y="132857"/>
                  </a:cubicBezTo>
                  <a:cubicBezTo>
                    <a:pt x="66213" y="132857"/>
                    <a:pt x="95359" y="70849"/>
                    <a:pt x="8872" y="71897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27" name="Google Shape;2727;p37"/>
            <p:cNvGrpSpPr/>
            <p:nvPr/>
          </p:nvGrpSpPr>
          <p:grpSpPr>
            <a:xfrm>
              <a:off x="3871486" y="368362"/>
              <a:ext cx="330894" cy="250785"/>
              <a:chOff x="6621095" y="1452181"/>
              <a:chExt cx="330894" cy="250785"/>
            </a:xfrm>
          </p:grpSpPr>
          <p:sp>
            <p:nvSpPr>
              <p:cNvPr id="2728" name="Google Shape;2728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29" name="Google Shape;2729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0" name="Google Shape;2730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1" name="Google Shape;2731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2" name="Google Shape;2732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733" name="Google Shape;2733;p37"/>
            <p:cNvGrpSpPr/>
            <p:nvPr/>
          </p:nvGrpSpPr>
          <p:grpSpPr>
            <a:xfrm>
              <a:off x="4704106" y="852569"/>
              <a:ext cx="330894" cy="250785"/>
              <a:chOff x="6621095" y="1452181"/>
              <a:chExt cx="330894" cy="250785"/>
            </a:xfrm>
          </p:grpSpPr>
          <p:sp>
            <p:nvSpPr>
              <p:cNvPr id="2734" name="Google Shape;2734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5" name="Google Shape;2735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6" name="Google Shape;2736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7" name="Google Shape;2737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38" name="Google Shape;2738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39" name="Google Shape;2739;p37"/>
            <p:cNvSpPr/>
            <p:nvPr/>
          </p:nvSpPr>
          <p:spPr>
            <a:xfrm>
              <a:off x="5005135" y="663654"/>
              <a:ext cx="157949" cy="441664"/>
            </a:xfrm>
            <a:custGeom>
              <a:avLst/>
              <a:gdLst/>
              <a:ahLst/>
              <a:cxnLst/>
              <a:rect l="l" t="t" r="r" b="b"/>
              <a:pathLst>
                <a:path w="157949" h="441664" extrusionOk="0">
                  <a:moveTo>
                    <a:pt x="12203" y="371070"/>
                  </a:moveTo>
                  <a:cubicBezTo>
                    <a:pt x="20680" y="365574"/>
                    <a:pt x="29462" y="360555"/>
                    <a:pt x="38492" y="356021"/>
                  </a:cubicBezTo>
                  <a:cubicBezTo>
                    <a:pt x="46960" y="353439"/>
                    <a:pt x="54656" y="348791"/>
                    <a:pt x="60876" y="342495"/>
                  </a:cubicBezTo>
                  <a:cubicBezTo>
                    <a:pt x="69162" y="334399"/>
                    <a:pt x="82593" y="304395"/>
                    <a:pt x="92118" y="274391"/>
                  </a:cubicBezTo>
                  <a:cubicBezTo>
                    <a:pt x="101785" y="240846"/>
                    <a:pt x="105624" y="205889"/>
                    <a:pt x="103452" y="171045"/>
                  </a:cubicBezTo>
                  <a:cubicBezTo>
                    <a:pt x="99357" y="129516"/>
                    <a:pt x="84402" y="71318"/>
                    <a:pt x="80593" y="47220"/>
                  </a:cubicBezTo>
                  <a:cubicBezTo>
                    <a:pt x="76782" y="23122"/>
                    <a:pt x="84498" y="13692"/>
                    <a:pt x="95642" y="4929"/>
                  </a:cubicBezTo>
                  <a:cubicBezTo>
                    <a:pt x="108691" y="-5453"/>
                    <a:pt x="126789" y="-881"/>
                    <a:pt x="136409" y="32647"/>
                  </a:cubicBezTo>
                  <a:cubicBezTo>
                    <a:pt x="148810" y="79078"/>
                    <a:pt x="156030" y="126740"/>
                    <a:pt x="157935" y="174760"/>
                  </a:cubicBezTo>
                  <a:cubicBezTo>
                    <a:pt x="158269" y="210341"/>
                    <a:pt x="152773" y="245736"/>
                    <a:pt x="141648" y="279535"/>
                  </a:cubicBezTo>
                  <a:cubicBezTo>
                    <a:pt x="131656" y="308501"/>
                    <a:pt x="118226" y="336161"/>
                    <a:pt x="101643" y="361926"/>
                  </a:cubicBezTo>
                  <a:cubicBezTo>
                    <a:pt x="97071" y="369737"/>
                    <a:pt x="95547" y="376595"/>
                    <a:pt x="88498" y="392406"/>
                  </a:cubicBezTo>
                  <a:cubicBezTo>
                    <a:pt x="81745" y="408237"/>
                    <a:pt x="71258" y="422191"/>
                    <a:pt x="57923" y="433078"/>
                  </a:cubicBezTo>
                  <a:cubicBezTo>
                    <a:pt x="46112" y="441555"/>
                    <a:pt x="40587" y="442603"/>
                    <a:pt x="37825" y="441079"/>
                  </a:cubicBezTo>
                  <a:cubicBezTo>
                    <a:pt x="35063" y="439555"/>
                    <a:pt x="35063" y="435364"/>
                    <a:pt x="40016" y="430887"/>
                  </a:cubicBezTo>
                  <a:cubicBezTo>
                    <a:pt x="48341" y="424391"/>
                    <a:pt x="55437" y="416457"/>
                    <a:pt x="60971" y="407456"/>
                  </a:cubicBezTo>
                  <a:cubicBezTo>
                    <a:pt x="60971" y="407456"/>
                    <a:pt x="50684" y="417743"/>
                    <a:pt x="44017" y="423362"/>
                  </a:cubicBezTo>
                  <a:cubicBezTo>
                    <a:pt x="38044" y="428354"/>
                    <a:pt x="31443" y="432545"/>
                    <a:pt x="24395" y="435840"/>
                  </a:cubicBezTo>
                  <a:cubicBezTo>
                    <a:pt x="17537" y="438888"/>
                    <a:pt x="8012" y="433078"/>
                    <a:pt x="12870" y="428411"/>
                  </a:cubicBezTo>
                  <a:cubicBezTo>
                    <a:pt x="17727" y="423743"/>
                    <a:pt x="22395" y="421553"/>
                    <a:pt x="32491" y="413076"/>
                  </a:cubicBezTo>
                  <a:cubicBezTo>
                    <a:pt x="37701" y="408580"/>
                    <a:pt x="42369" y="403503"/>
                    <a:pt x="46398" y="397931"/>
                  </a:cubicBezTo>
                  <a:cubicBezTo>
                    <a:pt x="39521" y="403208"/>
                    <a:pt x="32225" y="407922"/>
                    <a:pt x="24585" y="412028"/>
                  </a:cubicBezTo>
                  <a:cubicBezTo>
                    <a:pt x="18632" y="415685"/>
                    <a:pt x="11755" y="417533"/>
                    <a:pt x="4773" y="417362"/>
                  </a:cubicBezTo>
                  <a:cubicBezTo>
                    <a:pt x="1154" y="417362"/>
                    <a:pt x="-3228" y="412218"/>
                    <a:pt x="3535" y="407265"/>
                  </a:cubicBezTo>
                  <a:cubicBezTo>
                    <a:pt x="12879" y="402417"/>
                    <a:pt x="21604" y="396473"/>
                    <a:pt x="29538" y="389549"/>
                  </a:cubicBezTo>
                  <a:cubicBezTo>
                    <a:pt x="37063" y="382119"/>
                    <a:pt x="41254" y="375833"/>
                    <a:pt x="39063" y="375642"/>
                  </a:cubicBezTo>
                  <a:cubicBezTo>
                    <a:pt x="36873" y="375452"/>
                    <a:pt x="32872" y="380214"/>
                    <a:pt x="24109" y="382976"/>
                  </a:cubicBezTo>
                  <a:cubicBezTo>
                    <a:pt x="15346" y="385739"/>
                    <a:pt x="5917" y="382976"/>
                    <a:pt x="5059" y="378404"/>
                  </a:cubicBezTo>
                  <a:cubicBezTo>
                    <a:pt x="4202" y="373832"/>
                    <a:pt x="4011" y="375261"/>
                    <a:pt x="12203" y="37107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0" name="Google Shape;2740;p37"/>
            <p:cNvSpPr/>
            <p:nvPr/>
          </p:nvSpPr>
          <p:spPr>
            <a:xfrm>
              <a:off x="5078203" y="660182"/>
              <a:ext cx="90963" cy="123358"/>
            </a:xfrm>
            <a:custGeom>
              <a:avLst/>
              <a:gdLst/>
              <a:ahLst/>
              <a:cxnLst/>
              <a:rect l="l" t="t" r="r" b="b"/>
              <a:pathLst>
                <a:path w="90963" h="123358" extrusionOk="0">
                  <a:moveTo>
                    <a:pt x="90964" y="98317"/>
                  </a:moveTo>
                  <a:cubicBezTo>
                    <a:pt x="90964" y="98317"/>
                    <a:pt x="58007" y="131083"/>
                    <a:pt x="19050" y="121653"/>
                  </a:cubicBezTo>
                  <a:cubicBezTo>
                    <a:pt x="13525" y="117843"/>
                    <a:pt x="0" y="41358"/>
                    <a:pt x="0" y="41358"/>
                  </a:cubicBezTo>
                  <a:cubicBezTo>
                    <a:pt x="0" y="41358"/>
                    <a:pt x="0" y="-1029"/>
                    <a:pt x="32480" y="19"/>
                  </a:cubicBezTo>
                  <a:cubicBezTo>
                    <a:pt x="64961" y="1067"/>
                    <a:pt x="90964" y="98317"/>
                    <a:pt x="90964" y="9831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741" name="Google Shape;2741;p37"/>
            <p:cNvGrpSpPr/>
            <p:nvPr/>
          </p:nvGrpSpPr>
          <p:grpSpPr>
            <a:xfrm flipH="1">
              <a:off x="2446567" y="1414370"/>
              <a:ext cx="298963" cy="226660"/>
              <a:chOff x="6621095" y="1452181"/>
              <a:chExt cx="330894" cy="250785"/>
            </a:xfrm>
          </p:grpSpPr>
          <p:sp>
            <p:nvSpPr>
              <p:cNvPr id="2742" name="Google Shape;2742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3" name="Google Shape;2743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4" name="Google Shape;2744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5" name="Google Shape;2745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746" name="Google Shape;2746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747" name="Google Shape;2747;p37"/>
            <p:cNvSpPr/>
            <p:nvPr/>
          </p:nvSpPr>
          <p:spPr>
            <a:xfrm>
              <a:off x="2329846" y="1241863"/>
              <a:ext cx="143174" cy="402337"/>
            </a:xfrm>
            <a:custGeom>
              <a:avLst/>
              <a:gdLst/>
              <a:ahLst/>
              <a:cxnLst/>
              <a:rect l="l" t="t" r="r" b="b"/>
              <a:pathLst>
                <a:path w="143174" h="402337" extrusionOk="0">
                  <a:moveTo>
                    <a:pt x="132316" y="337406"/>
                  </a:moveTo>
                  <a:cubicBezTo>
                    <a:pt x="124650" y="332329"/>
                    <a:pt x="116664" y="327748"/>
                    <a:pt x="108408" y="323690"/>
                  </a:cubicBezTo>
                  <a:cubicBezTo>
                    <a:pt x="100708" y="321280"/>
                    <a:pt x="93712" y="317032"/>
                    <a:pt x="88025" y="311307"/>
                  </a:cubicBezTo>
                  <a:cubicBezTo>
                    <a:pt x="80500" y="303973"/>
                    <a:pt x="68308" y="276255"/>
                    <a:pt x="59450" y="249204"/>
                  </a:cubicBezTo>
                  <a:cubicBezTo>
                    <a:pt x="50616" y="218763"/>
                    <a:pt x="47136" y="187016"/>
                    <a:pt x="49163" y="155383"/>
                  </a:cubicBezTo>
                  <a:cubicBezTo>
                    <a:pt x="52877" y="117283"/>
                    <a:pt x="66498" y="64419"/>
                    <a:pt x="69927" y="42607"/>
                  </a:cubicBezTo>
                  <a:cubicBezTo>
                    <a:pt x="73356" y="20795"/>
                    <a:pt x="66403" y="12127"/>
                    <a:pt x="56211" y="4507"/>
                  </a:cubicBezTo>
                  <a:cubicBezTo>
                    <a:pt x="44305" y="-5018"/>
                    <a:pt x="27636" y="-732"/>
                    <a:pt x="19064" y="29844"/>
                  </a:cubicBezTo>
                  <a:cubicBezTo>
                    <a:pt x="7948" y="72154"/>
                    <a:pt x="1559" y="115569"/>
                    <a:pt x="14" y="159288"/>
                  </a:cubicBezTo>
                  <a:cubicBezTo>
                    <a:pt x="-297" y="191635"/>
                    <a:pt x="4690" y="223811"/>
                    <a:pt x="14777" y="254538"/>
                  </a:cubicBezTo>
                  <a:cubicBezTo>
                    <a:pt x="23864" y="280970"/>
                    <a:pt x="36113" y="306202"/>
                    <a:pt x="51258" y="329691"/>
                  </a:cubicBezTo>
                  <a:cubicBezTo>
                    <a:pt x="55449" y="336739"/>
                    <a:pt x="56783" y="342930"/>
                    <a:pt x="63164" y="357313"/>
                  </a:cubicBezTo>
                  <a:cubicBezTo>
                    <a:pt x="69329" y="371772"/>
                    <a:pt x="78905" y="384517"/>
                    <a:pt x="91073" y="394461"/>
                  </a:cubicBezTo>
                  <a:cubicBezTo>
                    <a:pt x="101836" y="402176"/>
                    <a:pt x="106884" y="403224"/>
                    <a:pt x="109361" y="401795"/>
                  </a:cubicBezTo>
                  <a:cubicBezTo>
                    <a:pt x="111837" y="400366"/>
                    <a:pt x="111837" y="396461"/>
                    <a:pt x="107360" y="392270"/>
                  </a:cubicBezTo>
                  <a:cubicBezTo>
                    <a:pt x="99783" y="386317"/>
                    <a:pt x="93331" y="379059"/>
                    <a:pt x="88310" y="370839"/>
                  </a:cubicBezTo>
                  <a:cubicBezTo>
                    <a:pt x="88310" y="370839"/>
                    <a:pt x="97835" y="380364"/>
                    <a:pt x="103836" y="385412"/>
                  </a:cubicBezTo>
                  <a:cubicBezTo>
                    <a:pt x="109247" y="389955"/>
                    <a:pt x="115237" y="393775"/>
                    <a:pt x="121648" y="396747"/>
                  </a:cubicBezTo>
                  <a:cubicBezTo>
                    <a:pt x="127934" y="399509"/>
                    <a:pt x="136602" y="394175"/>
                    <a:pt x="132125" y="389984"/>
                  </a:cubicBezTo>
                  <a:cubicBezTo>
                    <a:pt x="127649" y="385793"/>
                    <a:pt x="123172" y="383697"/>
                    <a:pt x="114314" y="375982"/>
                  </a:cubicBezTo>
                  <a:cubicBezTo>
                    <a:pt x="109302" y="372067"/>
                    <a:pt x="104818" y="367524"/>
                    <a:pt x="100979" y="362457"/>
                  </a:cubicBezTo>
                  <a:cubicBezTo>
                    <a:pt x="107247" y="367238"/>
                    <a:pt x="113870" y="371534"/>
                    <a:pt x="120791" y="375315"/>
                  </a:cubicBezTo>
                  <a:cubicBezTo>
                    <a:pt x="126215" y="378592"/>
                    <a:pt x="132455" y="380278"/>
                    <a:pt x="138793" y="380173"/>
                  </a:cubicBezTo>
                  <a:cubicBezTo>
                    <a:pt x="142127" y="380173"/>
                    <a:pt x="146127" y="375411"/>
                    <a:pt x="139936" y="370648"/>
                  </a:cubicBezTo>
                  <a:cubicBezTo>
                    <a:pt x="131572" y="366295"/>
                    <a:pt x="123741" y="360990"/>
                    <a:pt x="116600" y="354837"/>
                  </a:cubicBezTo>
                  <a:cubicBezTo>
                    <a:pt x="109742" y="347979"/>
                    <a:pt x="105932" y="342264"/>
                    <a:pt x="107837" y="342168"/>
                  </a:cubicBezTo>
                  <a:cubicBezTo>
                    <a:pt x="109742" y="342073"/>
                    <a:pt x="113456" y="346264"/>
                    <a:pt x="121457" y="348836"/>
                  </a:cubicBezTo>
                  <a:cubicBezTo>
                    <a:pt x="129458" y="351408"/>
                    <a:pt x="138031" y="348836"/>
                    <a:pt x="139079" y="344645"/>
                  </a:cubicBezTo>
                  <a:cubicBezTo>
                    <a:pt x="140126" y="340454"/>
                    <a:pt x="139841" y="341121"/>
                    <a:pt x="132316" y="33740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8" name="Google Shape;2748;p37"/>
            <p:cNvSpPr/>
            <p:nvPr/>
          </p:nvSpPr>
          <p:spPr>
            <a:xfrm>
              <a:off x="2323859" y="1237315"/>
              <a:ext cx="82772" cy="112806"/>
            </a:xfrm>
            <a:custGeom>
              <a:avLst/>
              <a:gdLst/>
              <a:ahLst/>
              <a:cxnLst/>
              <a:rect l="l" t="t" r="r" b="b"/>
              <a:pathLst>
                <a:path w="82772" h="112806" extrusionOk="0">
                  <a:moveTo>
                    <a:pt x="0" y="90018"/>
                  </a:moveTo>
                  <a:cubicBezTo>
                    <a:pt x="0" y="90018"/>
                    <a:pt x="30004" y="119831"/>
                    <a:pt x="65532" y="111258"/>
                  </a:cubicBezTo>
                  <a:cubicBezTo>
                    <a:pt x="70580" y="107829"/>
                    <a:pt x="82772" y="38106"/>
                    <a:pt x="82772" y="38106"/>
                  </a:cubicBezTo>
                  <a:cubicBezTo>
                    <a:pt x="82772" y="38106"/>
                    <a:pt x="82772" y="-565"/>
                    <a:pt x="53149" y="6"/>
                  </a:cubicBezTo>
                  <a:cubicBezTo>
                    <a:pt x="23527" y="578"/>
                    <a:pt x="0" y="90018"/>
                    <a:pt x="0" y="9001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749" name="Google Shape;2749;p37"/>
          <p:cNvGrpSpPr/>
          <p:nvPr/>
        </p:nvGrpSpPr>
        <p:grpSpPr>
          <a:xfrm>
            <a:off x="2531557" y="3196864"/>
            <a:ext cx="1407493" cy="1561147"/>
            <a:chOff x="2152750" y="190500"/>
            <a:chExt cx="4293756" cy="4762499"/>
          </a:xfrm>
        </p:grpSpPr>
        <p:sp>
          <p:nvSpPr>
            <p:cNvPr id="2750" name="Google Shape;2750;p37"/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1" name="Google Shape;2751;p37"/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2" name="Google Shape;2752;p37"/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3" name="Google Shape;2753;p37"/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4" name="Google Shape;2754;p37"/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5" name="Google Shape;2755;p37"/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6" name="Google Shape;2756;p37"/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7" name="Google Shape;2757;p37"/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8" name="Google Shape;2758;p37"/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9" name="Google Shape;2759;p37"/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0" name="Google Shape;2760;p37"/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1" name="Google Shape;2761;p37"/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2" name="Google Shape;2762;p37"/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3" name="Google Shape;2763;p37"/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4" name="Google Shape;2764;p37"/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5" name="Google Shape;2765;p37"/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6" name="Google Shape;2766;p37"/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7" name="Google Shape;2767;p37"/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8" name="Google Shape;2768;p37"/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9" name="Google Shape;2769;p37"/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0" name="Google Shape;2770;p37"/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1" name="Google Shape;2771;p37"/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2" name="Google Shape;2772;p37"/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3" name="Google Shape;2773;p37"/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4" name="Google Shape;2774;p37"/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5" name="Google Shape;2775;p37"/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6" name="Google Shape;2776;p37"/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7" name="Google Shape;2777;p37"/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8" name="Google Shape;2778;p37"/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9" name="Google Shape;2779;p37"/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0" name="Google Shape;2780;p37"/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1" name="Google Shape;2781;p37"/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2" name="Google Shape;2782;p37"/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3" name="Google Shape;2783;p37"/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4" name="Google Shape;2784;p37"/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5" name="Google Shape;2785;p37"/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6" name="Google Shape;2786;p37"/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7" name="Google Shape;2787;p37"/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8" name="Google Shape;2788;p37"/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9" name="Google Shape;2789;p37"/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0" name="Google Shape;2790;p37"/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1" name="Google Shape;2791;p37"/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2" name="Google Shape;2792;p37"/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3" name="Google Shape;2793;p37"/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4" name="Google Shape;2794;p37"/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5" name="Google Shape;2795;p37"/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6" name="Google Shape;2796;p37"/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7" name="Google Shape;2797;p37"/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8" name="Google Shape;2798;p37"/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9" name="Google Shape;2799;p37"/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0" name="Google Shape;2800;p37"/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1" name="Google Shape;2801;p37"/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2" name="Google Shape;2802;p37"/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3" name="Google Shape;2803;p37"/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4" name="Google Shape;2804;p37"/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5" name="Google Shape;2805;p37"/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6" name="Google Shape;2806;p37"/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7" name="Google Shape;2807;p37"/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8" name="Google Shape;2808;p37"/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9" name="Google Shape;2809;p37"/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0" name="Google Shape;2810;p37"/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1" name="Google Shape;2811;p37"/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2" name="Google Shape;2812;p37"/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3" name="Google Shape;2813;p37"/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4" name="Google Shape;2814;p37"/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5" name="Google Shape;2815;p37"/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6" name="Google Shape;2816;p37"/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7" name="Google Shape;2817;p37"/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8" name="Google Shape;2818;p37"/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9" name="Google Shape;2819;p37"/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0" name="Google Shape;2820;p37"/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1" name="Google Shape;2821;p37"/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2" name="Google Shape;2822;p37"/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3" name="Google Shape;2823;p37"/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824" name="Google Shape;2824;p37"/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2825" name="Google Shape;2825;p37"/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6" name="Google Shape;2826;p37"/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7" name="Google Shape;2827;p37"/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8" name="Google Shape;2828;p37"/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9" name="Google Shape;2829;p37"/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0" name="Google Shape;2830;p37"/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1" name="Google Shape;2831;p37"/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2" name="Google Shape;2832;p37"/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3" name="Google Shape;2833;p37"/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34" name="Google Shape;2834;p37"/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2835" name="Google Shape;2835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6" name="Google Shape;2836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7" name="Google Shape;2837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8" name="Google Shape;2838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9" name="Google Shape;2839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840" name="Google Shape;2840;p37"/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1" name="Google Shape;2841;p37"/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2" name="Google Shape;2842;p37"/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3" name="Google Shape;2843;p37"/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4" name="Google Shape;2844;p37"/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5" name="Google Shape;2845;p37"/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6" name="Google Shape;2846;p37"/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7" name="Google Shape;2847;p37"/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8" name="Google Shape;2848;p37"/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9" name="Google Shape;2849;p37"/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0" name="Google Shape;2850;p37"/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1" name="Google Shape;2851;p37"/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2" name="Google Shape;2852;p37"/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3" name="Google Shape;2853;p37"/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4" name="Google Shape;2854;p37"/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5" name="Google Shape;2855;p37"/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6" name="Google Shape;2856;p37"/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7" name="Google Shape;2857;p37"/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58" name="Google Shape;2858;p37"/>
          <p:cNvGrpSpPr/>
          <p:nvPr/>
        </p:nvGrpSpPr>
        <p:grpSpPr>
          <a:xfrm>
            <a:off x="4562440" y="2924958"/>
            <a:ext cx="1641530" cy="1833054"/>
            <a:chOff x="2152775" y="305709"/>
            <a:chExt cx="4264823" cy="4762415"/>
          </a:xfrm>
        </p:grpSpPr>
        <p:grpSp>
          <p:nvGrpSpPr>
            <p:cNvPr id="2859" name="Google Shape;2859;p37"/>
            <p:cNvGrpSpPr/>
            <p:nvPr/>
          </p:nvGrpSpPr>
          <p:grpSpPr>
            <a:xfrm>
              <a:off x="2593845" y="3487641"/>
              <a:ext cx="936028" cy="696373"/>
              <a:chOff x="4403470" y="4229766"/>
              <a:chExt cx="936028" cy="696373"/>
            </a:xfrm>
          </p:grpSpPr>
          <p:sp>
            <p:nvSpPr>
              <p:cNvPr id="2860" name="Google Shape;2860;p37"/>
              <p:cNvSpPr/>
              <p:nvPr/>
            </p:nvSpPr>
            <p:spPr>
              <a:xfrm>
                <a:off x="4403470" y="441464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1" name="Google Shape;2861;p37"/>
              <p:cNvSpPr/>
              <p:nvPr/>
            </p:nvSpPr>
            <p:spPr>
              <a:xfrm>
                <a:off x="4455646" y="433930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2" name="Google Shape;2862;p37"/>
              <p:cNvSpPr/>
              <p:nvPr/>
            </p:nvSpPr>
            <p:spPr>
              <a:xfrm>
                <a:off x="4455741" y="448246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3" name="Google Shape;2863;p37"/>
              <p:cNvSpPr/>
              <p:nvPr/>
            </p:nvSpPr>
            <p:spPr>
              <a:xfrm>
                <a:off x="5272972" y="448551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4" name="Google Shape;2864;p37"/>
              <p:cNvSpPr/>
              <p:nvPr/>
            </p:nvSpPr>
            <p:spPr>
              <a:xfrm>
                <a:off x="4455646" y="42297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5" name="Google Shape;2865;p37"/>
              <p:cNvSpPr/>
              <p:nvPr/>
            </p:nvSpPr>
            <p:spPr>
              <a:xfrm>
                <a:off x="4581266" y="4299370"/>
                <a:ext cx="632693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93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7121" y="92130"/>
                      <a:pt x="63734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6" name="Google Shape;2866;p37"/>
              <p:cNvSpPr/>
              <p:nvPr/>
            </p:nvSpPr>
            <p:spPr>
              <a:xfrm>
                <a:off x="4581856" y="4321278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7" name="Google Shape;2867;p37"/>
              <p:cNvSpPr/>
              <p:nvPr/>
            </p:nvSpPr>
            <p:spPr>
              <a:xfrm>
                <a:off x="4743040" y="4404074"/>
                <a:ext cx="29535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357" h="184784" extrusionOk="0">
                    <a:moveTo>
                      <a:pt x="149875" y="29432"/>
                    </a:moveTo>
                    <a:cubicBezTo>
                      <a:pt x="145990" y="29423"/>
                      <a:pt x="142111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678" y="36576"/>
                      <a:pt x="100645" y="38671"/>
                    </a:cubicBezTo>
                    <a:cubicBezTo>
                      <a:pt x="93878" y="40719"/>
                      <a:pt x="87271" y="43272"/>
                      <a:pt x="80877" y="46292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84" y="58598"/>
                      <a:pt x="199589" y="56779"/>
                      <a:pt x="210699" y="56007"/>
                    </a:cubicBezTo>
                    <a:cubicBezTo>
                      <a:pt x="220849" y="55397"/>
                      <a:pt x="231037" y="56102"/>
                      <a:pt x="241016" y="58103"/>
                    </a:cubicBezTo>
                    <a:cubicBezTo>
                      <a:pt x="251062" y="60293"/>
                      <a:pt x="260689" y="64084"/>
                      <a:pt x="269527" y="69342"/>
                    </a:cubicBezTo>
                    <a:cubicBezTo>
                      <a:pt x="278299" y="73743"/>
                      <a:pt x="285826" y="80296"/>
                      <a:pt x="291386" y="88392"/>
                    </a:cubicBezTo>
                    <a:cubicBezTo>
                      <a:pt x="295112" y="94317"/>
                      <a:pt x="296281" y="101498"/>
                      <a:pt x="294617" y="108299"/>
                    </a:cubicBezTo>
                    <a:cubicBezTo>
                      <a:pt x="292460" y="115776"/>
                      <a:pt x="288364" y="122549"/>
                      <a:pt x="282738" y="127921"/>
                    </a:cubicBezTo>
                    <a:cubicBezTo>
                      <a:pt x="275762" y="134922"/>
                      <a:pt x="267978" y="141065"/>
                      <a:pt x="259548" y="146209"/>
                    </a:cubicBezTo>
                    <a:lnTo>
                      <a:pt x="291861" y="165259"/>
                    </a:lnTo>
                    <a:lnTo>
                      <a:pt x="274279" y="175451"/>
                    </a:lnTo>
                    <a:lnTo>
                      <a:pt x="241681" y="156401"/>
                    </a:lnTo>
                    <a:cubicBezTo>
                      <a:pt x="226162" y="164068"/>
                      <a:pt x="209929" y="170193"/>
                      <a:pt x="193212" y="174688"/>
                    </a:cubicBezTo>
                    <a:cubicBezTo>
                      <a:pt x="175734" y="179604"/>
                      <a:pt x="157863" y="182975"/>
                      <a:pt x="139801" y="184785"/>
                    </a:cubicBezTo>
                    <a:lnTo>
                      <a:pt x="122219" y="154305"/>
                    </a:lnTo>
                    <a:cubicBezTo>
                      <a:pt x="126957" y="154276"/>
                      <a:pt x="131688" y="153924"/>
                      <a:pt x="136379" y="153257"/>
                    </a:cubicBezTo>
                    <a:cubicBezTo>
                      <a:pt x="142842" y="152495"/>
                      <a:pt x="149875" y="151257"/>
                      <a:pt x="157763" y="149638"/>
                    </a:cubicBezTo>
                    <a:cubicBezTo>
                      <a:pt x="165651" y="148019"/>
                      <a:pt x="173824" y="145733"/>
                      <a:pt x="182568" y="143256"/>
                    </a:cubicBezTo>
                    <a:cubicBezTo>
                      <a:pt x="191055" y="140684"/>
                      <a:pt x="199342" y="137503"/>
                      <a:pt x="207373" y="133731"/>
                    </a:cubicBezTo>
                    <a:lnTo>
                      <a:pt x="156812" y="104489"/>
                    </a:lnTo>
                    <a:cubicBezTo>
                      <a:pt x="154722" y="105346"/>
                      <a:pt x="152536" y="106109"/>
                      <a:pt x="150255" y="106871"/>
                    </a:cubicBezTo>
                    <a:lnTo>
                      <a:pt x="143317" y="108966"/>
                    </a:lnTo>
                    <a:cubicBezTo>
                      <a:pt x="130582" y="113157"/>
                      <a:pt x="118987" y="116396"/>
                      <a:pt x="108343" y="118491"/>
                    </a:cubicBezTo>
                    <a:cubicBezTo>
                      <a:pt x="98576" y="120768"/>
                      <a:pt x="88616" y="122101"/>
                      <a:pt x="78596" y="122492"/>
                    </a:cubicBezTo>
                    <a:cubicBezTo>
                      <a:pt x="69750" y="122854"/>
                      <a:pt x="60896" y="122015"/>
                      <a:pt x="52271" y="120015"/>
                    </a:cubicBezTo>
                    <a:cubicBezTo>
                      <a:pt x="43727" y="118091"/>
                      <a:pt x="35524" y="114881"/>
                      <a:pt x="27941" y="110490"/>
                    </a:cubicBezTo>
                    <a:cubicBezTo>
                      <a:pt x="19600" y="106099"/>
                      <a:pt x="12355" y="99889"/>
                      <a:pt x="6748" y="92297"/>
                    </a:cubicBezTo>
                    <a:cubicBezTo>
                      <a:pt x="2686" y="86592"/>
                      <a:pt x="675" y="79677"/>
                      <a:pt x="1045" y="72676"/>
                    </a:cubicBezTo>
                    <a:cubicBezTo>
                      <a:pt x="1772" y="65380"/>
                      <a:pt x="4687" y="58464"/>
                      <a:pt x="9409" y="52864"/>
                    </a:cubicBezTo>
                    <a:cubicBezTo>
                      <a:pt x="15218" y="45482"/>
                      <a:pt x="22145" y="39053"/>
                      <a:pt x="29937" y="33814"/>
                    </a:cubicBezTo>
                    <a:lnTo>
                      <a:pt x="0" y="16478"/>
                    </a:lnTo>
                    <a:lnTo>
                      <a:pt x="17677" y="6858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58" y="4277"/>
                      <a:pt x="119901" y="1629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53" y="86639"/>
                      <a:pt x="77868" y="88306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245"/>
                    </a:lnTo>
                    <a:cubicBezTo>
                      <a:pt x="50845" y="64675"/>
                      <a:pt x="49230" y="74514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30" y="92793"/>
                      <a:pt x="214786" y="91288"/>
                      <a:pt x="206612" y="92488"/>
                    </a:cubicBezTo>
                    <a:cubicBezTo>
                      <a:pt x="195331" y="93945"/>
                      <a:pt x="184202" y="96403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8" name="Google Shape;2868;p37"/>
              <p:cNvSpPr/>
              <p:nvPr/>
            </p:nvSpPr>
            <p:spPr>
              <a:xfrm>
                <a:off x="4865259" y="4541234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9" name="Google Shape;2869;p37"/>
              <p:cNvSpPr/>
              <p:nvPr/>
            </p:nvSpPr>
            <p:spPr>
              <a:xfrm>
                <a:off x="4992800" y="455209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240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045" y="19717"/>
                    </a:lnTo>
                    <a:lnTo>
                      <a:pt x="42007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0" name="Google Shape;2870;p37"/>
              <p:cNvSpPr/>
              <p:nvPr/>
            </p:nvSpPr>
            <p:spPr>
              <a:xfrm>
                <a:off x="5006866" y="44889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1" name="Google Shape;2871;p37"/>
              <p:cNvSpPr/>
              <p:nvPr/>
            </p:nvSpPr>
            <p:spPr>
              <a:xfrm>
                <a:off x="4908026" y="44953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2" name="Google Shape;2872;p37"/>
              <p:cNvSpPr/>
              <p:nvPr/>
            </p:nvSpPr>
            <p:spPr>
              <a:xfrm>
                <a:off x="4811468" y="4440078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8924" y="31718"/>
                    </a:lnTo>
                    <a:cubicBezTo>
                      <a:pt x="58924" y="31718"/>
                      <a:pt x="52841" y="24670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3" name="Google Shape;2873;p37"/>
              <p:cNvSpPr/>
              <p:nvPr/>
            </p:nvSpPr>
            <p:spPr>
              <a:xfrm>
                <a:off x="4865639" y="440902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4" name="Google Shape;2874;p37"/>
              <p:cNvSpPr/>
              <p:nvPr/>
            </p:nvSpPr>
            <p:spPr>
              <a:xfrm>
                <a:off x="4743421" y="440397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5" name="Google Shape;2875;p37"/>
              <p:cNvSpPr/>
              <p:nvPr/>
            </p:nvSpPr>
            <p:spPr>
              <a:xfrm>
                <a:off x="4744371" y="446150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6" name="Google Shape;2876;p37"/>
              <p:cNvSpPr/>
              <p:nvPr/>
            </p:nvSpPr>
            <p:spPr>
              <a:xfrm>
                <a:off x="4743040" y="4386929"/>
                <a:ext cx="295352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5352" h="185070" extrusionOk="0">
                    <a:moveTo>
                      <a:pt x="149875" y="29432"/>
                    </a:moveTo>
                    <a:cubicBezTo>
                      <a:pt x="145994" y="29432"/>
                      <a:pt x="142119" y="29718"/>
                      <a:pt x="138280" y="30289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678" y="36576"/>
                      <a:pt x="100645" y="38671"/>
                    </a:cubicBezTo>
                    <a:cubicBezTo>
                      <a:pt x="93881" y="40691"/>
                      <a:pt x="87274" y="43205"/>
                      <a:pt x="80877" y="46196"/>
                    </a:cubicBezTo>
                    <a:lnTo>
                      <a:pt x="131722" y="75629"/>
                    </a:lnTo>
                    <a:lnTo>
                      <a:pt x="141226" y="72390"/>
                    </a:lnTo>
                    <a:cubicBezTo>
                      <a:pt x="154151" y="68104"/>
                      <a:pt x="166316" y="64484"/>
                      <a:pt x="177816" y="61436"/>
                    </a:cubicBezTo>
                    <a:cubicBezTo>
                      <a:pt x="188574" y="58550"/>
                      <a:pt x="199589" y="56740"/>
                      <a:pt x="210699" y="56007"/>
                    </a:cubicBezTo>
                    <a:cubicBezTo>
                      <a:pt x="220849" y="55369"/>
                      <a:pt x="231037" y="56045"/>
                      <a:pt x="241016" y="58007"/>
                    </a:cubicBezTo>
                    <a:cubicBezTo>
                      <a:pt x="251052" y="60274"/>
                      <a:pt x="260670" y="64094"/>
                      <a:pt x="269527" y="69342"/>
                    </a:cubicBezTo>
                    <a:cubicBezTo>
                      <a:pt x="278328" y="73705"/>
                      <a:pt x="285855" y="80258"/>
                      <a:pt x="291386" y="88392"/>
                    </a:cubicBezTo>
                    <a:cubicBezTo>
                      <a:pt x="295112" y="94278"/>
                      <a:pt x="296271" y="101432"/>
                      <a:pt x="294617" y="108204"/>
                    </a:cubicBezTo>
                    <a:cubicBezTo>
                      <a:pt x="292508" y="115700"/>
                      <a:pt x="288402" y="122482"/>
                      <a:pt x="282738" y="127825"/>
                    </a:cubicBezTo>
                    <a:cubicBezTo>
                      <a:pt x="275762" y="134855"/>
                      <a:pt x="267978" y="141027"/>
                      <a:pt x="259548" y="146209"/>
                    </a:cubicBezTo>
                    <a:lnTo>
                      <a:pt x="291861" y="165259"/>
                    </a:lnTo>
                    <a:lnTo>
                      <a:pt x="274279" y="175546"/>
                    </a:lnTo>
                    <a:lnTo>
                      <a:pt x="241681" y="156496"/>
                    </a:lnTo>
                    <a:cubicBezTo>
                      <a:pt x="226181" y="164239"/>
                      <a:pt x="209939" y="170402"/>
                      <a:pt x="193212" y="174879"/>
                    </a:cubicBezTo>
                    <a:cubicBezTo>
                      <a:pt x="175668" y="179784"/>
                      <a:pt x="157733" y="183194"/>
                      <a:pt x="139611" y="185071"/>
                    </a:cubicBezTo>
                    <a:lnTo>
                      <a:pt x="122219" y="154305"/>
                    </a:lnTo>
                    <a:cubicBezTo>
                      <a:pt x="125355" y="154305"/>
                      <a:pt x="130107" y="154305"/>
                      <a:pt x="136379" y="153257"/>
                    </a:cubicBezTo>
                    <a:cubicBezTo>
                      <a:pt x="142652" y="152209"/>
                      <a:pt x="149875" y="151257"/>
                      <a:pt x="157763" y="149542"/>
                    </a:cubicBezTo>
                    <a:cubicBezTo>
                      <a:pt x="165651" y="147828"/>
                      <a:pt x="173824" y="145732"/>
                      <a:pt x="182568" y="143161"/>
                    </a:cubicBezTo>
                    <a:cubicBezTo>
                      <a:pt x="191074" y="140636"/>
                      <a:pt x="199361" y="137446"/>
                      <a:pt x="207373" y="133636"/>
                    </a:cubicBezTo>
                    <a:lnTo>
                      <a:pt x="156812" y="104394"/>
                    </a:lnTo>
                    <a:cubicBezTo>
                      <a:pt x="154722" y="105156"/>
                      <a:pt x="152536" y="106013"/>
                      <a:pt x="150255" y="106680"/>
                    </a:cubicBezTo>
                    <a:lnTo>
                      <a:pt x="143317" y="108871"/>
                    </a:lnTo>
                    <a:cubicBezTo>
                      <a:pt x="130582" y="113062"/>
                      <a:pt x="118987" y="116300"/>
                      <a:pt x="108343" y="118396"/>
                    </a:cubicBezTo>
                    <a:cubicBezTo>
                      <a:pt x="98576" y="120672"/>
                      <a:pt x="88616" y="122006"/>
                      <a:pt x="78596" y="122396"/>
                    </a:cubicBezTo>
                    <a:cubicBezTo>
                      <a:pt x="69751" y="122711"/>
                      <a:pt x="60903" y="121882"/>
                      <a:pt x="52271" y="119920"/>
                    </a:cubicBezTo>
                    <a:cubicBezTo>
                      <a:pt x="43739" y="117958"/>
                      <a:pt x="35542" y="114748"/>
                      <a:pt x="27941" y="110395"/>
                    </a:cubicBezTo>
                    <a:cubicBezTo>
                      <a:pt x="19600" y="106004"/>
                      <a:pt x="12355" y="99793"/>
                      <a:pt x="6748" y="92202"/>
                    </a:cubicBezTo>
                    <a:cubicBezTo>
                      <a:pt x="2692" y="86496"/>
                      <a:pt x="682" y="79581"/>
                      <a:pt x="1045" y="72580"/>
                    </a:cubicBezTo>
                    <a:cubicBezTo>
                      <a:pt x="1772" y="65284"/>
                      <a:pt x="4687" y="58369"/>
                      <a:pt x="9409" y="52768"/>
                    </a:cubicBezTo>
                    <a:cubicBezTo>
                      <a:pt x="15221" y="45386"/>
                      <a:pt x="22148" y="38957"/>
                      <a:pt x="29937" y="33718"/>
                    </a:cubicBezTo>
                    <a:lnTo>
                      <a:pt x="0" y="16383"/>
                    </a:lnTo>
                    <a:lnTo>
                      <a:pt x="17677" y="6763"/>
                    </a:lnTo>
                    <a:lnTo>
                      <a:pt x="47424" y="24003"/>
                    </a:lnTo>
                    <a:cubicBezTo>
                      <a:pt x="61333" y="17050"/>
                      <a:pt x="75962" y="11659"/>
                      <a:pt x="91046" y="7906"/>
                    </a:cubicBezTo>
                    <a:cubicBezTo>
                      <a:pt x="105348" y="4229"/>
                      <a:pt x="119894" y="1591"/>
                      <a:pt x="134574" y="0"/>
                    </a:cubicBezTo>
                    <a:close/>
                    <a:moveTo>
                      <a:pt x="63485" y="82772"/>
                    </a:moveTo>
                    <a:cubicBezTo>
                      <a:pt x="70169" y="86601"/>
                      <a:pt x="77870" y="88259"/>
                      <a:pt x="85534" y="87535"/>
                    </a:cubicBezTo>
                    <a:cubicBezTo>
                      <a:pt x="95850" y="86363"/>
                      <a:pt x="106013" y="84096"/>
                      <a:pt x="115851" y="80772"/>
                    </a:cubicBezTo>
                    <a:lnTo>
                      <a:pt x="68332" y="53149"/>
                    </a:lnTo>
                    <a:cubicBezTo>
                      <a:pt x="50845" y="64675"/>
                      <a:pt x="49230" y="74486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120" y="92735"/>
                      <a:pt x="214776" y="91259"/>
                      <a:pt x="206612" y="92488"/>
                    </a:cubicBezTo>
                    <a:cubicBezTo>
                      <a:pt x="195331" y="93907"/>
                      <a:pt x="184202" y="96326"/>
                      <a:pt x="173349" y="99727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77" name="Google Shape;2877;p37"/>
            <p:cNvGrpSpPr/>
            <p:nvPr/>
          </p:nvGrpSpPr>
          <p:grpSpPr>
            <a:xfrm>
              <a:off x="2682040" y="3351243"/>
              <a:ext cx="883852" cy="621125"/>
              <a:chOff x="4491665" y="4093368"/>
              <a:chExt cx="883852" cy="621125"/>
            </a:xfrm>
          </p:grpSpPr>
          <p:sp>
            <p:nvSpPr>
              <p:cNvPr id="2878" name="Google Shape;2878;p37"/>
              <p:cNvSpPr/>
              <p:nvPr/>
            </p:nvSpPr>
            <p:spPr>
              <a:xfrm>
                <a:off x="4491665" y="420300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9" name="Google Shape;2879;p37"/>
              <p:cNvSpPr/>
              <p:nvPr/>
            </p:nvSpPr>
            <p:spPr>
              <a:xfrm>
                <a:off x="4491855" y="43460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0" name="Google Shape;2880;p37"/>
              <p:cNvSpPr/>
              <p:nvPr/>
            </p:nvSpPr>
            <p:spPr>
              <a:xfrm>
                <a:off x="5309086" y="4349115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1" name="Google Shape;2881;p37"/>
              <p:cNvSpPr/>
              <p:nvPr/>
            </p:nvSpPr>
            <p:spPr>
              <a:xfrm>
                <a:off x="4491665" y="409336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2" name="Google Shape;2882;p37"/>
              <p:cNvSpPr/>
              <p:nvPr/>
            </p:nvSpPr>
            <p:spPr>
              <a:xfrm>
                <a:off x="4617381" y="4162996"/>
                <a:ext cx="632721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721" h="366093" extrusionOk="0">
                    <a:moveTo>
                      <a:pt x="632116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107"/>
                      <a:pt x="637534" y="143637"/>
                      <a:pt x="632116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3" name="Google Shape;2883;p37"/>
              <p:cNvSpPr/>
              <p:nvPr/>
            </p:nvSpPr>
            <p:spPr>
              <a:xfrm>
                <a:off x="4617971" y="4184904"/>
                <a:ext cx="631526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5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363" y="86677"/>
                      <a:pt x="627440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4" name="Google Shape;2884;p37"/>
              <p:cNvSpPr/>
              <p:nvPr/>
            </p:nvSpPr>
            <p:spPr>
              <a:xfrm>
                <a:off x="4779725" y="4267771"/>
                <a:ext cx="29506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880" extrusionOk="0">
                    <a:moveTo>
                      <a:pt x="149304" y="29337"/>
                    </a:moveTo>
                    <a:cubicBezTo>
                      <a:pt x="145417" y="29375"/>
                      <a:pt x="141549" y="29689"/>
                      <a:pt x="137710" y="30289"/>
                    </a:cubicBezTo>
                    <a:cubicBezTo>
                      <a:pt x="132483" y="31052"/>
                      <a:pt x="126685" y="32099"/>
                      <a:pt x="120223" y="33433"/>
                    </a:cubicBezTo>
                    <a:cubicBezTo>
                      <a:pt x="113760" y="34766"/>
                      <a:pt x="107013" y="36576"/>
                      <a:pt x="100075" y="38671"/>
                    </a:cubicBezTo>
                    <a:cubicBezTo>
                      <a:pt x="93311" y="40691"/>
                      <a:pt x="86703" y="43206"/>
                      <a:pt x="80307" y="46196"/>
                    </a:cubicBezTo>
                    <a:lnTo>
                      <a:pt x="131057" y="75629"/>
                    </a:lnTo>
                    <a:lnTo>
                      <a:pt x="140561" y="72390"/>
                    </a:lnTo>
                    <a:cubicBezTo>
                      <a:pt x="153486" y="68104"/>
                      <a:pt x="165651" y="64389"/>
                      <a:pt x="177151" y="61436"/>
                    </a:cubicBezTo>
                    <a:cubicBezTo>
                      <a:pt x="187899" y="58503"/>
                      <a:pt x="198914" y="56683"/>
                      <a:pt x="210034" y="56007"/>
                    </a:cubicBezTo>
                    <a:cubicBezTo>
                      <a:pt x="220155" y="55321"/>
                      <a:pt x="230315" y="55988"/>
                      <a:pt x="240256" y="58007"/>
                    </a:cubicBezTo>
                    <a:cubicBezTo>
                      <a:pt x="250463" y="60217"/>
                      <a:pt x="260242" y="64037"/>
                      <a:pt x="269242" y="69342"/>
                    </a:cubicBezTo>
                    <a:cubicBezTo>
                      <a:pt x="278024" y="73733"/>
                      <a:pt x="285541" y="80286"/>
                      <a:pt x="291101" y="88392"/>
                    </a:cubicBezTo>
                    <a:cubicBezTo>
                      <a:pt x="294817" y="94317"/>
                      <a:pt x="295986" y="101498"/>
                      <a:pt x="294332" y="108299"/>
                    </a:cubicBezTo>
                    <a:cubicBezTo>
                      <a:pt x="292194" y="115786"/>
                      <a:pt x="288088" y="122568"/>
                      <a:pt x="282453" y="127921"/>
                    </a:cubicBezTo>
                    <a:cubicBezTo>
                      <a:pt x="275477" y="134950"/>
                      <a:pt x="267693" y="141122"/>
                      <a:pt x="259263" y="146304"/>
                    </a:cubicBezTo>
                    <a:lnTo>
                      <a:pt x="291576" y="165354"/>
                    </a:lnTo>
                    <a:lnTo>
                      <a:pt x="273899" y="175546"/>
                    </a:lnTo>
                    <a:lnTo>
                      <a:pt x="241301" y="156496"/>
                    </a:lnTo>
                    <a:cubicBezTo>
                      <a:pt x="225781" y="164202"/>
                      <a:pt x="209549" y="170355"/>
                      <a:pt x="192832" y="174879"/>
                    </a:cubicBezTo>
                    <a:cubicBezTo>
                      <a:pt x="175345" y="179718"/>
                      <a:pt x="157478" y="183061"/>
                      <a:pt x="139421" y="184880"/>
                    </a:cubicBezTo>
                    <a:lnTo>
                      <a:pt x="122409" y="154305"/>
                    </a:lnTo>
                    <a:cubicBezTo>
                      <a:pt x="127146" y="154181"/>
                      <a:pt x="131874" y="153800"/>
                      <a:pt x="136569" y="153162"/>
                    </a:cubicBezTo>
                    <a:cubicBezTo>
                      <a:pt x="143726" y="152352"/>
                      <a:pt x="150835" y="151143"/>
                      <a:pt x="157858" y="149543"/>
                    </a:cubicBezTo>
                    <a:cubicBezTo>
                      <a:pt x="165746" y="147828"/>
                      <a:pt x="174014" y="145732"/>
                      <a:pt x="182758" y="143161"/>
                    </a:cubicBezTo>
                    <a:cubicBezTo>
                      <a:pt x="191245" y="140580"/>
                      <a:pt x="199532" y="137398"/>
                      <a:pt x="207563" y="133636"/>
                    </a:cubicBezTo>
                    <a:lnTo>
                      <a:pt x="157003" y="104394"/>
                    </a:lnTo>
                    <a:lnTo>
                      <a:pt x="150445" y="106680"/>
                    </a:lnTo>
                    <a:lnTo>
                      <a:pt x="143507" y="108776"/>
                    </a:lnTo>
                    <a:cubicBezTo>
                      <a:pt x="130772" y="112967"/>
                      <a:pt x="119177" y="116300"/>
                      <a:pt x="108533" y="118301"/>
                    </a:cubicBezTo>
                    <a:cubicBezTo>
                      <a:pt x="98766" y="120577"/>
                      <a:pt x="88806" y="121911"/>
                      <a:pt x="78786" y="122301"/>
                    </a:cubicBezTo>
                    <a:cubicBezTo>
                      <a:pt x="69941" y="122615"/>
                      <a:pt x="61093" y="121787"/>
                      <a:pt x="52461" y="119825"/>
                    </a:cubicBezTo>
                    <a:cubicBezTo>
                      <a:pt x="43893" y="117881"/>
                      <a:pt x="35661" y="114671"/>
                      <a:pt x="28036" y="110300"/>
                    </a:cubicBezTo>
                    <a:cubicBezTo>
                      <a:pt x="19700" y="105947"/>
                      <a:pt x="12480" y="99717"/>
                      <a:pt x="6938" y="92107"/>
                    </a:cubicBezTo>
                    <a:cubicBezTo>
                      <a:pt x="2819" y="86430"/>
                      <a:pt x="803" y="79496"/>
                      <a:pt x="1235" y="72485"/>
                    </a:cubicBezTo>
                    <a:cubicBezTo>
                      <a:pt x="1979" y="65189"/>
                      <a:pt x="4893" y="58283"/>
                      <a:pt x="9599" y="52673"/>
                    </a:cubicBezTo>
                    <a:cubicBezTo>
                      <a:pt x="15435" y="45310"/>
                      <a:pt x="22357" y="38891"/>
                      <a:pt x="30127" y="33623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7" y="17059"/>
                      <a:pt x="75797" y="11697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2915" y="82772"/>
                    </a:moveTo>
                    <a:cubicBezTo>
                      <a:pt x="69599" y="86601"/>
                      <a:pt x="77300" y="88259"/>
                      <a:pt x="84964" y="87535"/>
                    </a:cubicBezTo>
                    <a:cubicBezTo>
                      <a:pt x="95260" y="86382"/>
                      <a:pt x="105397" y="84077"/>
                      <a:pt x="115186" y="80677"/>
                    </a:cubicBezTo>
                    <a:lnTo>
                      <a:pt x="67667" y="53150"/>
                    </a:lnTo>
                    <a:cubicBezTo>
                      <a:pt x="50180" y="64579"/>
                      <a:pt x="48659" y="74486"/>
                      <a:pt x="62915" y="82772"/>
                    </a:cubicBezTo>
                    <a:close/>
                    <a:moveTo>
                      <a:pt x="229802" y="96679"/>
                    </a:moveTo>
                    <a:cubicBezTo>
                      <a:pt x="222503" y="92755"/>
                      <a:pt x="214149" y="91250"/>
                      <a:pt x="205947" y="92393"/>
                    </a:cubicBezTo>
                    <a:cubicBezTo>
                      <a:pt x="194704" y="93907"/>
                      <a:pt x="183613" y="96364"/>
                      <a:pt x="172779" y="99727"/>
                    </a:cubicBezTo>
                    <a:lnTo>
                      <a:pt x="220298" y="127063"/>
                    </a:lnTo>
                    <a:cubicBezTo>
                      <a:pt x="240256" y="114776"/>
                      <a:pt x="243487" y="104204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5" name="Google Shape;2885;p37"/>
              <p:cNvSpPr/>
              <p:nvPr/>
            </p:nvSpPr>
            <p:spPr>
              <a:xfrm>
                <a:off x="4901754" y="4404931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6" name="Google Shape;2886;p37"/>
              <p:cNvSpPr/>
              <p:nvPr/>
            </p:nvSpPr>
            <p:spPr>
              <a:xfrm>
                <a:off x="5028819" y="4415790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7" name="Google Shape;2887;p37"/>
              <p:cNvSpPr/>
              <p:nvPr/>
            </p:nvSpPr>
            <p:spPr>
              <a:xfrm>
                <a:off x="5042980" y="435254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8" name="Google Shape;2888;p37"/>
              <p:cNvSpPr/>
              <p:nvPr/>
            </p:nvSpPr>
            <p:spPr>
              <a:xfrm>
                <a:off x="4944141" y="4358925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89" name="Google Shape;2889;p37"/>
              <p:cNvSpPr/>
              <p:nvPr/>
            </p:nvSpPr>
            <p:spPr>
              <a:xfrm>
                <a:off x="4847487" y="430368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8"/>
                    </a:lnTo>
                    <a:lnTo>
                      <a:pt x="58543" y="31623"/>
                    </a:lnTo>
                    <a:cubicBezTo>
                      <a:pt x="58543" y="31623"/>
                      <a:pt x="52461" y="24575"/>
                      <a:pt x="51986" y="23908"/>
                    </a:cubicBezTo>
                    <a:cubicBezTo>
                      <a:pt x="47612" y="18888"/>
                      <a:pt x="42482" y="14573"/>
                      <a:pt x="36780" y="11144"/>
                    </a:cubicBezTo>
                    <a:cubicBezTo>
                      <a:pt x="33168" y="10383"/>
                      <a:pt x="9884" y="0"/>
                      <a:pt x="988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0" name="Google Shape;2890;p37"/>
              <p:cNvSpPr/>
              <p:nvPr/>
            </p:nvSpPr>
            <p:spPr>
              <a:xfrm>
                <a:off x="4901754" y="4272629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1" name="Google Shape;2891;p37"/>
              <p:cNvSpPr/>
              <p:nvPr/>
            </p:nvSpPr>
            <p:spPr>
              <a:xfrm>
                <a:off x="4779535" y="4267581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2" name="Google Shape;2892;p37"/>
              <p:cNvSpPr/>
              <p:nvPr/>
            </p:nvSpPr>
            <p:spPr>
              <a:xfrm>
                <a:off x="4780485" y="4325492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3" name="Google Shape;2893;p37"/>
              <p:cNvSpPr/>
              <p:nvPr/>
            </p:nvSpPr>
            <p:spPr>
              <a:xfrm>
                <a:off x="4779725" y="4250816"/>
                <a:ext cx="295065" cy="184594"/>
              </a:xfrm>
              <a:custGeom>
                <a:avLst/>
                <a:gdLst/>
                <a:ahLst/>
                <a:cxnLst/>
                <a:rect l="l" t="t" r="r" b="b"/>
                <a:pathLst>
                  <a:path w="295065" h="184594" extrusionOk="0">
                    <a:moveTo>
                      <a:pt x="149304" y="29146"/>
                    </a:moveTo>
                    <a:cubicBezTo>
                      <a:pt x="145417" y="29137"/>
                      <a:pt x="141540" y="29451"/>
                      <a:pt x="137710" y="30099"/>
                    </a:cubicBezTo>
                    <a:cubicBezTo>
                      <a:pt x="132483" y="30861"/>
                      <a:pt x="126685" y="31909"/>
                      <a:pt x="120223" y="33242"/>
                    </a:cubicBezTo>
                    <a:cubicBezTo>
                      <a:pt x="113760" y="34576"/>
                      <a:pt x="107013" y="36290"/>
                      <a:pt x="100075" y="38386"/>
                    </a:cubicBezTo>
                    <a:cubicBezTo>
                      <a:pt x="93308" y="40434"/>
                      <a:pt x="86701" y="42986"/>
                      <a:pt x="80307" y="46006"/>
                    </a:cubicBezTo>
                    <a:lnTo>
                      <a:pt x="131057" y="75343"/>
                    </a:lnTo>
                    <a:lnTo>
                      <a:pt x="140561" y="72199"/>
                    </a:lnTo>
                    <a:cubicBezTo>
                      <a:pt x="153486" y="67818"/>
                      <a:pt x="165651" y="64198"/>
                      <a:pt x="177151" y="61246"/>
                    </a:cubicBezTo>
                    <a:cubicBezTo>
                      <a:pt x="187899" y="58331"/>
                      <a:pt x="198914" y="56474"/>
                      <a:pt x="210034" y="55721"/>
                    </a:cubicBezTo>
                    <a:cubicBezTo>
                      <a:pt x="220155" y="55112"/>
                      <a:pt x="230315" y="55817"/>
                      <a:pt x="240256" y="57817"/>
                    </a:cubicBezTo>
                    <a:cubicBezTo>
                      <a:pt x="250453" y="59988"/>
                      <a:pt x="260242" y="63780"/>
                      <a:pt x="269242" y="69056"/>
                    </a:cubicBezTo>
                    <a:cubicBezTo>
                      <a:pt x="278014" y="73457"/>
                      <a:pt x="285541" y="80010"/>
                      <a:pt x="291101" y="88106"/>
                    </a:cubicBezTo>
                    <a:cubicBezTo>
                      <a:pt x="294817" y="94031"/>
                      <a:pt x="295986" y="101213"/>
                      <a:pt x="294332" y="108013"/>
                    </a:cubicBezTo>
                    <a:cubicBezTo>
                      <a:pt x="292175" y="115491"/>
                      <a:pt x="288079" y="122263"/>
                      <a:pt x="282453" y="127635"/>
                    </a:cubicBezTo>
                    <a:cubicBezTo>
                      <a:pt x="275477" y="134664"/>
                      <a:pt x="267693" y="140837"/>
                      <a:pt x="259263" y="146018"/>
                    </a:cubicBezTo>
                    <a:lnTo>
                      <a:pt x="291576" y="165068"/>
                    </a:lnTo>
                    <a:lnTo>
                      <a:pt x="273899" y="175260"/>
                    </a:lnTo>
                    <a:lnTo>
                      <a:pt x="241301" y="156210"/>
                    </a:lnTo>
                    <a:cubicBezTo>
                      <a:pt x="225762" y="163868"/>
                      <a:pt x="209539" y="170031"/>
                      <a:pt x="192832" y="174593"/>
                    </a:cubicBezTo>
                    <a:cubicBezTo>
                      <a:pt x="175345" y="179432"/>
                      <a:pt x="157478" y="182775"/>
                      <a:pt x="139421" y="184595"/>
                    </a:cubicBezTo>
                    <a:lnTo>
                      <a:pt x="122409" y="154019"/>
                    </a:lnTo>
                    <a:cubicBezTo>
                      <a:pt x="127146" y="153896"/>
                      <a:pt x="131874" y="153514"/>
                      <a:pt x="136569" y="152876"/>
                    </a:cubicBezTo>
                    <a:cubicBezTo>
                      <a:pt x="142937" y="152114"/>
                      <a:pt x="150065" y="150971"/>
                      <a:pt x="157858" y="149257"/>
                    </a:cubicBezTo>
                    <a:cubicBezTo>
                      <a:pt x="165651" y="147542"/>
                      <a:pt x="174014" y="145447"/>
                      <a:pt x="182758" y="142875"/>
                    </a:cubicBezTo>
                    <a:cubicBezTo>
                      <a:pt x="191245" y="140294"/>
                      <a:pt x="199532" y="137112"/>
                      <a:pt x="207563" y="133350"/>
                    </a:cubicBezTo>
                    <a:lnTo>
                      <a:pt x="157003" y="104108"/>
                    </a:lnTo>
                    <a:lnTo>
                      <a:pt x="150445" y="106394"/>
                    </a:lnTo>
                    <a:lnTo>
                      <a:pt x="143507" y="108490"/>
                    </a:lnTo>
                    <a:cubicBezTo>
                      <a:pt x="130772" y="112681"/>
                      <a:pt x="119177" y="116014"/>
                      <a:pt x="108533" y="118015"/>
                    </a:cubicBezTo>
                    <a:cubicBezTo>
                      <a:pt x="98772" y="120310"/>
                      <a:pt x="88807" y="121615"/>
                      <a:pt x="78786" y="121920"/>
                    </a:cubicBezTo>
                    <a:cubicBezTo>
                      <a:pt x="69946" y="122263"/>
                      <a:pt x="61097" y="121463"/>
                      <a:pt x="52461" y="119539"/>
                    </a:cubicBezTo>
                    <a:cubicBezTo>
                      <a:pt x="43906" y="117558"/>
                      <a:pt x="35680" y="114348"/>
                      <a:pt x="28036" y="110014"/>
                    </a:cubicBezTo>
                    <a:cubicBezTo>
                      <a:pt x="19642" y="105928"/>
                      <a:pt x="12295" y="99965"/>
                      <a:pt x="6558" y="92583"/>
                    </a:cubicBezTo>
                    <a:cubicBezTo>
                      <a:pt x="2453" y="86897"/>
                      <a:pt x="439" y="79962"/>
                      <a:pt x="855" y="72962"/>
                    </a:cubicBezTo>
                    <a:cubicBezTo>
                      <a:pt x="1599" y="65665"/>
                      <a:pt x="4512" y="58760"/>
                      <a:pt x="9219" y="53149"/>
                    </a:cubicBezTo>
                    <a:cubicBezTo>
                      <a:pt x="15027" y="45768"/>
                      <a:pt x="21955" y="39338"/>
                      <a:pt x="29747" y="34099"/>
                    </a:cubicBezTo>
                    <a:lnTo>
                      <a:pt x="0" y="16383"/>
                    </a:lnTo>
                    <a:lnTo>
                      <a:pt x="17392" y="6858"/>
                    </a:lnTo>
                    <a:lnTo>
                      <a:pt x="47044" y="24003"/>
                    </a:lnTo>
                    <a:cubicBezTo>
                      <a:pt x="60984" y="17126"/>
                      <a:pt x="75605" y="11725"/>
                      <a:pt x="90666" y="7906"/>
                    </a:cubicBezTo>
                    <a:cubicBezTo>
                      <a:pt x="105021" y="4324"/>
                      <a:pt x="119593" y="1686"/>
                      <a:pt x="134288" y="0"/>
                    </a:cubicBezTo>
                    <a:close/>
                    <a:moveTo>
                      <a:pt x="62915" y="82487"/>
                    </a:moveTo>
                    <a:cubicBezTo>
                      <a:pt x="69567" y="86401"/>
                      <a:pt x="77295" y="88068"/>
                      <a:pt x="84964" y="87249"/>
                    </a:cubicBezTo>
                    <a:cubicBezTo>
                      <a:pt x="95251" y="86087"/>
                      <a:pt x="105383" y="83820"/>
                      <a:pt x="115186" y="80486"/>
                    </a:cubicBezTo>
                    <a:lnTo>
                      <a:pt x="67667" y="52959"/>
                    </a:lnTo>
                    <a:cubicBezTo>
                      <a:pt x="50180" y="64008"/>
                      <a:pt x="48659" y="74295"/>
                      <a:pt x="62915" y="82487"/>
                    </a:cubicBezTo>
                    <a:close/>
                    <a:moveTo>
                      <a:pt x="229802" y="96488"/>
                    </a:moveTo>
                    <a:cubicBezTo>
                      <a:pt x="222531" y="92488"/>
                      <a:pt x="214149" y="90983"/>
                      <a:pt x="205947" y="92202"/>
                    </a:cubicBezTo>
                    <a:cubicBezTo>
                      <a:pt x="194695" y="93669"/>
                      <a:pt x="183604" y="96126"/>
                      <a:pt x="172779" y="99536"/>
                    </a:cubicBezTo>
                    <a:lnTo>
                      <a:pt x="220298" y="126873"/>
                    </a:lnTo>
                    <a:cubicBezTo>
                      <a:pt x="240256" y="114586"/>
                      <a:pt x="243487" y="104394"/>
                      <a:pt x="229802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94" name="Google Shape;2894;p37"/>
            <p:cNvGrpSpPr/>
            <p:nvPr/>
          </p:nvGrpSpPr>
          <p:grpSpPr>
            <a:xfrm>
              <a:off x="2654955" y="3219989"/>
              <a:ext cx="883852" cy="621029"/>
              <a:chOff x="4464580" y="3962114"/>
              <a:chExt cx="883852" cy="621029"/>
            </a:xfrm>
          </p:grpSpPr>
          <p:sp>
            <p:nvSpPr>
              <p:cNvPr id="2895" name="Google Shape;2895;p37"/>
              <p:cNvSpPr/>
              <p:nvPr/>
            </p:nvSpPr>
            <p:spPr>
              <a:xfrm>
                <a:off x="4464580" y="407165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6" name="Google Shape;2896;p37"/>
              <p:cNvSpPr/>
              <p:nvPr/>
            </p:nvSpPr>
            <p:spPr>
              <a:xfrm>
                <a:off x="4464770" y="4214812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7" name="Google Shape;2897;p37"/>
              <p:cNvSpPr/>
              <p:nvPr/>
            </p:nvSpPr>
            <p:spPr>
              <a:xfrm>
                <a:off x="5281905" y="421786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954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8" name="Google Shape;2898;p37"/>
              <p:cNvSpPr/>
              <p:nvPr/>
            </p:nvSpPr>
            <p:spPr>
              <a:xfrm>
                <a:off x="4464580" y="396211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99" name="Google Shape;2899;p37"/>
              <p:cNvSpPr/>
              <p:nvPr/>
            </p:nvSpPr>
            <p:spPr>
              <a:xfrm>
                <a:off x="4590295" y="4031718"/>
                <a:ext cx="632609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117" extrusionOk="0">
                    <a:moveTo>
                      <a:pt x="632022" y="194048"/>
                    </a:moveTo>
                    <a:cubicBezTo>
                      <a:pt x="627555" y="237101"/>
                      <a:pt x="596953" y="279773"/>
                      <a:pt x="540025" y="312539"/>
                    </a:cubicBezTo>
                    <a:cubicBezTo>
                      <a:pt x="416476" y="383977"/>
                      <a:pt x="216136" y="383977"/>
                      <a:pt x="92586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551" y="92607"/>
                      <a:pt x="637344" y="143661"/>
                      <a:pt x="632022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0" name="Google Shape;2900;p37"/>
              <p:cNvSpPr/>
              <p:nvPr/>
            </p:nvSpPr>
            <p:spPr>
              <a:xfrm>
                <a:off x="4590885" y="4053625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4"/>
                      <a:pt x="0" y="172140"/>
                    </a:cubicBezTo>
                    <a:cubicBezTo>
                      <a:pt x="4372" y="129088"/>
                      <a:pt x="34974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1" name="Google Shape;2901;p37"/>
              <p:cNvSpPr/>
              <p:nvPr/>
            </p:nvSpPr>
            <p:spPr>
              <a:xfrm>
                <a:off x="4752449" y="4136612"/>
                <a:ext cx="29475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752" h="184784" extrusionOk="0">
                    <a:moveTo>
                      <a:pt x="149495" y="29242"/>
                    </a:moveTo>
                    <a:cubicBezTo>
                      <a:pt x="145609" y="29232"/>
                      <a:pt x="141731" y="29546"/>
                      <a:pt x="137900" y="30194"/>
                    </a:cubicBezTo>
                    <a:cubicBezTo>
                      <a:pt x="132673" y="30956"/>
                      <a:pt x="126876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481"/>
                    </a:cubicBezTo>
                    <a:cubicBezTo>
                      <a:pt x="93482" y="40576"/>
                      <a:pt x="86847" y="43119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99" y="58426"/>
                      <a:pt x="199104" y="56569"/>
                      <a:pt x="210224" y="55816"/>
                    </a:cubicBezTo>
                    <a:cubicBezTo>
                      <a:pt x="220345" y="55207"/>
                      <a:pt x="230505" y="55912"/>
                      <a:pt x="240446" y="57912"/>
                    </a:cubicBezTo>
                    <a:cubicBezTo>
                      <a:pt x="250501" y="60122"/>
                      <a:pt x="260128" y="63951"/>
                      <a:pt x="268957" y="69247"/>
                    </a:cubicBezTo>
                    <a:cubicBezTo>
                      <a:pt x="277758" y="73609"/>
                      <a:pt x="285285" y="80172"/>
                      <a:pt x="290816" y="88297"/>
                    </a:cubicBezTo>
                    <a:cubicBezTo>
                      <a:pt x="294494" y="94240"/>
                      <a:pt x="295653" y="101403"/>
                      <a:pt x="294047" y="108204"/>
                    </a:cubicBezTo>
                    <a:cubicBezTo>
                      <a:pt x="291852" y="115662"/>
                      <a:pt x="287756" y="122425"/>
                      <a:pt x="282167" y="127825"/>
                    </a:cubicBezTo>
                    <a:cubicBezTo>
                      <a:pt x="275163" y="134855"/>
                      <a:pt x="267342" y="141027"/>
                      <a:pt x="258883" y="146209"/>
                    </a:cubicBezTo>
                    <a:lnTo>
                      <a:pt x="291196" y="165259"/>
                    </a:lnTo>
                    <a:lnTo>
                      <a:pt x="273614" y="175450"/>
                    </a:lnTo>
                    <a:lnTo>
                      <a:pt x="241016" y="156400"/>
                    </a:lnTo>
                    <a:cubicBezTo>
                      <a:pt x="225487" y="164068"/>
                      <a:pt x="209254" y="170231"/>
                      <a:pt x="192547" y="174784"/>
                    </a:cubicBezTo>
                    <a:cubicBezTo>
                      <a:pt x="175060" y="179622"/>
                      <a:pt x="157188" y="182966"/>
                      <a:pt x="139135" y="184785"/>
                    </a:cubicBezTo>
                    <a:lnTo>
                      <a:pt x="122314" y="154210"/>
                    </a:lnTo>
                    <a:cubicBezTo>
                      <a:pt x="127083" y="154086"/>
                      <a:pt x="131841" y="153705"/>
                      <a:pt x="136569" y="153067"/>
                    </a:cubicBezTo>
                    <a:cubicBezTo>
                      <a:pt x="142937" y="152305"/>
                      <a:pt x="150065" y="151162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78" y="140494"/>
                      <a:pt x="199504" y="137312"/>
                      <a:pt x="207563" y="133540"/>
                    </a:cubicBezTo>
                    <a:lnTo>
                      <a:pt x="157003" y="104299"/>
                    </a:lnTo>
                    <a:lnTo>
                      <a:pt x="150350" y="106585"/>
                    </a:lnTo>
                    <a:lnTo>
                      <a:pt x="143507" y="108680"/>
                    </a:lnTo>
                    <a:cubicBezTo>
                      <a:pt x="130772" y="112871"/>
                      <a:pt x="119083" y="116205"/>
                      <a:pt x="108533" y="118205"/>
                    </a:cubicBezTo>
                    <a:cubicBezTo>
                      <a:pt x="98735" y="120482"/>
                      <a:pt x="88743" y="121825"/>
                      <a:pt x="78691" y="122206"/>
                    </a:cubicBezTo>
                    <a:cubicBezTo>
                      <a:pt x="69880" y="122472"/>
                      <a:pt x="61068" y="121644"/>
                      <a:pt x="52461" y="119729"/>
                    </a:cubicBezTo>
                    <a:cubicBezTo>
                      <a:pt x="43906" y="117748"/>
                      <a:pt x="35680" y="114538"/>
                      <a:pt x="28036" y="110204"/>
                    </a:cubicBezTo>
                    <a:cubicBezTo>
                      <a:pt x="19681" y="106004"/>
                      <a:pt x="12399" y="99946"/>
                      <a:pt x="6748" y="92488"/>
                    </a:cubicBezTo>
                    <a:cubicBezTo>
                      <a:pt x="2599" y="86820"/>
                      <a:pt x="581" y="79877"/>
                      <a:pt x="1045" y="72866"/>
                    </a:cubicBezTo>
                    <a:cubicBezTo>
                      <a:pt x="1795" y="65589"/>
                      <a:pt x="4672" y="58703"/>
                      <a:pt x="9314" y="53054"/>
                    </a:cubicBezTo>
                    <a:cubicBezTo>
                      <a:pt x="15159" y="45672"/>
                      <a:pt x="22117" y="39243"/>
                      <a:pt x="29937" y="34004"/>
                    </a:cubicBezTo>
                    <a:lnTo>
                      <a:pt x="0" y="16669"/>
                    </a:lnTo>
                    <a:lnTo>
                      <a:pt x="17772" y="6763"/>
                    </a:lnTo>
                    <a:lnTo>
                      <a:pt x="47424" y="23908"/>
                    </a:lnTo>
                    <a:cubicBezTo>
                      <a:pt x="61342" y="17002"/>
                      <a:pt x="75969" y="11639"/>
                      <a:pt x="91046" y="7906"/>
                    </a:cubicBezTo>
                    <a:cubicBezTo>
                      <a:pt x="105382" y="4238"/>
                      <a:pt x="119959" y="1591"/>
                      <a:pt x="134669" y="0"/>
                    </a:cubicBezTo>
                    <a:close/>
                    <a:moveTo>
                      <a:pt x="63105" y="82963"/>
                    </a:moveTo>
                    <a:cubicBezTo>
                      <a:pt x="69780" y="86811"/>
                      <a:pt x="77497" y="88449"/>
                      <a:pt x="85154" y="87630"/>
                    </a:cubicBezTo>
                    <a:cubicBezTo>
                      <a:pt x="95447" y="86506"/>
                      <a:pt x="105583" y="84239"/>
                      <a:pt x="115376" y="80867"/>
                    </a:cubicBezTo>
                    <a:lnTo>
                      <a:pt x="67857" y="53340"/>
                    </a:lnTo>
                    <a:cubicBezTo>
                      <a:pt x="50370" y="64484"/>
                      <a:pt x="48849" y="74390"/>
                      <a:pt x="63105" y="82963"/>
                    </a:cubicBezTo>
                    <a:close/>
                    <a:moveTo>
                      <a:pt x="229992" y="96869"/>
                    </a:moveTo>
                    <a:cubicBezTo>
                      <a:pt x="222721" y="92869"/>
                      <a:pt x="214339" y="91364"/>
                      <a:pt x="206137" y="92583"/>
                    </a:cubicBezTo>
                    <a:cubicBezTo>
                      <a:pt x="194894" y="94088"/>
                      <a:pt x="183803" y="96545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2" name="Google Shape;2902;p37"/>
              <p:cNvSpPr/>
              <p:nvPr/>
            </p:nvSpPr>
            <p:spPr>
              <a:xfrm>
                <a:off x="4874763" y="4273581"/>
                <a:ext cx="19007" cy="2562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621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668"/>
                    </a:lnTo>
                    <a:lnTo>
                      <a:pt x="10644" y="2562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3" name="Google Shape;2903;p37"/>
              <p:cNvSpPr/>
              <p:nvPr/>
            </p:nvSpPr>
            <p:spPr>
              <a:xfrm>
                <a:off x="5001734" y="428453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4" name="Google Shape;2904;p37"/>
              <p:cNvSpPr/>
              <p:nvPr/>
            </p:nvSpPr>
            <p:spPr>
              <a:xfrm>
                <a:off x="5015894" y="422128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5" name="Google Shape;2905;p37"/>
              <p:cNvSpPr/>
              <p:nvPr/>
            </p:nvSpPr>
            <p:spPr>
              <a:xfrm>
                <a:off x="4917055" y="4227671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ubicBezTo>
                      <a:pt x="15586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6" name="Google Shape;2906;p37"/>
              <p:cNvSpPr/>
              <p:nvPr/>
            </p:nvSpPr>
            <p:spPr>
              <a:xfrm>
                <a:off x="4820401" y="4172521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049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8" y="18869"/>
                      <a:pt x="42409" y="14526"/>
                      <a:pt x="36685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7" name="Google Shape;2907;p37"/>
              <p:cNvSpPr/>
              <p:nvPr/>
            </p:nvSpPr>
            <p:spPr>
              <a:xfrm>
                <a:off x="4874573" y="4141374"/>
                <a:ext cx="27370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479" extrusionOk="0">
                    <a:moveTo>
                      <a:pt x="27371" y="24479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235" y="19621"/>
                    </a:lnTo>
                    <a:lnTo>
                      <a:pt x="27371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8" name="Google Shape;2908;p37"/>
              <p:cNvSpPr/>
              <p:nvPr/>
            </p:nvSpPr>
            <p:spPr>
              <a:xfrm>
                <a:off x="4752449" y="4136326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582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09" name="Google Shape;2909;p37"/>
              <p:cNvSpPr/>
              <p:nvPr/>
            </p:nvSpPr>
            <p:spPr>
              <a:xfrm>
                <a:off x="4753400" y="4193857"/>
                <a:ext cx="29936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193"/>
                    </a:lnTo>
                    <a:lnTo>
                      <a:pt x="9599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0" name="Google Shape;2910;p37"/>
              <p:cNvSpPr/>
              <p:nvPr/>
            </p:nvSpPr>
            <p:spPr>
              <a:xfrm>
                <a:off x="4752639" y="4119372"/>
                <a:ext cx="294568" cy="184689"/>
              </a:xfrm>
              <a:custGeom>
                <a:avLst/>
                <a:gdLst/>
                <a:ahLst/>
                <a:cxnLst/>
                <a:rect l="l" t="t" r="r" b="b"/>
                <a:pathLst>
                  <a:path w="294568" h="184689" extrusionOk="0">
                    <a:moveTo>
                      <a:pt x="149304" y="29337"/>
                    </a:moveTo>
                    <a:cubicBezTo>
                      <a:pt x="145419" y="29327"/>
                      <a:pt x="141541" y="29642"/>
                      <a:pt x="137710" y="30289"/>
                    </a:cubicBezTo>
                    <a:cubicBezTo>
                      <a:pt x="132483" y="31051"/>
                      <a:pt x="126685" y="32004"/>
                      <a:pt x="120223" y="33433"/>
                    </a:cubicBezTo>
                    <a:cubicBezTo>
                      <a:pt x="113760" y="34862"/>
                      <a:pt x="107013" y="36481"/>
                      <a:pt x="100075" y="38576"/>
                    </a:cubicBezTo>
                    <a:cubicBezTo>
                      <a:pt x="93278" y="40624"/>
                      <a:pt x="86638" y="43177"/>
                      <a:pt x="80212" y="46196"/>
                    </a:cubicBezTo>
                    <a:lnTo>
                      <a:pt x="131057" y="75533"/>
                    </a:lnTo>
                    <a:lnTo>
                      <a:pt x="140561" y="72295"/>
                    </a:lnTo>
                    <a:cubicBezTo>
                      <a:pt x="153486" y="68008"/>
                      <a:pt x="165651" y="64389"/>
                      <a:pt x="177151" y="61341"/>
                    </a:cubicBezTo>
                    <a:cubicBezTo>
                      <a:pt x="187918" y="58503"/>
                      <a:pt x="198924" y="56683"/>
                      <a:pt x="210034" y="55912"/>
                    </a:cubicBezTo>
                    <a:cubicBezTo>
                      <a:pt x="220155" y="55302"/>
                      <a:pt x="230315" y="56007"/>
                      <a:pt x="240256" y="58007"/>
                    </a:cubicBezTo>
                    <a:cubicBezTo>
                      <a:pt x="250301" y="60179"/>
                      <a:pt x="259929" y="63979"/>
                      <a:pt x="268767" y="69247"/>
                    </a:cubicBezTo>
                    <a:cubicBezTo>
                      <a:pt x="277539" y="73647"/>
                      <a:pt x="285066" y="80200"/>
                      <a:pt x="290626" y="88297"/>
                    </a:cubicBezTo>
                    <a:cubicBezTo>
                      <a:pt x="294313" y="94231"/>
                      <a:pt x="295473" y="101403"/>
                      <a:pt x="293857" y="108204"/>
                    </a:cubicBezTo>
                    <a:cubicBezTo>
                      <a:pt x="291662" y="115662"/>
                      <a:pt x="287566" y="122425"/>
                      <a:pt x="281977" y="127825"/>
                    </a:cubicBezTo>
                    <a:cubicBezTo>
                      <a:pt x="274964" y="134826"/>
                      <a:pt x="267151" y="140960"/>
                      <a:pt x="258693" y="146113"/>
                    </a:cubicBezTo>
                    <a:lnTo>
                      <a:pt x="291006" y="165163"/>
                    </a:lnTo>
                    <a:lnTo>
                      <a:pt x="273424" y="175355"/>
                    </a:lnTo>
                    <a:lnTo>
                      <a:pt x="240826" y="156305"/>
                    </a:lnTo>
                    <a:cubicBezTo>
                      <a:pt x="225287" y="163944"/>
                      <a:pt x="209064" y="170069"/>
                      <a:pt x="192357" y="174593"/>
                    </a:cubicBezTo>
                    <a:cubicBezTo>
                      <a:pt x="174879" y="179508"/>
                      <a:pt x="157007" y="182880"/>
                      <a:pt x="138945" y="184690"/>
                    </a:cubicBezTo>
                    <a:lnTo>
                      <a:pt x="122124" y="154210"/>
                    </a:lnTo>
                    <a:cubicBezTo>
                      <a:pt x="126892" y="154133"/>
                      <a:pt x="131651" y="153781"/>
                      <a:pt x="136379" y="153162"/>
                    </a:cubicBezTo>
                    <a:cubicBezTo>
                      <a:pt x="142747" y="152400"/>
                      <a:pt x="149875" y="151162"/>
                      <a:pt x="157668" y="149447"/>
                    </a:cubicBezTo>
                    <a:cubicBezTo>
                      <a:pt x="165461" y="147733"/>
                      <a:pt x="173824" y="145637"/>
                      <a:pt x="182473" y="143161"/>
                    </a:cubicBezTo>
                    <a:cubicBezTo>
                      <a:pt x="190988" y="140589"/>
                      <a:pt x="199313" y="137408"/>
                      <a:pt x="207373" y="133636"/>
                    </a:cubicBezTo>
                    <a:lnTo>
                      <a:pt x="156812" y="104394"/>
                    </a:lnTo>
                    <a:lnTo>
                      <a:pt x="150160" y="106775"/>
                    </a:lnTo>
                    <a:lnTo>
                      <a:pt x="143317" y="108871"/>
                    </a:lnTo>
                    <a:cubicBezTo>
                      <a:pt x="130582" y="113062"/>
                      <a:pt x="118892" y="116300"/>
                      <a:pt x="108343" y="118396"/>
                    </a:cubicBezTo>
                    <a:cubicBezTo>
                      <a:pt x="98545" y="120672"/>
                      <a:pt x="88552" y="122015"/>
                      <a:pt x="78501" y="122396"/>
                    </a:cubicBezTo>
                    <a:cubicBezTo>
                      <a:pt x="69686" y="122758"/>
                      <a:pt x="60862" y="121929"/>
                      <a:pt x="52271" y="119920"/>
                    </a:cubicBezTo>
                    <a:cubicBezTo>
                      <a:pt x="43701" y="117986"/>
                      <a:pt x="35469" y="114767"/>
                      <a:pt x="27846" y="110395"/>
                    </a:cubicBezTo>
                    <a:cubicBezTo>
                      <a:pt x="19529" y="106013"/>
                      <a:pt x="12316" y="99793"/>
                      <a:pt x="6748" y="92202"/>
                    </a:cubicBezTo>
                    <a:cubicBezTo>
                      <a:pt x="2599" y="86535"/>
                      <a:pt x="581" y="79591"/>
                      <a:pt x="1045" y="72580"/>
                    </a:cubicBezTo>
                    <a:cubicBezTo>
                      <a:pt x="1772" y="65303"/>
                      <a:pt x="4652" y="58398"/>
                      <a:pt x="9314" y="52768"/>
                    </a:cubicBezTo>
                    <a:cubicBezTo>
                      <a:pt x="15159" y="45386"/>
                      <a:pt x="22117" y="38957"/>
                      <a:pt x="29937" y="33718"/>
                    </a:cubicBezTo>
                    <a:lnTo>
                      <a:pt x="0" y="16383"/>
                    </a:lnTo>
                    <a:lnTo>
                      <a:pt x="17582" y="6763"/>
                    </a:lnTo>
                    <a:lnTo>
                      <a:pt x="47044" y="24003"/>
                    </a:lnTo>
                    <a:cubicBezTo>
                      <a:pt x="60959" y="17069"/>
                      <a:pt x="75586" y="11668"/>
                      <a:pt x="90666" y="7906"/>
                    </a:cubicBezTo>
                    <a:cubicBezTo>
                      <a:pt x="105011" y="4286"/>
                      <a:pt x="119585" y="1638"/>
                      <a:pt x="134288" y="0"/>
                    </a:cubicBezTo>
                    <a:close/>
                    <a:moveTo>
                      <a:pt x="62915" y="82677"/>
                    </a:moveTo>
                    <a:cubicBezTo>
                      <a:pt x="69578" y="86553"/>
                      <a:pt x="77297" y="88220"/>
                      <a:pt x="84964" y="87439"/>
                    </a:cubicBezTo>
                    <a:cubicBezTo>
                      <a:pt x="95249" y="86268"/>
                      <a:pt x="105380" y="84001"/>
                      <a:pt x="115186" y="80677"/>
                    </a:cubicBezTo>
                    <a:lnTo>
                      <a:pt x="67667" y="53149"/>
                    </a:lnTo>
                    <a:cubicBezTo>
                      <a:pt x="50180" y="64579"/>
                      <a:pt x="48659" y="74390"/>
                      <a:pt x="62915" y="82677"/>
                    </a:cubicBezTo>
                    <a:close/>
                    <a:moveTo>
                      <a:pt x="229802" y="96679"/>
                    </a:moveTo>
                    <a:cubicBezTo>
                      <a:pt x="222531" y="92678"/>
                      <a:pt x="214149" y="91173"/>
                      <a:pt x="205947" y="92392"/>
                    </a:cubicBezTo>
                    <a:cubicBezTo>
                      <a:pt x="194695" y="93850"/>
                      <a:pt x="183594" y="96307"/>
                      <a:pt x="172779" y="99727"/>
                    </a:cubicBezTo>
                    <a:lnTo>
                      <a:pt x="220298" y="127063"/>
                    </a:lnTo>
                    <a:cubicBezTo>
                      <a:pt x="240379" y="114681"/>
                      <a:pt x="243554" y="104556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11" name="Google Shape;2911;p37"/>
            <p:cNvGrpSpPr/>
            <p:nvPr/>
          </p:nvGrpSpPr>
          <p:grpSpPr>
            <a:xfrm>
              <a:off x="2692590" y="3093401"/>
              <a:ext cx="883852" cy="621030"/>
              <a:chOff x="4502215" y="3835526"/>
              <a:chExt cx="883852" cy="621030"/>
            </a:xfrm>
          </p:grpSpPr>
          <p:sp>
            <p:nvSpPr>
              <p:cNvPr id="2912" name="Google Shape;2912;p37"/>
              <p:cNvSpPr/>
              <p:nvPr/>
            </p:nvSpPr>
            <p:spPr>
              <a:xfrm>
                <a:off x="4502215" y="39450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3" name="Google Shape;2913;p37"/>
              <p:cNvSpPr/>
              <p:nvPr/>
            </p:nvSpPr>
            <p:spPr>
              <a:xfrm>
                <a:off x="4502310" y="408822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4" name="Google Shape;2914;p37"/>
              <p:cNvSpPr/>
              <p:nvPr/>
            </p:nvSpPr>
            <p:spPr>
              <a:xfrm>
                <a:off x="5319540" y="409127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5" name="Google Shape;2915;p37"/>
              <p:cNvSpPr/>
              <p:nvPr/>
            </p:nvSpPr>
            <p:spPr>
              <a:xfrm>
                <a:off x="4502215" y="383552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6" name="Google Shape;2916;p37"/>
              <p:cNvSpPr/>
              <p:nvPr/>
            </p:nvSpPr>
            <p:spPr>
              <a:xfrm>
                <a:off x="4627912" y="3905130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7" name="Google Shape;2917;p37"/>
              <p:cNvSpPr/>
              <p:nvPr/>
            </p:nvSpPr>
            <p:spPr>
              <a:xfrm>
                <a:off x="4628520" y="3927038"/>
                <a:ext cx="631431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209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631"/>
                    </a:cubicBezTo>
                    <a:cubicBezTo>
                      <a:pt x="415791" y="362069"/>
                      <a:pt x="215451" y="362069"/>
                      <a:pt x="91902" y="290631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9087"/>
                      <a:pt x="34974" y="86415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8" name="Google Shape;2918;p37"/>
              <p:cNvSpPr/>
              <p:nvPr/>
            </p:nvSpPr>
            <p:spPr>
              <a:xfrm>
                <a:off x="4789989" y="4009739"/>
                <a:ext cx="294525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525" h="184880" extrusionOk="0">
                    <a:moveTo>
                      <a:pt x="149495" y="29528"/>
                    </a:moveTo>
                    <a:cubicBezTo>
                      <a:pt x="145608" y="29518"/>
                      <a:pt x="141730" y="29832"/>
                      <a:pt x="137900" y="30480"/>
                    </a:cubicBezTo>
                    <a:cubicBezTo>
                      <a:pt x="132768" y="31147"/>
                      <a:pt x="126876" y="32195"/>
                      <a:pt x="120413" y="33623"/>
                    </a:cubicBezTo>
                    <a:cubicBezTo>
                      <a:pt x="113950" y="35052"/>
                      <a:pt x="107298" y="36671"/>
                      <a:pt x="100360" y="38767"/>
                    </a:cubicBezTo>
                    <a:cubicBezTo>
                      <a:pt x="93573" y="40815"/>
                      <a:pt x="86937" y="43329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579"/>
                      <a:pt x="176960" y="61531"/>
                    </a:cubicBezTo>
                    <a:cubicBezTo>
                      <a:pt x="187728" y="58693"/>
                      <a:pt x="198734" y="56874"/>
                      <a:pt x="209844" y="56102"/>
                    </a:cubicBezTo>
                    <a:cubicBezTo>
                      <a:pt x="219994" y="55493"/>
                      <a:pt x="230191" y="56197"/>
                      <a:pt x="240161" y="58198"/>
                    </a:cubicBezTo>
                    <a:cubicBezTo>
                      <a:pt x="250206" y="60370"/>
                      <a:pt x="259833" y="64170"/>
                      <a:pt x="268672" y="69437"/>
                    </a:cubicBezTo>
                    <a:cubicBezTo>
                      <a:pt x="277444" y="73838"/>
                      <a:pt x="284971" y="80391"/>
                      <a:pt x="290531" y="88487"/>
                    </a:cubicBezTo>
                    <a:cubicBezTo>
                      <a:pt x="294294" y="94355"/>
                      <a:pt x="295463" y="101527"/>
                      <a:pt x="293762" y="108299"/>
                    </a:cubicBezTo>
                    <a:cubicBezTo>
                      <a:pt x="291633" y="115814"/>
                      <a:pt x="287528" y="122625"/>
                      <a:pt x="281882" y="128016"/>
                    </a:cubicBezTo>
                    <a:cubicBezTo>
                      <a:pt x="274906" y="135017"/>
                      <a:pt x="267123" y="141161"/>
                      <a:pt x="258693" y="146304"/>
                    </a:cubicBezTo>
                    <a:lnTo>
                      <a:pt x="291006" y="165354"/>
                    </a:lnTo>
                    <a:lnTo>
                      <a:pt x="273329" y="175546"/>
                    </a:lnTo>
                    <a:lnTo>
                      <a:pt x="240731" y="156496"/>
                    </a:lnTo>
                    <a:cubicBezTo>
                      <a:pt x="225211" y="164163"/>
                      <a:pt x="208979" y="170288"/>
                      <a:pt x="192262" y="174784"/>
                    </a:cubicBezTo>
                    <a:cubicBezTo>
                      <a:pt x="174775" y="179661"/>
                      <a:pt x="156907" y="183032"/>
                      <a:pt x="138850" y="184880"/>
                    </a:cubicBezTo>
                    <a:lnTo>
                      <a:pt x="121839" y="154210"/>
                    </a:lnTo>
                    <a:cubicBezTo>
                      <a:pt x="124975" y="154210"/>
                      <a:pt x="129727" y="154210"/>
                      <a:pt x="136094" y="153162"/>
                    </a:cubicBezTo>
                    <a:cubicBezTo>
                      <a:pt x="142462" y="152114"/>
                      <a:pt x="149495" y="151162"/>
                      <a:pt x="157383" y="149447"/>
                    </a:cubicBezTo>
                    <a:cubicBezTo>
                      <a:pt x="165271" y="147733"/>
                      <a:pt x="173444" y="145637"/>
                      <a:pt x="182188" y="143161"/>
                    </a:cubicBezTo>
                    <a:cubicBezTo>
                      <a:pt x="190684" y="140608"/>
                      <a:pt x="198971" y="137427"/>
                      <a:pt x="206992" y="133636"/>
                    </a:cubicBezTo>
                    <a:lnTo>
                      <a:pt x="156907" y="105061"/>
                    </a:lnTo>
                    <a:cubicBezTo>
                      <a:pt x="154722" y="105918"/>
                      <a:pt x="152536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7" y="121339"/>
                      <a:pt x="88616" y="122682"/>
                      <a:pt x="78596" y="123063"/>
                    </a:cubicBezTo>
                    <a:cubicBezTo>
                      <a:pt x="69750" y="123425"/>
                      <a:pt x="60896" y="122587"/>
                      <a:pt x="52271" y="120587"/>
                    </a:cubicBezTo>
                    <a:cubicBezTo>
                      <a:pt x="43732" y="118643"/>
                      <a:pt x="35532" y="115433"/>
                      <a:pt x="27941" y="111062"/>
                    </a:cubicBezTo>
                    <a:cubicBezTo>
                      <a:pt x="19600" y="106671"/>
                      <a:pt x="12355" y="100460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200" y="82868"/>
                    </a:moveTo>
                    <a:cubicBezTo>
                      <a:pt x="69834" y="86735"/>
                      <a:pt x="77518" y="88402"/>
                      <a:pt x="85154" y="87630"/>
                    </a:cubicBezTo>
                    <a:cubicBezTo>
                      <a:pt x="95470" y="86458"/>
                      <a:pt x="105633" y="84191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849" y="74581"/>
                      <a:pt x="63200" y="82868"/>
                    </a:cubicBezTo>
                    <a:close/>
                    <a:moveTo>
                      <a:pt x="229992" y="96774"/>
                    </a:moveTo>
                    <a:cubicBezTo>
                      <a:pt x="222740" y="92831"/>
                      <a:pt x="214396" y="91354"/>
                      <a:pt x="206232" y="92583"/>
                    </a:cubicBezTo>
                    <a:cubicBezTo>
                      <a:pt x="194951" y="94050"/>
                      <a:pt x="183822" y="96507"/>
                      <a:pt x="172969" y="99917"/>
                    </a:cubicBezTo>
                    <a:lnTo>
                      <a:pt x="220488" y="127254"/>
                    </a:lnTo>
                    <a:cubicBezTo>
                      <a:pt x="240446" y="114586"/>
                      <a:pt x="243677" y="105061"/>
                      <a:pt x="22999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19" name="Google Shape;2919;p37"/>
              <p:cNvSpPr/>
              <p:nvPr/>
            </p:nvSpPr>
            <p:spPr>
              <a:xfrm>
                <a:off x="4912208" y="414699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0" name="Google Shape;2920;p37"/>
              <p:cNvSpPr/>
              <p:nvPr/>
            </p:nvSpPr>
            <p:spPr>
              <a:xfrm>
                <a:off x="5039369" y="415785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1" name="Google Shape;2921;p37"/>
              <p:cNvSpPr/>
              <p:nvPr/>
            </p:nvSpPr>
            <p:spPr>
              <a:xfrm>
                <a:off x="5053434" y="409470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4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2" name="Google Shape;2922;p37"/>
              <p:cNvSpPr/>
              <p:nvPr/>
            </p:nvSpPr>
            <p:spPr>
              <a:xfrm>
                <a:off x="4954595" y="4101083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3" name="Google Shape;2923;p37"/>
              <p:cNvSpPr/>
              <p:nvPr/>
            </p:nvSpPr>
            <p:spPr>
              <a:xfrm>
                <a:off x="4858036" y="4045839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4" y="18878"/>
                      <a:pt x="42800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4" name="Google Shape;2924;p37"/>
              <p:cNvSpPr/>
              <p:nvPr/>
            </p:nvSpPr>
            <p:spPr>
              <a:xfrm>
                <a:off x="4912208" y="401478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5" name="Google Shape;2925;p37"/>
              <p:cNvSpPr/>
              <p:nvPr/>
            </p:nvSpPr>
            <p:spPr>
              <a:xfrm>
                <a:off x="4789989" y="4009643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6" name="Google Shape;2926;p37"/>
              <p:cNvSpPr/>
              <p:nvPr/>
            </p:nvSpPr>
            <p:spPr>
              <a:xfrm>
                <a:off x="4790940" y="40671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0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27" name="Google Shape;2927;p37"/>
              <p:cNvSpPr/>
              <p:nvPr/>
            </p:nvSpPr>
            <p:spPr>
              <a:xfrm>
                <a:off x="4789989" y="3992594"/>
                <a:ext cx="294519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519" h="184499" extrusionOk="0">
                    <a:moveTo>
                      <a:pt x="149495" y="29527"/>
                    </a:moveTo>
                    <a:cubicBezTo>
                      <a:pt x="145608" y="29470"/>
                      <a:pt x="141730" y="29756"/>
                      <a:pt x="137900" y="30384"/>
                    </a:cubicBezTo>
                    <a:cubicBezTo>
                      <a:pt x="132768" y="31147"/>
                      <a:pt x="126876" y="32194"/>
                      <a:pt x="120413" y="33528"/>
                    </a:cubicBezTo>
                    <a:cubicBezTo>
                      <a:pt x="113950" y="34861"/>
                      <a:pt x="107298" y="36671"/>
                      <a:pt x="100360" y="38767"/>
                    </a:cubicBezTo>
                    <a:cubicBezTo>
                      <a:pt x="93559" y="40767"/>
                      <a:pt x="86920" y="43281"/>
                      <a:pt x="80497" y="46291"/>
                    </a:cubicBezTo>
                    <a:lnTo>
                      <a:pt x="131342" y="75724"/>
                    </a:lnTo>
                    <a:lnTo>
                      <a:pt x="140371" y="72485"/>
                    </a:lnTo>
                    <a:cubicBezTo>
                      <a:pt x="153296" y="68199"/>
                      <a:pt x="165556" y="64484"/>
                      <a:pt x="176960" y="61531"/>
                    </a:cubicBezTo>
                    <a:cubicBezTo>
                      <a:pt x="187709" y="58607"/>
                      <a:pt x="198724" y="56788"/>
                      <a:pt x="209844" y="56102"/>
                    </a:cubicBezTo>
                    <a:cubicBezTo>
                      <a:pt x="219994" y="55407"/>
                      <a:pt x="230191" y="56083"/>
                      <a:pt x="240161" y="58102"/>
                    </a:cubicBezTo>
                    <a:cubicBezTo>
                      <a:pt x="250206" y="60350"/>
                      <a:pt x="259824" y="64179"/>
                      <a:pt x="268672" y="69437"/>
                    </a:cubicBezTo>
                    <a:cubicBezTo>
                      <a:pt x="277454" y="73828"/>
                      <a:pt x="284971" y="80381"/>
                      <a:pt x="290531" y="88487"/>
                    </a:cubicBezTo>
                    <a:cubicBezTo>
                      <a:pt x="294285" y="94392"/>
                      <a:pt x="295454" y="101594"/>
                      <a:pt x="293762" y="108394"/>
                    </a:cubicBezTo>
                    <a:cubicBezTo>
                      <a:pt x="291624" y="115881"/>
                      <a:pt x="287518" y="122663"/>
                      <a:pt x="281882" y="128016"/>
                    </a:cubicBezTo>
                    <a:cubicBezTo>
                      <a:pt x="274906" y="135045"/>
                      <a:pt x="267123" y="141218"/>
                      <a:pt x="258693" y="146399"/>
                    </a:cubicBezTo>
                    <a:lnTo>
                      <a:pt x="291006" y="165449"/>
                    </a:lnTo>
                    <a:lnTo>
                      <a:pt x="273329" y="175641"/>
                    </a:lnTo>
                    <a:lnTo>
                      <a:pt x="240731" y="156591"/>
                    </a:lnTo>
                    <a:cubicBezTo>
                      <a:pt x="225230" y="164335"/>
                      <a:pt x="208988" y="170488"/>
                      <a:pt x="192262" y="174974"/>
                    </a:cubicBezTo>
                    <a:cubicBezTo>
                      <a:pt x="174756" y="179661"/>
                      <a:pt x="156888" y="182842"/>
                      <a:pt x="138850" y="184499"/>
                    </a:cubicBezTo>
                    <a:lnTo>
                      <a:pt x="121839" y="153924"/>
                    </a:lnTo>
                    <a:cubicBezTo>
                      <a:pt x="126609" y="153800"/>
                      <a:pt x="131371" y="153419"/>
                      <a:pt x="136094" y="152781"/>
                    </a:cubicBezTo>
                    <a:cubicBezTo>
                      <a:pt x="143251" y="151962"/>
                      <a:pt x="150359" y="150752"/>
                      <a:pt x="157383" y="149161"/>
                    </a:cubicBezTo>
                    <a:cubicBezTo>
                      <a:pt x="165176" y="147447"/>
                      <a:pt x="173444" y="145351"/>
                      <a:pt x="182188" y="142780"/>
                    </a:cubicBezTo>
                    <a:cubicBezTo>
                      <a:pt x="190684" y="140227"/>
                      <a:pt x="198971" y="137046"/>
                      <a:pt x="206992" y="133255"/>
                    </a:cubicBezTo>
                    <a:lnTo>
                      <a:pt x="156527" y="104013"/>
                    </a:lnTo>
                    <a:lnTo>
                      <a:pt x="149875" y="106299"/>
                    </a:lnTo>
                    <a:lnTo>
                      <a:pt x="142937" y="108394"/>
                    </a:lnTo>
                    <a:cubicBezTo>
                      <a:pt x="130202" y="112585"/>
                      <a:pt x="118607" y="115919"/>
                      <a:pt x="107963" y="117919"/>
                    </a:cubicBezTo>
                    <a:cubicBezTo>
                      <a:pt x="98197" y="120196"/>
                      <a:pt x="88236" y="121539"/>
                      <a:pt x="78216" y="121920"/>
                    </a:cubicBezTo>
                    <a:cubicBezTo>
                      <a:pt x="69371" y="122234"/>
                      <a:pt x="60523" y="121396"/>
                      <a:pt x="51891" y="119443"/>
                    </a:cubicBezTo>
                    <a:cubicBezTo>
                      <a:pt x="43365" y="117462"/>
                      <a:pt x="35170" y="114252"/>
                      <a:pt x="27561" y="109918"/>
                    </a:cubicBezTo>
                    <a:cubicBezTo>
                      <a:pt x="19239" y="105499"/>
                      <a:pt x="12000" y="99288"/>
                      <a:pt x="6368" y="91726"/>
                    </a:cubicBezTo>
                    <a:cubicBezTo>
                      <a:pt x="2298" y="85992"/>
                      <a:pt x="288" y="79038"/>
                      <a:pt x="665" y="72009"/>
                    </a:cubicBezTo>
                    <a:cubicBezTo>
                      <a:pt x="1409" y="64741"/>
                      <a:pt x="4324" y="57874"/>
                      <a:pt x="9029" y="52292"/>
                    </a:cubicBezTo>
                    <a:cubicBezTo>
                      <a:pt x="14865" y="44929"/>
                      <a:pt x="21787" y="38510"/>
                      <a:pt x="29557" y="33242"/>
                    </a:cubicBezTo>
                    <a:lnTo>
                      <a:pt x="0" y="17431"/>
                    </a:lnTo>
                    <a:lnTo>
                      <a:pt x="17677" y="7239"/>
                    </a:lnTo>
                    <a:lnTo>
                      <a:pt x="47329" y="24384"/>
                    </a:lnTo>
                    <a:cubicBezTo>
                      <a:pt x="61240" y="17345"/>
                      <a:pt x="75864" y="11820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00" y="82867"/>
                    </a:moveTo>
                    <a:cubicBezTo>
                      <a:pt x="69850" y="86696"/>
                      <a:pt x="77520" y="88354"/>
                      <a:pt x="85154" y="87630"/>
                    </a:cubicBezTo>
                    <a:cubicBezTo>
                      <a:pt x="95480" y="86468"/>
                      <a:pt x="105647" y="84163"/>
                      <a:pt x="115471" y="80772"/>
                    </a:cubicBezTo>
                    <a:lnTo>
                      <a:pt x="67952" y="53245"/>
                    </a:lnTo>
                    <a:cubicBezTo>
                      <a:pt x="50465" y="65056"/>
                      <a:pt x="48849" y="74581"/>
                      <a:pt x="63200" y="82867"/>
                    </a:cubicBezTo>
                    <a:close/>
                    <a:moveTo>
                      <a:pt x="229992" y="96774"/>
                    </a:moveTo>
                    <a:cubicBezTo>
                      <a:pt x="222731" y="92840"/>
                      <a:pt x="214405" y="91335"/>
                      <a:pt x="206232" y="92488"/>
                    </a:cubicBezTo>
                    <a:cubicBezTo>
                      <a:pt x="194961" y="94002"/>
                      <a:pt x="183832" y="96460"/>
                      <a:pt x="172969" y="99822"/>
                    </a:cubicBezTo>
                    <a:lnTo>
                      <a:pt x="220488" y="127254"/>
                    </a:lnTo>
                    <a:cubicBezTo>
                      <a:pt x="240512" y="114871"/>
                      <a:pt x="243677" y="104708"/>
                      <a:pt x="229992" y="96774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28" name="Google Shape;2928;p37"/>
            <p:cNvGrpSpPr/>
            <p:nvPr/>
          </p:nvGrpSpPr>
          <p:grpSpPr>
            <a:xfrm>
              <a:off x="2665504" y="2962052"/>
              <a:ext cx="883852" cy="621125"/>
              <a:chOff x="4475129" y="3704177"/>
              <a:chExt cx="883852" cy="621125"/>
            </a:xfrm>
          </p:grpSpPr>
          <p:sp>
            <p:nvSpPr>
              <p:cNvPr id="2929" name="Google Shape;2929;p37"/>
              <p:cNvSpPr/>
              <p:nvPr/>
            </p:nvSpPr>
            <p:spPr>
              <a:xfrm>
                <a:off x="4475129" y="3813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0" name="Google Shape;2930;p37"/>
              <p:cNvSpPr/>
              <p:nvPr/>
            </p:nvSpPr>
            <p:spPr>
              <a:xfrm>
                <a:off x="4475224" y="395687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8009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1" name="Google Shape;2931;p37"/>
              <p:cNvSpPr/>
              <p:nvPr/>
            </p:nvSpPr>
            <p:spPr>
              <a:xfrm>
                <a:off x="5292454" y="3959923"/>
                <a:ext cx="66431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162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2" name="Google Shape;2932;p37"/>
              <p:cNvSpPr/>
              <p:nvPr/>
            </p:nvSpPr>
            <p:spPr>
              <a:xfrm>
                <a:off x="4475129" y="370417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3" name="Google Shape;2933;p37"/>
              <p:cNvSpPr/>
              <p:nvPr/>
            </p:nvSpPr>
            <p:spPr>
              <a:xfrm>
                <a:off x="4600749" y="3773876"/>
                <a:ext cx="632686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22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5" y="383882"/>
                      <a:pt x="216136" y="383882"/>
                      <a:pt x="92586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6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3" y="143566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4" name="Google Shape;2934;p37"/>
              <p:cNvSpPr/>
              <p:nvPr/>
            </p:nvSpPr>
            <p:spPr>
              <a:xfrm>
                <a:off x="4601339" y="3795784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553" y="86606"/>
                      <a:pt x="626965" y="128992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5" name="Google Shape;2935;p37"/>
              <p:cNvSpPr/>
              <p:nvPr/>
            </p:nvSpPr>
            <p:spPr>
              <a:xfrm>
                <a:off x="4762903" y="3878294"/>
                <a:ext cx="294875" cy="184975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975" extrusionOk="0">
                    <a:moveTo>
                      <a:pt x="149875" y="29718"/>
                    </a:moveTo>
                    <a:cubicBezTo>
                      <a:pt x="145992" y="29661"/>
                      <a:pt x="142113" y="29946"/>
                      <a:pt x="138280" y="30575"/>
                    </a:cubicBezTo>
                    <a:cubicBezTo>
                      <a:pt x="133053" y="31337"/>
                      <a:pt x="127256" y="32385"/>
                      <a:pt x="120793" y="33718"/>
                    </a:cubicBezTo>
                    <a:cubicBezTo>
                      <a:pt x="114331" y="35052"/>
                      <a:pt x="107583" y="36862"/>
                      <a:pt x="100645" y="38957"/>
                    </a:cubicBezTo>
                    <a:cubicBezTo>
                      <a:pt x="93881" y="40976"/>
                      <a:pt x="87273" y="43491"/>
                      <a:pt x="80877" y="46482"/>
                    </a:cubicBezTo>
                    <a:lnTo>
                      <a:pt x="130867" y="75914"/>
                    </a:lnTo>
                    <a:lnTo>
                      <a:pt x="140371" y="72676"/>
                    </a:lnTo>
                    <a:cubicBezTo>
                      <a:pt x="153296" y="68389"/>
                      <a:pt x="165461" y="64770"/>
                      <a:pt x="176960" y="61722"/>
                    </a:cubicBezTo>
                    <a:cubicBezTo>
                      <a:pt x="187719" y="58836"/>
                      <a:pt x="198734" y="57017"/>
                      <a:pt x="209844" y="56292"/>
                    </a:cubicBezTo>
                    <a:cubicBezTo>
                      <a:pt x="219965" y="55607"/>
                      <a:pt x="230125" y="56274"/>
                      <a:pt x="240066" y="58293"/>
                    </a:cubicBezTo>
                    <a:cubicBezTo>
                      <a:pt x="250273" y="60503"/>
                      <a:pt x="260052" y="64322"/>
                      <a:pt x="269052" y="69628"/>
                    </a:cubicBezTo>
                    <a:cubicBezTo>
                      <a:pt x="277834" y="74019"/>
                      <a:pt x="285351" y="80572"/>
                      <a:pt x="290911" y="88678"/>
                    </a:cubicBezTo>
                    <a:cubicBezTo>
                      <a:pt x="294627" y="94602"/>
                      <a:pt x="295796" y="101784"/>
                      <a:pt x="294142" y="108585"/>
                    </a:cubicBezTo>
                    <a:cubicBezTo>
                      <a:pt x="292032" y="116081"/>
                      <a:pt x="287927" y="122863"/>
                      <a:pt x="282262" y="128206"/>
                    </a:cubicBezTo>
                    <a:cubicBezTo>
                      <a:pt x="275287" y="135236"/>
                      <a:pt x="267503" y="141408"/>
                      <a:pt x="259073" y="146590"/>
                    </a:cubicBezTo>
                    <a:lnTo>
                      <a:pt x="291386" y="165640"/>
                    </a:lnTo>
                    <a:lnTo>
                      <a:pt x="273424" y="175641"/>
                    </a:lnTo>
                    <a:lnTo>
                      <a:pt x="240826" y="156591"/>
                    </a:lnTo>
                    <a:cubicBezTo>
                      <a:pt x="225325" y="164335"/>
                      <a:pt x="209083" y="170488"/>
                      <a:pt x="192357" y="174974"/>
                    </a:cubicBezTo>
                    <a:cubicBezTo>
                      <a:pt x="174870" y="179813"/>
                      <a:pt x="157003" y="183156"/>
                      <a:pt x="138945" y="184975"/>
                    </a:cubicBezTo>
                    <a:lnTo>
                      <a:pt x="121934" y="154400"/>
                    </a:lnTo>
                    <a:cubicBezTo>
                      <a:pt x="125070" y="154400"/>
                      <a:pt x="129727" y="154400"/>
                      <a:pt x="136094" y="153352"/>
                    </a:cubicBezTo>
                    <a:cubicBezTo>
                      <a:pt x="142462" y="152305"/>
                      <a:pt x="149590" y="151352"/>
                      <a:pt x="157478" y="149638"/>
                    </a:cubicBezTo>
                    <a:cubicBezTo>
                      <a:pt x="165366" y="147923"/>
                      <a:pt x="173539" y="145828"/>
                      <a:pt x="182283" y="143256"/>
                    </a:cubicBezTo>
                    <a:cubicBezTo>
                      <a:pt x="190769" y="140684"/>
                      <a:pt x="199057" y="137503"/>
                      <a:pt x="207087" y="133731"/>
                    </a:cubicBezTo>
                    <a:lnTo>
                      <a:pt x="156527" y="104489"/>
                    </a:lnTo>
                    <a:lnTo>
                      <a:pt x="149970" y="106775"/>
                    </a:lnTo>
                    <a:lnTo>
                      <a:pt x="143032" y="108966"/>
                    </a:lnTo>
                    <a:cubicBezTo>
                      <a:pt x="130297" y="113062"/>
                      <a:pt x="118702" y="116396"/>
                      <a:pt x="108058" y="118491"/>
                    </a:cubicBezTo>
                    <a:cubicBezTo>
                      <a:pt x="98291" y="120767"/>
                      <a:pt x="88331" y="122101"/>
                      <a:pt x="78311" y="122491"/>
                    </a:cubicBezTo>
                    <a:cubicBezTo>
                      <a:pt x="69466" y="122806"/>
                      <a:pt x="60618" y="121968"/>
                      <a:pt x="51986" y="120015"/>
                    </a:cubicBezTo>
                    <a:cubicBezTo>
                      <a:pt x="43454" y="118053"/>
                      <a:pt x="35257" y="114843"/>
                      <a:pt x="27656" y="110490"/>
                    </a:cubicBezTo>
                    <a:cubicBezTo>
                      <a:pt x="19316" y="106099"/>
                      <a:pt x="12072" y="99879"/>
                      <a:pt x="6463" y="92297"/>
                    </a:cubicBezTo>
                    <a:cubicBezTo>
                      <a:pt x="2407" y="86592"/>
                      <a:pt x="397" y="79677"/>
                      <a:pt x="760" y="72676"/>
                    </a:cubicBezTo>
                    <a:cubicBezTo>
                      <a:pt x="1486" y="65379"/>
                      <a:pt x="4402" y="58464"/>
                      <a:pt x="9124" y="52864"/>
                    </a:cubicBezTo>
                    <a:cubicBezTo>
                      <a:pt x="14936" y="45482"/>
                      <a:pt x="21863" y="39052"/>
                      <a:pt x="29652" y="33814"/>
                    </a:cubicBezTo>
                    <a:lnTo>
                      <a:pt x="0" y="17431"/>
                    </a:lnTo>
                    <a:lnTo>
                      <a:pt x="17582" y="7239"/>
                    </a:lnTo>
                    <a:lnTo>
                      <a:pt x="47234" y="24479"/>
                    </a:lnTo>
                    <a:cubicBezTo>
                      <a:pt x="61137" y="17393"/>
                      <a:pt x="75762" y="1183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485" y="83058"/>
                    </a:moveTo>
                    <a:cubicBezTo>
                      <a:pt x="70169" y="86887"/>
                      <a:pt x="77870" y="88544"/>
                      <a:pt x="85534" y="87821"/>
                    </a:cubicBezTo>
                    <a:cubicBezTo>
                      <a:pt x="95830" y="86668"/>
                      <a:pt x="105967" y="84363"/>
                      <a:pt x="115756" y="80963"/>
                    </a:cubicBezTo>
                    <a:lnTo>
                      <a:pt x="68237" y="53435"/>
                    </a:lnTo>
                    <a:cubicBezTo>
                      <a:pt x="50370" y="65056"/>
                      <a:pt x="48849" y="74581"/>
                      <a:pt x="63105" y="83058"/>
                    </a:cubicBezTo>
                    <a:close/>
                    <a:moveTo>
                      <a:pt x="230372" y="96964"/>
                    </a:moveTo>
                    <a:cubicBezTo>
                      <a:pt x="223092" y="93002"/>
                      <a:pt x="214710" y="91526"/>
                      <a:pt x="206517" y="92773"/>
                    </a:cubicBezTo>
                    <a:cubicBezTo>
                      <a:pt x="195274" y="94202"/>
                      <a:pt x="184174" y="96631"/>
                      <a:pt x="173349" y="100013"/>
                    </a:cubicBezTo>
                    <a:lnTo>
                      <a:pt x="220868" y="127444"/>
                    </a:lnTo>
                    <a:cubicBezTo>
                      <a:pt x="240636" y="115062"/>
                      <a:pt x="243677" y="104899"/>
                      <a:pt x="229992" y="969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6" name="Google Shape;2936;p37"/>
              <p:cNvSpPr/>
              <p:nvPr/>
            </p:nvSpPr>
            <p:spPr>
              <a:xfrm>
                <a:off x="4885122" y="4015740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7" name="Google Shape;2937;p37"/>
              <p:cNvSpPr/>
              <p:nvPr/>
            </p:nvSpPr>
            <p:spPr>
              <a:xfrm>
                <a:off x="5012188" y="402659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8" name="Google Shape;2938;p37"/>
              <p:cNvSpPr/>
              <p:nvPr/>
            </p:nvSpPr>
            <p:spPr>
              <a:xfrm>
                <a:off x="5026348" y="3963352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39" name="Google Shape;2939;p37"/>
              <p:cNvSpPr/>
              <p:nvPr/>
            </p:nvSpPr>
            <p:spPr>
              <a:xfrm>
                <a:off x="4927509" y="396973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0" name="Google Shape;2940;p37"/>
              <p:cNvSpPr/>
              <p:nvPr/>
            </p:nvSpPr>
            <p:spPr>
              <a:xfrm>
                <a:off x="4830855" y="3914584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1" name="Google Shape;2941;p37"/>
              <p:cNvSpPr/>
              <p:nvPr/>
            </p:nvSpPr>
            <p:spPr>
              <a:xfrm>
                <a:off x="4885122" y="3883437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2" name="Google Shape;2942;p37"/>
              <p:cNvSpPr/>
              <p:nvPr/>
            </p:nvSpPr>
            <p:spPr>
              <a:xfrm>
                <a:off x="4762903" y="387838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3" name="Google Shape;2943;p37"/>
              <p:cNvSpPr/>
              <p:nvPr/>
            </p:nvSpPr>
            <p:spPr>
              <a:xfrm>
                <a:off x="4763854" y="393601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4" name="Google Shape;2944;p37"/>
              <p:cNvSpPr/>
              <p:nvPr/>
            </p:nvSpPr>
            <p:spPr>
              <a:xfrm>
                <a:off x="4762618" y="3860577"/>
                <a:ext cx="29516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5547" extrusionOk="0">
                    <a:moveTo>
                      <a:pt x="150160" y="30194"/>
                    </a:moveTo>
                    <a:cubicBezTo>
                      <a:pt x="146275" y="30185"/>
                      <a:pt x="142396" y="30499"/>
                      <a:pt x="138565" y="31147"/>
                    </a:cubicBezTo>
                    <a:cubicBezTo>
                      <a:pt x="133338" y="31909"/>
                      <a:pt x="127541" y="32956"/>
                      <a:pt x="121078" y="34290"/>
                    </a:cubicBezTo>
                    <a:cubicBezTo>
                      <a:pt x="114616" y="35623"/>
                      <a:pt x="107868" y="37433"/>
                      <a:pt x="100930" y="39529"/>
                    </a:cubicBezTo>
                    <a:cubicBezTo>
                      <a:pt x="94166" y="41548"/>
                      <a:pt x="87558" y="44063"/>
                      <a:pt x="81162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912" y="95174"/>
                      <a:pt x="296081" y="102356"/>
                      <a:pt x="294427" y="109156"/>
                    </a:cubicBezTo>
                    <a:cubicBezTo>
                      <a:pt x="292289" y="116643"/>
                      <a:pt x="288183" y="123425"/>
                      <a:pt x="282548" y="128778"/>
                    </a:cubicBezTo>
                    <a:cubicBezTo>
                      <a:pt x="275572" y="135807"/>
                      <a:pt x="267788" y="141980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56" y="154848"/>
                      <a:pt x="131684" y="154467"/>
                      <a:pt x="136379" y="153829"/>
                    </a:cubicBezTo>
                    <a:cubicBezTo>
                      <a:pt x="143567" y="153010"/>
                      <a:pt x="150702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6" y="121244"/>
                      <a:pt x="88616" y="122577"/>
                      <a:pt x="78596" y="122968"/>
                    </a:cubicBezTo>
                    <a:cubicBezTo>
                      <a:pt x="69751" y="123282"/>
                      <a:pt x="60903" y="122444"/>
                      <a:pt x="52271" y="120491"/>
                    </a:cubicBezTo>
                    <a:cubicBezTo>
                      <a:pt x="43728" y="118567"/>
                      <a:pt x="35526" y="115348"/>
                      <a:pt x="27941" y="110966"/>
                    </a:cubicBezTo>
                    <a:cubicBezTo>
                      <a:pt x="19562" y="106632"/>
                      <a:pt x="12305" y="100403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789" y="65856"/>
                      <a:pt x="4703" y="58950"/>
                      <a:pt x="9409" y="53340"/>
                    </a:cubicBezTo>
                    <a:cubicBezTo>
                      <a:pt x="15218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9"/>
                      <a:pt x="119769" y="1591"/>
                      <a:pt x="134479" y="0"/>
                    </a:cubicBezTo>
                    <a:close/>
                    <a:moveTo>
                      <a:pt x="63770" y="83629"/>
                    </a:moveTo>
                    <a:cubicBezTo>
                      <a:pt x="70454" y="87459"/>
                      <a:pt x="78155" y="89116"/>
                      <a:pt x="85819" y="88392"/>
                    </a:cubicBezTo>
                    <a:cubicBezTo>
                      <a:pt x="96108" y="87192"/>
                      <a:pt x="106239" y="84887"/>
                      <a:pt x="116041" y="81534"/>
                    </a:cubicBezTo>
                    <a:lnTo>
                      <a:pt x="68522" y="54007"/>
                    </a:lnTo>
                    <a:cubicBezTo>
                      <a:pt x="50655" y="65437"/>
                      <a:pt x="49135" y="75343"/>
                      <a:pt x="63390" y="83629"/>
                    </a:cubicBezTo>
                    <a:close/>
                    <a:moveTo>
                      <a:pt x="230657" y="97536"/>
                    </a:moveTo>
                    <a:cubicBezTo>
                      <a:pt x="223387" y="93536"/>
                      <a:pt x="215004" y="92030"/>
                      <a:pt x="206802" y="93250"/>
                    </a:cubicBezTo>
                    <a:cubicBezTo>
                      <a:pt x="195559" y="94764"/>
                      <a:pt x="184469" y="97222"/>
                      <a:pt x="173634" y="100584"/>
                    </a:cubicBezTo>
                    <a:lnTo>
                      <a:pt x="221153" y="127921"/>
                    </a:lnTo>
                    <a:cubicBezTo>
                      <a:pt x="240731" y="115634"/>
                      <a:pt x="243962" y="105442"/>
                      <a:pt x="23027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45" name="Google Shape;2945;p37"/>
            <p:cNvGrpSpPr/>
            <p:nvPr/>
          </p:nvGrpSpPr>
          <p:grpSpPr>
            <a:xfrm>
              <a:off x="2665504" y="2818605"/>
              <a:ext cx="883852" cy="621125"/>
              <a:chOff x="4475129" y="3560730"/>
              <a:chExt cx="883852" cy="621125"/>
            </a:xfrm>
          </p:grpSpPr>
          <p:sp>
            <p:nvSpPr>
              <p:cNvPr id="2946" name="Google Shape;2946;p37"/>
              <p:cNvSpPr/>
              <p:nvPr/>
            </p:nvSpPr>
            <p:spPr>
              <a:xfrm>
                <a:off x="4475129" y="367036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7" name="Google Shape;2947;p37"/>
              <p:cNvSpPr/>
              <p:nvPr/>
            </p:nvSpPr>
            <p:spPr>
              <a:xfrm>
                <a:off x="4475224" y="3813428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8" name="Google Shape;2948;p37"/>
              <p:cNvSpPr/>
              <p:nvPr/>
            </p:nvSpPr>
            <p:spPr>
              <a:xfrm>
                <a:off x="5292454" y="3816476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49" name="Google Shape;2949;p37"/>
              <p:cNvSpPr/>
              <p:nvPr/>
            </p:nvSpPr>
            <p:spPr>
              <a:xfrm>
                <a:off x="4475129" y="356073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0" name="Google Shape;2950;p37"/>
              <p:cNvSpPr/>
              <p:nvPr/>
            </p:nvSpPr>
            <p:spPr>
              <a:xfrm>
                <a:off x="4600749" y="3630358"/>
                <a:ext cx="632686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093" extrusionOk="0">
                    <a:moveTo>
                      <a:pt x="632116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646" y="92202"/>
                      <a:pt x="637343" y="143637"/>
                      <a:pt x="632116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1" name="Google Shape;2951;p37"/>
              <p:cNvSpPr/>
              <p:nvPr/>
            </p:nvSpPr>
            <p:spPr>
              <a:xfrm>
                <a:off x="4601339" y="3652337"/>
                <a:ext cx="631526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14" extrusionOk="0">
                    <a:moveTo>
                      <a:pt x="631527" y="172140"/>
                    </a:moveTo>
                    <a:cubicBezTo>
                      <a:pt x="626965" y="215194"/>
                      <a:pt x="596363" y="257865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0"/>
                    </a:cubicBezTo>
                    <a:cubicBezTo>
                      <a:pt x="4372" y="128992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553" y="86606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2" name="Google Shape;2952;p37"/>
              <p:cNvSpPr/>
              <p:nvPr/>
            </p:nvSpPr>
            <p:spPr>
              <a:xfrm>
                <a:off x="4762618" y="3735419"/>
                <a:ext cx="295161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161" h="184403" extrusionOk="0">
                    <a:moveTo>
                      <a:pt x="150160" y="29146"/>
                    </a:moveTo>
                    <a:cubicBezTo>
                      <a:pt x="146278" y="29089"/>
                      <a:pt x="142398" y="29375"/>
                      <a:pt x="138565" y="30004"/>
                    </a:cubicBezTo>
                    <a:cubicBezTo>
                      <a:pt x="133338" y="30766"/>
                      <a:pt x="127541" y="31813"/>
                      <a:pt x="121078" y="33147"/>
                    </a:cubicBezTo>
                    <a:cubicBezTo>
                      <a:pt x="114616" y="34480"/>
                      <a:pt x="107868" y="36290"/>
                      <a:pt x="100930" y="38386"/>
                    </a:cubicBezTo>
                    <a:cubicBezTo>
                      <a:pt x="94166" y="40405"/>
                      <a:pt x="87558" y="42919"/>
                      <a:pt x="81162" y="45910"/>
                    </a:cubicBezTo>
                    <a:lnTo>
                      <a:pt x="131152" y="75342"/>
                    </a:lnTo>
                    <a:lnTo>
                      <a:pt x="140656" y="72104"/>
                    </a:lnTo>
                    <a:cubicBezTo>
                      <a:pt x="153581" y="67818"/>
                      <a:pt x="165746" y="64198"/>
                      <a:pt x="177246" y="61150"/>
                    </a:cubicBezTo>
                    <a:cubicBezTo>
                      <a:pt x="187994" y="58217"/>
                      <a:pt x="199009" y="56397"/>
                      <a:pt x="210129" y="55721"/>
                    </a:cubicBezTo>
                    <a:cubicBezTo>
                      <a:pt x="220250" y="55035"/>
                      <a:pt x="230410" y="55702"/>
                      <a:pt x="240351" y="57721"/>
                    </a:cubicBezTo>
                    <a:cubicBezTo>
                      <a:pt x="250558" y="59931"/>
                      <a:pt x="260337" y="63751"/>
                      <a:pt x="269337" y="69056"/>
                    </a:cubicBezTo>
                    <a:cubicBezTo>
                      <a:pt x="278119" y="73447"/>
                      <a:pt x="285636" y="80000"/>
                      <a:pt x="291196" y="88106"/>
                    </a:cubicBezTo>
                    <a:cubicBezTo>
                      <a:pt x="294912" y="94031"/>
                      <a:pt x="296081" y="101212"/>
                      <a:pt x="294427" y="108013"/>
                    </a:cubicBezTo>
                    <a:cubicBezTo>
                      <a:pt x="292289" y="115500"/>
                      <a:pt x="288183" y="122282"/>
                      <a:pt x="282548" y="127635"/>
                    </a:cubicBezTo>
                    <a:cubicBezTo>
                      <a:pt x="275572" y="134664"/>
                      <a:pt x="267788" y="140836"/>
                      <a:pt x="259358" y="146018"/>
                    </a:cubicBezTo>
                    <a:lnTo>
                      <a:pt x="291671" y="165068"/>
                    </a:lnTo>
                    <a:lnTo>
                      <a:pt x="273709" y="175069"/>
                    </a:lnTo>
                    <a:lnTo>
                      <a:pt x="241111" y="156019"/>
                    </a:lnTo>
                    <a:cubicBezTo>
                      <a:pt x="225610" y="163763"/>
                      <a:pt x="209368" y="169916"/>
                      <a:pt x="192642" y="174403"/>
                    </a:cubicBezTo>
                    <a:cubicBezTo>
                      <a:pt x="175155" y="179241"/>
                      <a:pt x="157288" y="182585"/>
                      <a:pt x="139230" y="184404"/>
                    </a:cubicBezTo>
                    <a:lnTo>
                      <a:pt x="122219" y="153829"/>
                    </a:lnTo>
                    <a:cubicBezTo>
                      <a:pt x="126956" y="153705"/>
                      <a:pt x="131684" y="153324"/>
                      <a:pt x="136379" y="152686"/>
                    </a:cubicBezTo>
                    <a:cubicBezTo>
                      <a:pt x="143567" y="151867"/>
                      <a:pt x="150702" y="150657"/>
                      <a:pt x="157763" y="149066"/>
                    </a:cubicBezTo>
                    <a:cubicBezTo>
                      <a:pt x="165556" y="147352"/>
                      <a:pt x="173824" y="145256"/>
                      <a:pt x="182568" y="142684"/>
                    </a:cubicBezTo>
                    <a:cubicBezTo>
                      <a:pt x="191055" y="140113"/>
                      <a:pt x="199342" y="136931"/>
                      <a:pt x="207373" y="133159"/>
                    </a:cubicBezTo>
                    <a:lnTo>
                      <a:pt x="156812" y="103917"/>
                    </a:lnTo>
                    <a:lnTo>
                      <a:pt x="150255" y="106204"/>
                    </a:lnTo>
                    <a:lnTo>
                      <a:pt x="143317" y="108299"/>
                    </a:lnTo>
                    <a:cubicBezTo>
                      <a:pt x="130582" y="112490"/>
                      <a:pt x="118987" y="115824"/>
                      <a:pt x="108343" y="117824"/>
                    </a:cubicBezTo>
                    <a:cubicBezTo>
                      <a:pt x="98576" y="120101"/>
                      <a:pt x="88616" y="121434"/>
                      <a:pt x="78596" y="121825"/>
                    </a:cubicBezTo>
                    <a:cubicBezTo>
                      <a:pt x="69751" y="122139"/>
                      <a:pt x="60903" y="121310"/>
                      <a:pt x="52271" y="119348"/>
                    </a:cubicBezTo>
                    <a:cubicBezTo>
                      <a:pt x="43739" y="117386"/>
                      <a:pt x="35542" y="114176"/>
                      <a:pt x="27941" y="109823"/>
                    </a:cubicBezTo>
                    <a:cubicBezTo>
                      <a:pt x="19602" y="105432"/>
                      <a:pt x="12357" y="99212"/>
                      <a:pt x="6748" y="91630"/>
                    </a:cubicBezTo>
                    <a:cubicBezTo>
                      <a:pt x="2678" y="85896"/>
                      <a:pt x="668" y="78943"/>
                      <a:pt x="1045" y="71914"/>
                    </a:cubicBezTo>
                    <a:cubicBezTo>
                      <a:pt x="1790" y="64646"/>
                      <a:pt x="4704" y="57778"/>
                      <a:pt x="9409" y="52197"/>
                    </a:cubicBezTo>
                    <a:cubicBezTo>
                      <a:pt x="15221" y="44815"/>
                      <a:pt x="22148" y="38386"/>
                      <a:pt x="29937" y="33147"/>
                    </a:cubicBezTo>
                    <a:lnTo>
                      <a:pt x="0" y="15811"/>
                    </a:lnTo>
                    <a:lnTo>
                      <a:pt x="17582" y="5620"/>
                    </a:lnTo>
                    <a:lnTo>
                      <a:pt x="47234" y="22765"/>
                    </a:lnTo>
                    <a:cubicBezTo>
                      <a:pt x="61313" y="16288"/>
                      <a:pt x="76028" y="11306"/>
                      <a:pt x="91141" y="7906"/>
                    </a:cubicBezTo>
                    <a:cubicBezTo>
                      <a:pt x="105477" y="4238"/>
                      <a:pt x="120054" y="1591"/>
                      <a:pt x="134764" y="0"/>
                    </a:cubicBezTo>
                    <a:close/>
                    <a:moveTo>
                      <a:pt x="63770" y="82486"/>
                    </a:moveTo>
                    <a:cubicBezTo>
                      <a:pt x="70454" y="86315"/>
                      <a:pt x="78155" y="87973"/>
                      <a:pt x="85819" y="87249"/>
                    </a:cubicBezTo>
                    <a:cubicBezTo>
                      <a:pt x="96116" y="86096"/>
                      <a:pt x="106252" y="83791"/>
                      <a:pt x="116041" y="80391"/>
                    </a:cubicBezTo>
                    <a:lnTo>
                      <a:pt x="68522" y="52864"/>
                    </a:lnTo>
                    <a:cubicBezTo>
                      <a:pt x="50655" y="64389"/>
                      <a:pt x="49135" y="74581"/>
                      <a:pt x="63390" y="82486"/>
                    </a:cubicBezTo>
                    <a:close/>
                    <a:moveTo>
                      <a:pt x="230657" y="96393"/>
                    </a:moveTo>
                    <a:cubicBezTo>
                      <a:pt x="223377" y="92430"/>
                      <a:pt x="214995" y="90954"/>
                      <a:pt x="206802" y="92202"/>
                    </a:cubicBezTo>
                    <a:cubicBezTo>
                      <a:pt x="195559" y="93631"/>
                      <a:pt x="184459" y="96060"/>
                      <a:pt x="173634" y="99441"/>
                    </a:cubicBezTo>
                    <a:lnTo>
                      <a:pt x="221153" y="126873"/>
                    </a:lnTo>
                    <a:cubicBezTo>
                      <a:pt x="240921" y="114490"/>
                      <a:pt x="243962" y="104327"/>
                      <a:pt x="230277" y="9639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3" name="Google Shape;2953;p37"/>
              <p:cNvSpPr/>
              <p:nvPr/>
            </p:nvSpPr>
            <p:spPr>
              <a:xfrm>
                <a:off x="4885122" y="387229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4" name="Google Shape;2954;p37"/>
              <p:cNvSpPr/>
              <p:nvPr/>
            </p:nvSpPr>
            <p:spPr>
              <a:xfrm>
                <a:off x="5012188" y="3883151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5" name="Google Shape;2955;p37"/>
              <p:cNvSpPr/>
              <p:nvPr/>
            </p:nvSpPr>
            <p:spPr>
              <a:xfrm>
                <a:off x="5026348" y="381990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6" name="Google Shape;2956;p37"/>
              <p:cNvSpPr/>
              <p:nvPr/>
            </p:nvSpPr>
            <p:spPr>
              <a:xfrm>
                <a:off x="4927509" y="3826287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860"/>
                    </a:cubicBezTo>
                    <a:cubicBezTo>
                      <a:pt x="15586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7" name="Google Shape;2957;p37"/>
              <p:cNvSpPr/>
              <p:nvPr/>
            </p:nvSpPr>
            <p:spPr>
              <a:xfrm>
                <a:off x="4830855" y="3771042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239"/>
                    </a:moveTo>
                    <a:lnTo>
                      <a:pt x="49040" y="38957"/>
                    </a:lnTo>
                    <a:lnTo>
                      <a:pt x="58543" y="31718"/>
                    </a:lnTo>
                    <a:cubicBezTo>
                      <a:pt x="58543" y="31718"/>
                      <a:pt x="52461" y="24574"/>
                      <a:pt x="51986" y="23908"/>
                    </a:cubicBezTo>
                    <a:cubicBezTo>
                      <a:pt x="47584" y="18878"/>
                      <a:pt x="42420" y="14573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8" name="Google Shape;2958;p37"/>
              <p:cNvSpPr/>
              <p:nvPr/>
            </p:nvSpPr>
            <p:spPr>
              <a:xfrm>
                <a:off x="4885122" y="373999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59" name="Google Shape;2959;p37"/>
              <p:cNvSpPr/>
              <p:nvPr/>
            </p:nvSpPr>
            <p:spPr>
              <a:xfrm>
                <a:off x="4762903" y="3734942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0" name="Google Shape;2960;p37"/>
              <p:cNvSpPr/>
              <p:nvPr/>
            </p:nvSpPr>
            <p:spPr>
              <a:xfrm>
                <a:off x="4763854" y="3792188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1" name="Google Shape;2961;p37"/>
              <p:cNvSpPr/>
              <p:nvPr/>
            </p:nvSpPr>
            <p:spPr>
              <a:xfrm>
                <a:off x="4762903" y="3717226"/>
                <a:ext cx="294875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451" extrusionOk="0">
                    <a:moveTo>
                      <a:pt x="149875" y="30099"/>
                    </a:moveTo>
                    <a:cubicBezTo>
                      <a:pt x="145990" y="30089"/>
                      <a:pt x="142111" y="30404"/>
                      <a:pt x="138280" y="31051"/>
                    </a:cubicBezTo>
                    <a:cubicBezTo>
                      <a:pt x="133053" y="31813"/>
                      <a:pt x="127256" y="32861"/>
                      <a:pt x="120793" y="34195"/>
                    </a:cubicBezTo>
                    <a:cubicBezTo>
                      <a:pt x="114331" y="35528"/>
                      <a:pt x="107583" y="37338"/>
                      <a:pt x="100645" y="39433"/>
                    </a:cubicBezTo>
                    <a:cubicBezTo>
                      <a:pt x="93881" y="41453"/>
                      <a:pt x="87273" y="43967"/>
                      <a:pt x="80877" y="46958"/>
                    </a:cubicBezTo>
                    <a:lnTo>
                      <a:pt x="130867" y="76390"/>
                    </a:lnTo>
                    <a:lnTo>
                      <a:pt x="140371" y="73152"/>
                    </a:lnTo>
                    <a:cubicBezTo>
                      <a:pt x="153296" y="68866"/>
                      <a:pt x="165461" y="65151"/>
                      <a:pt x="176960" y="62198"/>
                    </a:cubicBezTo>
                    <a:cubicBezTo>
                      <a:pt x="187709" y="59264"/>
                      <a:pt x="198724" y="57445"/>
                      <a:pt x="209844" y="56769"/>
                    </a:cubicBezTo>
                    <a:cubicBezTo>
                      <a:pt x="219965" y="56083"/>
                      <a:pt x="230125" y="56750"/>
                      <a:pt x="240066" y="58769"/>
                    </a:cubicBezTo>
                    <a:cubicBezTo>
                      <a:pt x="250282" y="60922"/>
                      <a:pt x="260081" y="64751"/>
                      <a:pt x="269052" y="70104"/>
                    </a:cubicBezTo>
                    <a:cubicBezTo>
                      <a:pt x="277834" y="74495"/>
                      <a:pt x="285351" y="81048"/>
                      <a:pt x="290911" y="89154"/>
                    </a:cubicBezTo>
                    <a:cubicBezTo>
                      <a:pt x="294627" y="95079"/>
                      <a:pt x="295796" y="102260"/>
                      <a:pt x="294142" y="109061"/>
                    </a:cubicBezTo>
                    <a:cubicBezTo>
                      <a:pt x="291985" y="116538"/>
                      <a:pt x="287889" y="123311"/>
                      <a:pt x="282262" y="128683"/>
                    </a:cubicBezTo>
                    <a:cubicBezTo>
                      <a:pt x="275287" y="135712"/>
                      <a:pt x="267503" y="141884"/>
                      <a:pt x="259073" y="147066"/>
                    </a:cubicBezTo>
                    <a:lnTo>
                      <a:pt x="291386" y="166116"/>
                    </a:lnTo>
                    <a:lnTo>
                      <a:pt x="273424" y="176117"/>
                    </a:lnTo>
                    <a:lnTo>
                      <a:pt x="240826" y="157067"/>
                    </a:lnTo>
                    <a:cubicBezTo>
                      <a:pt x="225306" y="164773"/>
                      <a:pt x="209074" y="170926"/>
                      <a:pt x="192357" y="175450"/>
                    </a:cubicBezTo>
                    <a:cubicBezTo>
                      <a:pt x="174870" y="180289"/>
                      <a:pt x="157003" y="183632"/>
                      <a:pt x="138945" y="185452"/>
                    </a:cubicBezTo>
                    <a:lnTo>
                      <a:pt x="121934" y="154876"/>
                    </a:lnTo>
                    <a:cubicBezTo>
                      <a:pt x="126671" y="154752"/>
                      <a:pt x="131398" y="154372"/>
                      <a:pt x="136094" y="153733"/>
                    </a:cubicBezTo>
                    <a:cubicBezTo>
                      <a:pt x="143282" y="152914"/>
                      <a:pt x="150416" y="151705"/>
                      <a:pt x="157478" y="150114"/>
                    </a:cubicBezTo>
                    <a:cubicBezTo>
                      <a:pt x="165271" y="148399"/>
                      <a:pt x="173539" y="146304"/>
                      <a:pt x="182283" y="143732"/>
                    </a:cubicBezTo>
                    <a:cubicBezTo>
                      <a:pt x="190769" y="141160"/>
                      <a:pt x="199057" y="137979"/>
                      <a:pt x="207087" y="134207"/>
                    </a:cubicBezTo>
                    <a:lnTo>
                      <a:pt x="156527" y="104965"/>
                    </a:lnTo>
                    <a:lnTo>
                      <a:pt x="149970" y="107251"/>
                    </a:lnTo>
                    <a:lnTo>
                      <a:pt x="143032" y="109347"/>
                    </a:lnTo>
                    <a:cubicBezTo>
                      <a:pt x="130297" y="113538"/>
                      <a:pt x="118702" y="116872"/>
                      <a:pt x="108058" y="118872"/>
                    </a:cubicBezTo>
                    <a:cubicBezTo>
                      <a:pt x="98291" y="121148"/>
                      <a:pt x="88331" y="122482"/>
                      <a:pt x="78311" y="122872"/>
                    </a:cubicBezTo>
                    <a:cubicBezTo>
                      <a:pt x="69466" y="123187"/>
                      <a:pt x="60618" y="122349"/>
                      <a:pt x="51986" y="120396"/>
                    </a:cubicBezTo>
                    <a:cubicBezTo>
                      <a:pt x="43443" y="118472"/>
                      <a:pt x="35241" y="115252"/>
                      <a:pt x="27656" y="110871"/>
                    </a:cubicBezTo>
                    <a:cubicBezTo>
                      <a:pt x="19390" y="106528"/>
                      <a:pt x="12235" y="100336"/>
                      <a:pt x="6748" y="92773"/>
                    </a:cubicBezTo>
                    <a:cubicBezTo>
                      <a:pt x="2671" y="87078"/>
                      <a:pt x="660" y="80153"/>
                      <a:pt x="1045" y="73152"/>
                    </a:cubicBezTo>
                    <a:cubicBezTo>
                      <a:pt x="1789" y="65856"/>
                      <a:pt x="4702" y="58950"/>
                      <a:pt x="9409" y="53340"/>
                    </a:cubicBezTo>
                    <a:cubicBezTo>
                      <a:pt x="15217" y="45958"/>
                      <a:pt x="2214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9" y="17021"/>
                      <a:pt x="75784" y="11649"/>
                      <a:pt x="90856" y="7906"/>
                    </a:cubicBezTo>
                    <a:cubicBezTo>
                      <a:pt x="105192" y="4238"/>
                      <a:pt x="119769" y="1591"/>
                      <a:pt x="134479" y="0"/>
                    </a:cubicBezTo>
                    <a:close/>
                    <a:moveTo>
                      <a:pt x="63105" y="83248"/>
                    </a:moveTo>
                    <a:cubicBezTo>
                      <a:pt x="69789" y="87078"/>
                      <a:pt x="77490" y="88735"/>
                      <a:pt x="85154" y="88011"/>
                    </a:cubicBezTo>
                    <a:cubicBezTo>
                      <a:pt x="95443" y="86811"/>
                      <a:pt x="105574" y="84506"/>
                      <a:pt x="115376" y="81153"/>
                    </a:cubicBezTo>
                    <a:lnTo>
                      <a:pt x="67857" y="53626"/>
                    </a:lnTo>
                    <a:cubicBezTo>
                      <a:pt x="50370" y="65341"/>
                      <a:pt x="48849" y="75247"/>
                      <a:pt x="63105" y="83248"/>
                    </a:cubicBezTo>
                    <a:close/>
                    <a:moveTo>
                      <a:pt x="229992" y="97155"/>
                    </a:moveTo>
                    <a:cubicBezTo>
                      <a:pt x="222721" y="93154"/>
                      <a:pt x="214339" y="91649"/>
                      <a:pt x="206137" y="92869"/>
                    </a:cubicBezTo>
                    <a:cubicBezTo>
                      <a:pt x="194894" y="94383"/>
                      <a:pt x="183803" y="96841"/>
                      <a:pt x="172969" y="100203"/>
                    </a:cubicBezTo>
                    <a:lnTo>
                      <a:pt x="220488" y="127540"/>
                    </a:lnTo>
                    <a:cubicBezTo>
                      <a:pt x="240446" y="115538"/>
                      <a:pt x="243677" y="105346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962" name="Google Shape;2962;p37"/>
            <p:cNvGrpSpPr/>
            <p:nvPr/>
          </p:nvGrpSpPr>
          <p:grpSpPr>
            <a:xfrm>
              <a:off x="2694110" y="2656109"/>
              <a:ext cx="883852" cy="621029"/>
              <a:chOff x="4503735" y="3398234"/>
              <a:chExt cx="883852" cy="621029"/>
            </a:xfrm>
          </p:grpSpPr>
          <p:sp>
            <p:nvSpPr>
              <p:cNvPr id="2963" name="Google Shape;2963;p37"/>
              <p:cNvSpPr/>
              <p:nvPr/>
            </p:nvSpPr>
            <p:spPr>
              <a:xfrm>
                <a:off x="4503735" y="350777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4" name="Google Shape;2964;p37"/>
              <p:cNvSpPr/>
              <p:nvPr/>
            </p:nvSpPr>
            <p:spPr>
              <a:xfrm>
                <a:off x="4503925" y="365093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5" name="Google Shape;2965;p37"/>
              <p:cNvSpPr/>
              <p:nvPr/>
            </p:nvSpPr>
            <p:spPr>
              <a:xfrm>
                <a:off x="5321061" y="365398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6" name="Google Shape;2966;p37"/>
              <p:cNvSpPr/>
              <p:nvPr/>
            </p:nvSpPr>
            <p:spPr>
              <a:xfrm>
                <a:off x="4503735" y="339823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7" name="Google Shape;2967;p37"/>
              <p:cNvSpPr/>
              <p:nvPr/>
            </p:nvSpPr>
            <p:spPr>
              <a:xfrm>
                <a:off x="4629431" y="3467838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1" y="194048"/>
                    </a:moveTo>
                    <a:cubicBezTo>
                      <a:pt x="627574" y="237101"/>
                      <a:pt x="596877" y="279773"/>
                      <a:pt x="539949" y="312444"/>
                    </a:cubicBezTo>
                    <a:cubicBezTo>
                      <a:pt x="416400" y="383977"/>
                      <a:pt x="216060" y="383977"/>
                      <a:pt x="92511" y="312444"/>
                    </a:cubicBezTo>
                    <a:cubicBezTo>
                      <a:pt x="35488" y="279487"/>
                      <a:pt x="4981" y="237101"/>
                      <a:pt x="610" y="194048"/>
                    </a:cubicBezTo>
                    <a:cubicBezTo>
                      <a:pt x="-4808" y="143566"/>
                      <a:pt x="25890" y="92131"/>
                      <a:pt x="92511" y="53650"/>
                    </a:cubicBezTo>
                    <a:cubicBezTo>
                      <a:pt x="216060" y="-17883"/>
                      <a:pt x="416400" y="-17883"/>
                      <a:pt x="539949" y="53650"/>
                    </a:cubicBezTo>
                    <a:cubicBezTo>
                      <a:pt x="606476" y="92131"/>
                      <a:pt x="637268" y="143566"/>
                      <a:pt x="63204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8" name="Google Shape;2968;p37"/>
              <p:cNvSpPr/>
              <p:nvPr/>
            </p:nvSpPr>
            <p:spPr>
              <a:xfrm>
                <a:off x="4630040" y="3489745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41"/>
                    </a:moveTo>
                    <a:cubicBezTo>
                      <a:pt x="626965" y="215194"/>
                      <a:pt x="596268" y="257866"/>
                      <a:pt x="539340" y="290536"/>
                    </a:cubicBezTo>
                    <a:cubicBezTo>
                      <a:pt x="415791" y="362069"/>
                      <a:pt x="215451" y="362069"/>
                      <a:pt x="91902" y="290536"/>
                    </a:cubicBezTo>
                    <a:cubicBezTo>
                      <a:pt x="34879" y="257580"/>
                      <a:pt x="4372" y="215194"/>
                      <a:pt x="0" y="172141"/>
                    </a:cubicBezTo>
                    <a:cubicBezTo>
                      <a:pt x="4372" y="129087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9087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69" name="Google Shape;2969;p37"/>
              <p:cNvSpPr/>
              <p:nvPr/>
            </p:nvSpPr>
            <p:spPr>
              <a:xfrm>
                <a:off x="4791985" y="3572160"/>
                <a:ext cx="294810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10" h="185070" extrusionOk="0">
                    <a:moveTo>
                      <a:pt x="149304" y="29813"/>
                    </a:moveTo>
                    <a:cubicBezTo>
                      <a:pt x="145417" y="29804"/>
                      <a:pt x="141540" y="30118"/>
                      <a:pt x="137710" y="30766"/>
                    </a:cubicBezTo>
                    <a:cubicBezTo>
                      <a:pt x="132578" y="31432"/>
                      <a:pt x="126685" y="32480"/>
                      <a:pt x="120223" y="33909"/>
                    </a:cubicBezTo>
                    <a:cubicBezTo>
                      <a:pt x="113760" y="35338"/>
                      <a:pt x="107108" y="36957"/>
                      <a:pt x="100170" y="39053"/>
                    </a:cubicBezTo>
                    <a:cubicBezTo>
                      <a:pt x="93383" y="41100"/>
                      <a:pt x="86747" y="43615"/>
                      <a:pt x="80307" y="46577"/>
                    </a:cubicBezTo>
                    <a:lnTo>
                      <a:pt x="131152" y="76010"/>
                    </a:lnTo>
                    <a:lnTo>
                      <a:pt x="140656" y="72771"/>
                    </a:lnTo>
                    <a:cubicBezTo>
                      <a:pt x="153581" y="68485"/>
                      <a:pt x="165841" y="64865"/>
                      <a:pt x="177246" y="61817"/>
                    </a:cubicBezTo>
                    <a:cubicBezTo>
                      <a:pt x="188013" y="58979"/>
                      <a:pt x="199019" y="57160"/>
                      <a:pt x="210129" y="56388"/>
                    </a:cubicBezTo>
                    <a:cubicBezTo>
                      <a:pt x="220279" y="55750"/>
                      <a:pt x="230467" y="56417"/>
                      <a:pt x="240446" y="58388"/>
                    </a:cubicBezTo>
                    <a:cubicBezTo>
                      <a:pt x="250491" y="60636"/>
                      <a:pt x="260109" y="64465"/>
                      <a:pt x="268957" y="69723"/>
                    </a:cubicBezTo>
                    <a:cubicBezTo>
                      <a:pt x="277729" y="74124"/>
                      <a:pt x="285256" y="80677"/>
                      <a:pt x="290816" y="88773"/>
                    </a:cubicBezTo>
                    <a:cubicBezTo>
                      <a:pt x="294579" y="94640"/>
                      <a:pt x="295748" y="101813"/>
                      <a:pt x="294047" y="108585"/>
                    </a:cubicBezTo>
                    <a:cubicBezTo>
                      <a:pt x="291937" y="116081"/>
                      <a:pt x="287832" y="122863"/>
                      <a:pt x="282167" y="128206"/>
                    </a:cubicBezTo>
                    <a:cubicBezTo>
                      <a:pt x="275220" y="135264"/>
                      <a:pt x="267437" y="141437"/>
                      <a:pt x="258978" y="146590"/>
                    </a:cubicBezTo>
                    <a:lnTo>
                      <a:pt x="291291" y="165640"/>
                    </a:lnTo>
                    <a:lnTo>
                      <a:pt x="272854" y="175736"/>
                    </a:lnTo>
                    <a:lnTo>
                      <a:pt x="240256" y="156686"/>
                    </a:lnTo>
                    <a:cubicBezTo>
                      <a:pt x="224755" y="164430"/>
                      <a:pt x="208513" y="170593"/>
                      <a:pt x="191786" y="175070"/>
                    </a:cubicBezTo>
                    <a:cubicBezTo>
                      <a:pt x="174299" y="179908"/>
                      <a:pt x="156432" y="183261"/>
                      <a:pt x="138375" y="185071"/>
                    </a:cubicBezTo>
                    <a:lnTo>
                      <a:pt x="121363" y="154496"/>
                    </a:lnTo>
                    <a:cubicBezTo>
                      <a:pt x="124500" y="154496"/>
                      <a:pt x="129251" y="154496"/>
                      <a:pt x="135619" y="153448"/>
                    </a:cubicBezTo>
                    <a:cubicBezTo>
                      <a:pt x="141987" y="152400"/>
                      <a:pt x="149019" y="151447"/>
                      <a:pt x="156908" y="149733"/>
                    </a:cubicBezTo>
                    <a:cubicBezTo>
                      <a:pt x="164796" y="148019"/>
                      <a:pt x="172969" y="145923"/>
                      <a:pt x="181712" y="143351"/>
                    </a:cubicBezTo>
                    <a:cubicBezTo>
                      <a:pt x="190218" y="140837"/>
                      <a:pt x="198515" y="137655"/>
                      <a:pt x="206517" y="133826"/>
                    </a:cubicBezTo>
                    <a:lnTo>
                      <a:pt x="155957" y="104585"/>
                    </a:lnTo>
                    <a:cubicBezTo>
                      <a:pt x="153809" y="105461"/>
                      <a:pt x="151623" y="106223"/>
                      <a:pt x="149400" y="106871"/>
                    </a:cubicBezTo>
                    <a:lnTo>
                      <a:pt x="142462" y="109061"/>
                    </a:lnTo>
                    <a:cubicBezTo>
                      <a:pt x="129727" y="113252"/>
                      <a:pt x="118132" y="116491"/>
                      <a:pt x="107488" y="118586"/>
                    </a:cubicBezTo>
                    <a:cubicBezTo>
                      <a:pt x="97722" y="120863"/>
                      <a:pt x="87761" y="122206"/>
                      <a:pt x="77741" y="122587"/>
                    </a:cubicBezTo>
                    <a:cubicBezTo>
                      <a:pt x="68896" y="122901"/>
                      <a:pt x="60048" y="122072"/>
                      <a:pt x="51415" y="120110"/>
                    </a:cubicBezTo>
                    <a:cubicBezTo>
                      <a:pt x="42890" y="118129"/>
                      <a:pt x="34694" y="114919"/>
                      <a:pt x="27086" y="110585"/>
                    </a:cubicBezTo>
                    <a:cubicBezTo>
                      <a:pt x="19103" y="106232"/>
                      <a:pt x="12162" y="100184"/>
                      <a:pt x="6748" y="92869"/>
                    </a:cubicBezTo>
                    <a:cubicBezTo>
                      <a:pt x="2692" y="87163"/>
                      <a:pt x="682" y="80248"/>
                      <a:pt x="1045" y="73247"/>
                    </a:cubicBezTo>
                    <a:cubicBezTo>
                      <a:pt x="1772" y="65951"/>
                      <a:pt x="4687" y="59036"/>
                      <a:pt x="9409" y="53435"/>
                    </a:cubicBezTo>
                    <a:cubicBezTo>
                      <a:pt x="15216" y="46053"/>
                      <a:pt x="22143" y="39624"/>
                      <a:pt x="29937" y="34385"/>
                    </a:cubicBezTo>
                    <a:lnTo>
                      <a:pt x="0" y="17050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38" y="17050"/>
                      <a:pt x="75867" y="11659"/>
                      <a:pt x="90951" y="7906"/>
                    </a:cubicBezTo>
                    <a:cubicBezTo>
                      <a:pt x="105292" y="4267"/>
                      <a:pt x="119868" y="1629"/>
                      <a:pt x="134574" y="0"/>
                    </a:cubicBezTo>
                    <a:close/>
                    <a:moveTo>
                      <a:pt x="63010" y="83153"/>
                    </a:moveTo>
                    <a:cubicBezTo>
                      <a:pt x="69644" y="87020"/>
                      <a:pt x="77328" y="88687"/>
                      <a:pt x="84964" y="87916"/>
                    </a:cubicBezTo>
                    <a:cubicBezTo>
                      <a:pt x="95280" y="86744"/>
                      <a:pt x="105443" y="84477"/>
                      <a:pt x="115281" y="81153"/>
                    </a:cubicBezTo>
                    <a:lnTo>
                      <a:pt x="67762" y="53626"/>
                    </a:lnTo>
                    <a:cubicBezTo>
                      <a:pt x="49990" y="65056"/>
                      <a:pt x="48374" y="74867"/>
                      <a:pt x="62725" y="83153"/>
                    </a:cubicBezTo>
                    <a:close/>
                    <a:moveTo>
                      <a:pt x="229802" y="97060"/>
                    </a:moveTo>
                    <a:cubicBezTo>
                      <a:pt x="222550" y="93116"/>
                      <a:pt x="214206" y="91640"/>
                      <a:pt x="206042" y="92869"/>
                    </a:cubicBezTo>
                    <a:cubicBezTo>
                      <a:pt x="194752" y="94279"/>
                      <a:pt x="183613" y="96736"/>
                      <a:pt x="172779" y="100203"/>
                    </a:cubicBezTo>
                    <a:lnTo>
                      <a:pt x="220298" y="127540"/>
                    </a:lnTo>
                    <a:cubicBezTo>
                      <a:pt x="239971" y="115157"/>
                      <a:pt x="243202" y="105061"/>
                      <a:pt x="229516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0" name="Google Shape;2970;p37"/>
              <p:cNvSpPr/>
              <p:nvPr/>
            </p:nvSpPr>
            <p:spPr>
              <a:xfrm>
                <a:off x="4913728" y="3709701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1" name="Google Shape;2971;p37"/>
              <p:cNvSpPr/>
              <p:nvPr/>
            </p:nvSpPr>
            <p:spPr>
              <a:xfrm>
                <a:off x="5040889" y="372056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2" name="Google Shape;2972;p37"/>
              <p:cNvSpPr/>
              <p:nvPr/>
            </p:nvSpPr>
            <p:spPr>
              <a:xfrm>
                <a:off x="5054955" y="3657409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335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3" name="Google Shape;2973;p37"/>
              <p:cNvSpPr/>
              <p:nvPr/>
            </p:nvSpPr>
            <p:spPr>
              <a:xfrm>
                <a:off x="4956115" y="3663791"/>
                <a:ext cx="47423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424" y="25527"/>
                    </a:lnTo>
                    <a:lnTo>
                      <a:pt x="45143" y="33052"/>
                    </a:lnTo>
                    <a:cubicBezTo>
                      <a:pt x="45143" y="33052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4" name="Google Shape;2974;p37"/>
              <p:cNvSpPr/>
              <p:nvPr/>
            </p:nvSpPr>
            <p:spPr>
              <a:xfrm>
                <a:off x="4859557" y="3608355"/>
                <a:ext cx="5844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448" h="38957" extrusionOk="0">
                    <a:moveTo>
                      <a:pt x="0" y="11144"/>
                    </a:moveTo>
                    <a:lnTo>
                      <a:pt x="48945" y="38958"/>
                    </a:lnTo>
                    <a:lnTo>
                      <a:pt x="58448" y="31718"/>
                    </a:lnTo>
                    <a:cubicBezTo>
                      <a:pt x="58448" y="31718"/>
                      <a:pt x="52366" y="24575"/>
                      <a:pt x="51891" y="23908"/>
                    </a:cubicBezTo>
                    <a:cubicBezTo>
                      <a:pt x="47632" y="18917"/>
                      <a:pt x="42632" y="14612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5" name="Google Shape;2975;p37"/>
              <p:cNvSpPr/>
              <p:nvPr/>
            </p:nvSpPr>
            <p:spPr>
              <a:xfrm>
                <a:off x="4913728" y="357749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6" name="Google Shape;2976;p37"/>
              <p:cNvSpPr/>
              <p:nvPr/>
            </p:nvSpPr>
            <p:spPr>
              <a:xfrm>
                <a:off x="4791510" y="3572351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240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7" name="Google Shape;2977;p37"/>
              <p:cNvSpPr/>
              <p:nvPr/>
            </p:nvSpPr>
            <p:spPr>
              <a:xfrm>
                <a:off x="4792460" y="3629977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809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78" name="Google Shape;2978;p37"/>
              <p:cNvSpPr/>
              <p:nvPr/>
            </p:nvSpPr>
            <p:spPr>
              <a:xfrm>
                <a:off x="4791985" y="3555587"/>
                <a:ext cx="294804" cy="184499"/>
              </a:xfrm>
              <a:custGeom>
                <a:avLst/>
                <a:gdLst/>
                <a:ahLst/>
                <a:cxnLst/>
                <a:rect l="l" t="t" r="r" b="b"/>
                <a:pathLst>
                  <a:path w="294804" h="184499" extrusionOk="0">
                    <a:moveTo>
                      <a:pt x="149304" y="29146"/>
                    </a:moveTo>
                    <a:cubicBezTo>
                      <a:pt x="145417" y="29185"/>
                      <a:pt x="141549" y="29508"/>
                      <a:pt x="137710" y="30099"/>
                    </a:cubicBezTo>
                    <a:cubicBezTo>
                      <a:pt x="132578" y="30861"/>
                      <a:pt x="126685" y="31909"/>
                      <a:pt x="120223" y="33242"/>
                    </a:cubicBezTo>
                    <a:cubicBezTo>
                      <a:pt x="113760" y="34576"/>
                      <a:pt x="107108" y="36385"/>
                      <a:pt x="100170" y="38481"/>
                    </a:cubicBezTo>
                    <a:cubicBezTo>
                      <a:pt x="93369" y="40481"/>
                      <a:pt x="86730" y="42996"/>
                      <a:pt x="80307" y="46006"/>
                    </a:cubicBezTo>
                    <a:lnTo>
                      <a:pt x="131152" y="75438"/>
                    </a:lnTo>
                    <a:lnTo>
                      <a:pt x="140656" y="72199"/>
                    </a:lnTo>
                    <a:cubicBezTo>
                      <a:pt x="153581" y="67913"/>
                      <a:pt x="165841" y="64198"/>
                      <a:pt x="177246" y="61246"/>
                    </a:cubicBezTo>
                    <a:cubicBezTo>
                      <a:pt x="187994" y="58321"/>
                      <a:pt x="199009" y="56502"/>
                      <a:pt x="210129" y="55816"/>
                    </a:cubicBezTo>
                    <a:cubicBezTo>
                      <a:pt x="220279" y="55121"/>
                      <a:pt x="230476" y="55797"/>
                      <a:pt x="240446" y="57817"/>
                    </a:cubicBezTo>
                    <a:cubicBezTo>
                      <a:pt x="250491" y="60065"/>
                      <a:pt x="260109" y="63893"/>
                      <a:pt x="268957" y="69151"/>
                    </a:cubicBezTo>
                    <a:cubicBezTo>
                      <a:pt x="277739" y="73542"/>
                      <a:pt x="285256" y="80096"/>
                      <a:pt x="290816" y="88201"/>
                    </a:cubicBezTo>
                    <a:cubicBezTo>
                      <a:pt x="294570" y="94107"/>
                      <a:pt x="295739" y="101308"/>
                      <a:pt x="294047" y="108109"/>
                    </a:cubicBezTo>
                    <a:cubicBezTo>
                      <a:pt x="291909" y="115595"/>
                      <a:pt x="287803" y="122377"/>
                      <a:pt x="282167" y="127730"/>
                    </a:cubicBezTo>
                    <a:cubicBezTo>
                      <a:pt x="275192" y="134760"/>
                      <a:pt x="267408" y="140932"/>
                      <a:pt x="258978" y="146113"/>
                    </a:cubicBezTo>
                    <a:lnTo>
                      <a:pt x="291291" y="165163"/>
                    </a:lnTo>
                    <a:lnTo>
                      <a:pt x="272854" y="175165"/>
                    </a:lnTo>
                    <a:lnTo>
                      <a:pt x="240256" y="156115"/>
                    </a:lnTo>
                    <a:cubicBezTo>
                      <a:pt x="224736" y="163821"/>
                      <a:pt x="208504" y="169974"/>
                      <a:pt x="191786" y="174498"/>
                    </a:cubicBezTo>
                    <a:cubicBezTo>
                      <a:pt x="174299" y="179337"/>
                      <a:pt x="156432" y="182689"/>
                      <a:pt x="138375" y="184499"/>
                    </a:cubicBezTo>
                    <a:lnTo>
                      <a:pt x="121363" y="153924"/>
                    </a:lnTo>
                    <a:cubicBezTo>
                      <a:pt x="126134" y="153800"/>
                      <a:pt x="130896" y="153419"/>
                      <a:pt x="135619" y="152781"/>
                    </a:cubicBezTo>
                    <a:cubicBezTo>
                      <a:pt x="142775" y="151962"/>
                      <a:pt x="149884" y="150752"/>
                      <a:pt x="156908" y="149162"/>
                    </a:cubicBezTo>
                    <a:cubicBezTo>
                      <a:pt x="164701" y="147447"/>
                      <a:pt x="172969" y="145351"/>
                      <a:pt x="181712" y="142780"/>
                    </a:cubicBezTo>
                    <a:cubicBezTo>
                      <a:pt x="190209" y="140227"/>
                      <a:pt x="198496" y="137046"/>
                      <a:pt x="206517" y="133255"/>
                    </a:cubicBezTo>
                    <a:lnTo>
                      <a:pt x="155957" y="104013"/>
                    </a:lnTo>
                    <a:lnTo>
                      <a:pt x="149400" y="106299"/>
                    </a:lnTo>
                    <a:lnTo>
                      <a:pt x="142462" y="108395"/>
                    </a:lnTo>
                    <a:cubicBezTo>
                      <a:pt x="129727" y="112585"/>
                      <a:pt x="118132" y="115919"/>
                      <a:pt x="107488" y="117920"/>
                    </a:cubicBezTo>
                    <a:cubicBezTo>
                      <a:pt x="97722" y="120196"/>
                      <a:pt x="87761" y="121539"/>
                      <a:pt x="77741" y="121920"/>
                    </a:cubicBezTo>
                    <a:cubicBezTo>
                      <a:pt x="68896" y="122234"/>
                      <a:pt x="60048" y="121406"/>
                      <a:pt x="51415" y="119443"/>
                    </a:cubicBezTo>
                    <a:cubicBezTo>
                      <a:pt x="42878" y="117500"/>
                      <a:pt x="34677" y="114290"/>
                      <a:pt x="27086" y="109918"/>
                    </a:cubicBezTo>
                    <a:cubicBezTo>
                      <a:pt x="19112" y="105680"/>
                      <a:pt x="12168" y="99727"/>
                      <a:pt x="6748" y="92488"/>
                    </a:cubicBezTo>
                    <a:cubicBezTo>
                      <a:pt x="2671" y="86792"/>
                      <a:pt x="660" y="79867"/>
                      <a:pt x="1045" y="72866"/>
                    </a:cubicBezTo>
                    <a:cubicBezTo>
                      <a:pt x="1790" y="65599"/>
                      <a:pt x="4704" y="58731"/>
                      <a:pt x="9409" y="53149"/>
                    </a:cubicBezTo>
                    <a:cubicBezTo>
                      <a:pt x="15245" y="45786"/>
                      <a:pt x="22168" y="39367"/>
                      <a:pt x="29937" y="34099"/>
                    </a:cubicBezTo>
                    <a:lnTo>
                      <a:pt x="0" y="16764"/>
                    </a:lnTo>
                    <a:lnTo>
                      <a:pt x="17202" y="6763"/>
                    </a:lnTo>
                    <a:lnTo>
                      <a:pt x="46854" y="23908"/>
                    </a:lnTo>
                    <a:cubicBezTo>
                      <a:pt x="60783" y="17031"/>
                      <a:pt x="75408" y="11668"/>
                      <a:pt x="90476" y="7906"/>
                    </a:cubicBezTo>
                    <a:cubicBezTo>
                      <a:pt x="104808" y="4220"/>
                      <a:pt x="119387" y="1581"/>
                      <a:pt x="134098" y="0"/>
                    </a:cubicBezTo>
                    <a:close/>
                    <a:moveTo>
                      <a:pt x="62725" y="82963"/>
                    </a:moveTo>
                    <a:cubicBezTo>
                      <a:pt x="69375" y="86792"/>
                      <a:pt x="77045" y="88449"/>
                      <a:pt x="84679" y="87725"/>
                    </a:cubicBezTo>
                    <a:cubicBezTo>
                      <a:pt x="95005" y="86563"/>
                      <a:pt x="105172" y="84258"/>
                      <a:pt x="114996" y="80867"/>
                    </a:cubicBezTo>
                    <a:lnTo>
                      <a:pt x="67477" y="53340"/>
                    </a:lnTo>
                    <a:cubicBezTo>
                      <a:pt x="49990" y="64389"/>
                      <a:pt x="48374" y="74295"/>
                      <a:pt x="62725" y="82963"/>
                    </a:cubicBezTo>
                    <a:close/>
                    <a:moveTo>
                      <a:pt x="229516" y="96869"/>
                    </a:moveTo>
                    <a:cubicBezTo>
                      <a:pt x="222256" y="92945"/>
                      <a:pt x="213930" y="91449"/>
                      <a:pt x="205757" y="92583"/>
                    </a:cubicBezTo>
                    <a:cubicBezTo>
                      <a:pt x="194485" y="94088"/>
                      <a:pt x="183357" y="96545"/>
                      <a:pt x="172494" y="99917"/>
                    </a:cubicBezTo>
                    <a:lnTo>
                      <a:pt x="220013" y="127254"/>
                    </a:lnTo>
                    <a:cubicBezTo>
                      <a:pt x="239971" y="114586"/>
                      <a:pt x="243202" y="104394"/>
                      <a:pt x="229516" y="96488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979" name="Google Shape;2979;p37"/>
            <p:cNvSpPr/>
            <p:nvPr/>
          </p:nvSpPr>
          <p:spPr>
            <a:xfrm>
              <a:off x="3754828" y="439689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0" name="Google Shape;2980;p37"/>
            <p:cNvSpPr/>
            <p:nvPr/>
          </p:nvSpPr>
          <p:spPr>
            <a:xfrm>
              <a:off x="4924079" y="3753008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1" name="Google Shape;2981;p37"/>
            <p:cNvSpPr/>
            <p:nvPr/>
          </p:nvSpPr>
          <p:spPr>
            <a:xfrm>
              <a:off x="3741903" y="3161886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2" name="Google Shape;2982;p37"/>
            <p:cNvSpPr/>
            <p:nvPr/>
          </p:nvSpPr>
          <p:spPr>
            <a:xfrm>
              <a:off x="2152775" y="4481289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2"/>
                    <a:pt x="441926" y="511492"/>
                  </a:cubicBezTo>
                  <a:cubicBezTo>
                    <a:pt x="197857" y="511492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3" name="Google Shape;2983;p37"/>
            <p:cNvSpPr/>
            <p:nvPr/>
          </p:nvSpPr>
          <p:spPr>
            <a:xfrm>
              <a:off x="5481476" y="4556632"/>
              <a:ext cx="883852" cy="511492"/>
            </a:xfrm>
            <a:custGeom>
              <a:avLst/>
              <a:gdLst/>
              <a:ahLst/>
              <a:cxnLst/>
              <a:rect l="l" t="t" r="r" b="b"/>
              <a:pathLst>
                <a:path w="883852" h="511492" extrusionOk="0">
                  <a:moveTo>
                    <a:pt x="883852" y="255746"/>
                  </a:moveTo>
                  <a:cubicBezTo>
                    <a:pt x="883852" y="396991"/>
                    <a:pt x="685995" y="511493"/>
                    <a:pt x="441926" y="511493"/>
                  </a:cubicBezTo>
                  <a:cubicBezTo>
                    <a:pt x="197857" y="511493"/>
                    <a:pt x="0" y="396991"/>
                    <a:pt x="0" y="255746"/>
                  </a:cubicBezTo>
                  <a:cubicBezTo>
                    <a:pt x="0" y="114501"/>
                    <a:pt x="197857" y="0"/>
                    <a:pt x="441926" y="0"/>
                  </a:cubicBezTo>
                  <a:cubicBezTo>
                    <a:pt x="685995" y="0"/>
                    <a:pt x="883852" y="114501"/>
                    <a:pt x="883852" y="255746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2984" name="Google Shape;2984;p37"/>
            <p:cNvGrpSpPr/>
            <p:nvPr/>
          </p:nvGrpSpPr>
          <p:grpSpPr>
            <a:xfrm>
              <a:off x="3781914" y="3000342"/>
              <a:ext cx="883852" cy="621125"/>
              <a:chOff x="5591539" y="3742467"/>
              <a:chExt cx="883852" cy="621125"/>
            </a:xfrm>
          </p:grpSpPr>
          <p:sp>
            <p:nvSpPr>
              <p:cNvPr id="2985" name="Google Shape;2985;p37"/>
              <p:cNvSpPr/>
              <p:nvPr/>
            </p:nvSpPr>
            <p:spPr>
              <a:xfrm>
                <a:off x="5591539" y="385210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6" name="Google Shape;2986;p37"/>
              <p:cNvSpPr/>
              <p:nvPr/>
            </p:nvSpPr>
            <p:spPr>
              <a:xfrm>
                <a:off x="5591633" y="3995166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7" name="Google Shape;2987;p37"/>
              <p:cNvSpPr/>
              <p:nvPr/>
            </p:nvSpPr>
            <p:spPr>
              <a:xfrm>
                <a:off x="6408864" y="399821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8" name="Google Shape;2988;p37"/>
              <p:cNvSpPr/>
              <p:nvPr/>
            </p:nvSpPr>
            <p:spPr>
              <a:xfrm>
                <a:off x="5591539" y="374246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89" name="Google Shape;2989;p37"/>
              <p:cNvSpPr/>
              <p:nvPr/>
            </p:nvSpPr>
            <p:spPr>
              <a:xfrm>
                <a:off x="5717159" y="3812071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1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1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0" name="Google Shape;2990;p37"/>
              <p:cNvSpPr/>
              <p:nvPr/>
            </p:nvSpPr>
            <p:spPr>
              <a:xfrm>
                <a:off x="5717749" y="3833979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0"/>
                    </a:moveTo>
                    <a:cubicBezTo>
                      <a:pt x="626965" y="215193"/>
                      <a:pt x="596363" y="257865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675"/>
                      <a:pt x="4372" y="215193"/>
                      <a:pt x="0" y="172140"/>
                    </a:cubicBezTo>
                    <a:cubicBezTo>
                      <a:pt x="4372" y="129088"/>
                      <a:pt x="35069" y="86415"/>
                      <a:pt x="91997" y="53649"/>
                    </a:cubicBezTo>
                    <a:cubicBezTo>
                      <a:pt x="215546" y="-17883"/>
                      <a:pt x="415886" y="-17883"/>
                      <a:pt x="539435" y="53649"/>
                    </a:cubicBezTo>
                    <a:cubicBezTo>
                      <a:pt x="596363" y="86701"/>
                      <a:pt x="626965" y="129088"/>
                      <a:pt x="631527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1" name="Google Shape;2991;p37"/>
              <p:cNvSpPr/>
              <p:nvPr/>
            </p:nvSpPr>
            <p:spPr>
              <a:xfrm>
                <a:off x="5879313" y="3916870"/>
                <a:ext cx="294875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070" extrusionOk="0">
                    <a:moveTo>
                      <a:pt x="149495" y="29337"/>
                    </a:moveTo>
                    <a:cubicBezTo>
                      <a:pt x="145608" y="29328"/>
                      <a:pt x="141730" y="29642"/>
                      <a:pt x="137900" y="30289"/>
                    </a:cubicBezTo>
                    <a:cubicBezTo>
                      <a:pt x="132673" y="31052"/>
                      <a:pt x="126876" y="32099"/>
                      <a:pt x="120413" y="33433"/>
                    </a:cubicBezTo>
                    <a:cubicBezTo>
                      <a:pt x="113950" y="34766"/>
                      <a:pt x="107298" y="36576"/>
                      <a:pt x="100265" y="38576"/>
                    </a:cubicBezTo>
                    <a:cubicBezTo>
                      <a:pt x="93517" y="40672"/>
                      <a:pt x="86912" y="43215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99" y="58522"/>
                      <a:pt x="199114" y="56674"/>
                      <a:pt x="210224" y="55912"/>
                    </a:cubicBezTo>
                    <a:cubicBezTo>
                      <a:pt x="220374" y="55302"/>
                      <a:pt x="230571" y="56007"/>
                      <a:pt x="240541" y="58007"/>
                    </a:cubicBezTo>
                    <a:cubicBezTo>
                      <a:pt x="250586" y="60227"/>
                      <a:pt x="260214" y="64056"/>
                      <a:pt x="269052" y="69342"/>
                    </a:cubicBezTo>
                    <a:cubicBezTo>
                      <a:pt x="277853" y="73705"/>
                      <a:pt x="285380" y="80267"/>
                      <a:pt x="290911" y="88392"/>
                    </a:cubicBezTo>
                    <a:cubicBezTo>
                      <a:pt x="294627" y="94317"/>
                      <a:pt x="295796" y="101498"/>
                      <a:pt x="294142" y="108299"/>
                    </a:cubicBezTo>
                    <a:cubicBezTo>
                      <a:pt x="291985" y="115776"/>
                      <a:pt x="287889" y="122549"/>
                      <a:pt x="282262" y="127921"/>
                    </a:cubicBezTo>
                    <a:cubicBezTo>
                      <a:pt x="275420" y="134998"/>
                      <a:pt x="267760" y="141227"/>
                      <a:pt x="259453" y="146495"/>
                    </a:cubicBezTo>
                    <a:lnTo>
                      <a:pt x="291766" y="165545"/>
                    </a:lnTo>
                    <a:lnTo>
                      <a:pt x="274089" y="175736"/>
                    </a:lnTo>
                    <a:lnTo>
                      <a:pt x="241491" y="156686"/>
                    </a:lnTo>
                    <a:cubicBezTo>
                      <a:pt x="225972" y="164392"/>
                      <a:pt x="209739" y="170545"/>
                      <a:pt x="193022" y="175070"/>
                    </a:cubicBezTo>
                    <a:cubicBezTo>
                      <a:pt x="175535" y="179908"/>
                      <a:pt x="157668" y="183252"/>
                      <a:pt x="139611" y="185071"/>
                    </a:cubicBezTo>
                    <a:lnTo>
                      <a:pt x="122599" y="154496"/>
                    </a:lnTo>
                    <a:cubicBezTo>
                      <a:pt x="127332" y="154372"/>
                      <a:pt x="132065" y="153991"/>
                      <a:pt x="136759" y="153353"/>
                    </a:cubicBezTo>
                    <a:cubicBezTo>
                      <a:pt x="143127" y="152590"/>
                      <a:pt x="150255" y="151447"/>
                      <a:pt x="158143" y="149733"/>
                    </a:cubicBezTo>
                    <a:cubicBezTo>
                      <a:pt x="166031" y="148019"/>
                      <a:pt x="174204" y="145923"/>
                      <a:pt x="182948" y="143351"/>
                    </a:cubicBezTo>
                    <a:cubicBezTo>
                      <a:pt x="191435" y="140779"/>
                      <a:pt x="199722" y="137598"/>
                      <a:pt x="207753" y="133826"/>
                    </a:cubicBezTo>
                    <a:lnTo>
                      <a:pt x="157193" y="104585"/>
                    </a:lnTo>
                    <a:lnTo>
                      <a:pt x="150635" y="106871"/>
                    </a:lnTo>
                    <a:lnTo>
                      <a:pt x="143697" y="108966"/>
                    </a:lnTo>
                    <a:cubicBezTo>
                      <a:pt x="130962" y="113157"/>
                      <a:pt x="119368" y="116491"/>
                      <a:pt x="108723" y="118491"/>
                    </a:cubicBezTo>
                    <a:cubicBezTo>
                      <a:pt x="98953" y="120767"/>
                      <a:pt x="88993" y="122101"/>
                      <a:pt x="78976" y="122491"/>
                    </a:cubicBezTo>
                    <a:cubicBezTo>
                      <a:pt x="70128" y="122758"/>
                      <a:pt x="61290" y="121929"/>
                      <a:pt x="52651" y="120015"/>
                    </a:cubicBezTo>
                    <a:cubicBezTo>
                      <a:pt x="44117" y="118043"/>
                      <a:pt x="35924" y="114833"/>
                      <a:pt x="28321" y="110490"/>
                    </a:cubicBezTo>
                    <a:cubicBezTo>
                      <a:pt x="19958" y="106137"/>
                      <a:pt x="12707" y="99908"/>
                      <a:pt x="7128" y="92297"/>
                    </a:cubicBezTo>
                    <a:cubicBezTo>
                      <a:pt x="3070" y="86592"/>
                      <a:pt x="1055" y="79677"/>
                      <a:pt x="1426" y="72676"/>
                    </a:cubicBezTo>
                    <a:cubicBezTo>
                      <a:pt x="2167" y="65380"/>
                      <a:pt x="5085" y="58474"/>
                      <a:pt x="9789" y="52864"/>
                    </a:cubicBezTo>
                    <a:cubicBezTo>
                      <a:pt x="15596" y="45482"/>
                      <a:pt x="22524" y="39053"/>
                      <a:pt x="30317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3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01"/>
                      <a:pt x="77494" y="88259"/>
                      <a:pt x="85154" y="87535"/>
                    </a:cubicBezTo>
                    <a:cubicBezTo>
                      <a:pt x="95475" y="86325"/>
                      <a:pt x="105635" y="84029"/>
                      <a:pt x="115471" y="80677"/>
                    </a:cubicBezTo>
                    <a:lnTo>
                      <a:pt x="67952" y="53149"/>
                    </a:lnTo>
                    <a:cubicBezTo>
                      <a:pt x="50370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50" y="92697"/>
                      <a:pt x="214405" y="91192"/>
                      <a:pt x="206232" y="92393"/>
                    </a:cubicBezTo>
                    <a:cubicBezTo>
                      <a:pt x="194961" y="93897"/>
                      <a:pt x="183832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446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2" name="Google Shape;2992;p37"/>
              <p:cNvSpPr/>
              <p:nvPr/>
            </p:nvSpPr>
            <p:spPr>
              <a:xfrm>
                <a:off x="6001532" y="40539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1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3" name="Google Shape;2993;p37"/>
              <p:cNvSpPr/>
              <p:nvPr/>
            </p:nvSpPr>
            <p:spPr>
              <a:xfrm>
                <a:off x="6128693" y="406488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4" name="Google Shape;2994;p37"/>
              <p:cNvSpPr/>
              <p:nvPr/>
            </p:nvSpPr>
            <p:spPr>
              <a:xfrm>
                <a:off x="6142758" y="400164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5" name="Google Shape;2995;p37"/>
              <p:cNvSpPr/>
              <p:nvPr/>
            </p:nvSpPr>
            <p:spPr>
              <a:xfrm>
                <a:off x="6043729" y="4008024"/>
                <a:ext cx="47328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6" name="Google Shape;2996;p37"/>
              <p:cNvSpPr/>
              <p:nvPr/>
            </p:nvSpPr>
            <p:spPr>
              <a:xfrm>
                <a:off x="5947360" y="3952875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049"/>
                    </a:moveTo>
                    <a:lnTo>
                      <a:pt x="48944" y="38957"/>
                    </a:lnTo>
                    <a:lnTo>
                      <a:pt x="58923" y="31623"/>
                    </a:lnTo>
                    <a:cubicBezTo>
                      <a:pt x="58923" y="31623"/>
                      <a:pt x="52841" y="24574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7" name="Google Shape;2997;p37"/>
              <p:cNvSpPr/>
              <p:nvPr/>
            </p:nvSpPr>
            <p:spPr>
              <a:xfrm>
                <a:off x="6001532" y="392172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8" name="Google Shape;2998;p37"/>
              <p:cNvSpPr/>
              <p:nvPr/>
            </p:nvSpPr>
            <p:spPr>
              <a:xfrm>
                <a:off x="5879313" y="391668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99" name="Google Shape;2999;p37"/>
              <p:cNvSpPr/>
              <p:nvPr/>
            </p:nvSpPr>
            <p:spPr>
              <a:xfrm>
                <a:off x="5880264" y="3974210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0" name="Google Shape;3000;p37"/>
              <p:cNvSpPr/>
              <p:nvPr/>
            </p:nvSpPr>
            <p:spPr>
              <a:xfrm>
                <a:off x="5879313" y="3898868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957"/>
                      <a:pt x="120413" y="34290"/>
                    </a:cubicBezTo>
                    <a:cubicBezTo>
                      <a:pt x="113950" y="35624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60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442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3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9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534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01" name="Google Shape;3001;p37"/>
            <p:cNvGrpSpPr/>
            <p:nvPr/>
          </p:nvGrpSpPr>
          <p:grpSpPr>
            <a:xfrm>
              <a:off x="3781914" y="2856896"/>
              <a:ext cx="883852" cy="621029"/>
              <a:chOff x="5591539" y="3599021"/>
              <a:chExt cx="883852" cy="621029"/>
            </a:xfrm>
          </p:grpSpPr>
          <p:sp>
            <p:nvSpPr>
              <p:cNvPr id="3002" name="Google Shape;3002;p37"/>
              <p:cNvSpPr/>
              <p:nvPr/>
            </p:nvSpPr>
            <p:spPr>
              <a:xfrm>
                <a:off x="5591539" y="370855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3" name="Google Shape;3003;p37"/>
              <p:cNvSpPr/>
              <p:nvPr/>
            </p:nvSpPr>
            <p:spPr>
              <a:xfrm>
                <a:off x="5591633" y="3851719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4" name="Google Shape;3004;p37"/>
              <p:cNvSpPr/>
              <p:nvPr/>
            </p:nvSpPr>
            <p:spPr>
              <a:xfrm>
                <a:off x="6408864" y="385476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5" name="Google Shape;3005;p37"/>
              <p:cNvSpPr/>
              <p:nvPr/>
            </p:nvSpPr>
            <p:spPr>
              <a:xfrm>
                <a:off x="5591539" y="3599021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6" name="Google Shape;3006;p37"/>
              <p:cNvSpPr/>
              <p:nvPr/>
            </p:nvSpPr>
            <p:spPr>
              <a:xfrm>
                <a:off x="5717159" y="3668625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6" y="383977"/>
                      <a:pt x="216136" y="383977"/>
                      <a:pt x="92587" y="312539"/>
                    </a:cubicBezTo>
                    <a:cubicBezTo>
                      <a:pt x="35564" y="279583"/>
                      <a:pt x="4962" y="237101"/>
                      <a:pt x="590" y="194048"/>
                    </a:cubicBezTo>
                    <a:cubicBezTo>
                      <a:pt x="-4732" y="143661"/>
                      <a:pt x="25965" y="92130"/>
                      <a:pt x="92587" y="53650"/>
                    </a:cubicBezTo>
                    <a:cubicBezTo>
                      <a:pt x="216136" y="-17883"/>
                      <a:pt x="416476" y="-17883"/>
                      <a:pt x="540025" y="53650"/>
                    </a:cubicBezTo>
                    <a:cubicBezTo>
                      <a:pt x="606646" y="92130"/>
                      <a:pt x="637344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7" name="Google Shape;3007;p37"/>
              <p:cNvSpPr/>
              <p:nvPr/>
            </p:nvSpPr>
            <p:spPr>
              <a:xfrm>
                <a:off x="5717749" y="3690532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675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8992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8" name="Google Shape;3008;p37"/>
              <p:cNvSpPr/>
              <p:nvPr/>
            </p:nvSpPr>
            <p:spPr>
              <a:xfrm>
                <a:off x="5879313" y="3772757"/>
                <a:ext cx="294875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5547" extrusionOk="0">
                    <a:moveTo>
                      <a:pt x="149495" y="30004"/>
                    </a:moveTo>
                    <a:cubicBezTo>
                      <a:pt x="145608" y="29994"/>
                      <a:pt x="141730" y="30309"/>
                      <a:pt x="137900" y="30956"/>
                    </a:cubicBezTo>
                    <a:cubicBezTo>
                      <a:pt x="132673" y="31718"/>
                      <a:pt x="126876" y="32766"/>
                      <a:pt x="120413" y="34100"/>
                    </a:cubicBezTo>
                    <a:cubicBezTo>
                      <a:pt x="113950" y="35433"/>
                      <a:pt x="107298" y="37243"/>
                      <a:pt x="100265" y="39243"/>
                    </a:cubicBezTo>
                    <a:cubicBezTo>
                      <a:pt x="93498" y="41291"/>
                      <a:pt x="86893" y="43844"/>
                      <a:pt x="80497" y="46863"/>
                    </a:cubicBezTo>
                    <a:lnTo>
                      <a:pt x="131247" y="76295"/>
                    </a:lnTo>
                    <a:lnTo>
                      <a:pt x="140751" y="73057"/>
                    </a:lnTo>
                    <a:cubicBezTo>
                      <a:pt x="153676" y="68675"/>
                      <a:pt x="165841" y="65056"/>
                      <a:pt x="177341" y="62103"/>
                    </a:cubicBezTo>
                    <a:cubicBezTo>
                      <a:pt x="188099" y="59188"/>
                      <a:pt x="199114" y="57340"/>
                      <a:pt x="210224" y="56579"/>
                    </a:cubicBezTo>
                    <a:cubicBezTo>
                      <a:pt x="220374" y="55969"/>
                      <a:pt x="230571" y="56674"/>
                      <a:pt x="240541" y="58674"/>
                    </a:cubicBezTo>
                    <a:cubicBezTo>
                      <a:pt x="250586" y="60893"/>
                      <a:pt x="260214" y="64723"/>
                      <a:pt x="269052" y="70009"/>
                    </a:cubicBezTo>
                    <a:cubicBezTo>
                      <a:pt x="277853" y="74371"/>
                      <a:pt x="285380" y="80924"/>
                      <a:pt x="290911" y="89059"/>
                    </a:cubicBezTo>
                    <a:cubicBezTo>
                      <a:pt x="294627" y="94983"/>
                      <a:pt x="295796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287" y="135617"/>
                      <a:pt x="267503" y="141789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1"/>
                      <a:pt x="209349" y="170983"/>
                      <a:pt x="192642" y="175546"/>
                    </a:cubicBezTo>
                    <a:cubicBezTo>
                      <a:pt x="175155" y="180385"/>
                      <a:pt x="157288" y="183728"/>
                      <a:pt x="139231" y="185547"/>
                    </a:cubicBezTo>
                    <a:lnTo>
                      <a:pt x="122219" y="154972"/>
                    </a:lnTo>
                    <a:cubicBezTo>
                      <a:pt x="126952" y="154848"/>
                      <a:pt x="131684" y="154467"/>
                      <a:pt x="136379" y="153829"/>
                    </a:cubicBezTo>
                    <a:cubicBezTo>
                      <a:pt x="142747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5"/>
                      <a:pt x="60910" y="122406"/>
                      <a:pt x="52271" y="120491"/>
                    </a:cubicBezTo>
                    <a:cubicBezTo>
                      <a:pt x="4373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16" y="45958"/>
                      <a:pt x="22144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14" y="17002"/>
                      <a:pt x="75812" y="11640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439"/>
                    </a:moveTo>
                    <a:cubicBezTo>
                      <a:pt x="69786" y="87278"/>
                      <a:pt x="77494" y="88916"/>
                      <a:pt x="85154" y="88106"/>
                    </a:cubicBezTo>
                    <a:cubicBezTo>
                      <a:pt x="95475" y="86982"/>
                      <a:pt x="105644" y="84715"/>
                      <a:pt x="115471" y="81344"/>
                    </a:cubicBezTo>
                    <a:lnTo>
                      <a:pt x="67952" y="53816"/>
                    </a:lnTo>
                    <a:cubicBezTo>
                      <a:pt x="50370" y="65246"/>
                      <a:pt x="48849" y="75343"/>
                      <a:pt x="63105" y="83439"/>
                    </a:cubicBezTo>
                    <a:close/>
                    <a:moveTo>
                      <a:pt x="229992" y="97346"/>
                    </a:moveTo>
                    <a:cubicBezTo>
                      <a:pt x="222750" y="93364"/>
                      <a:pt x="214405" y="91859"/>
                      <a:pt x="206232" y="93059"/>
                    </a:cubicBezTo>
                    <a:cubicBezTo>
                      <a:pt x="194951" y="94517"/>
                      <a:pt x="183822" y="96974"/>
                      <a:pt x="172969" y="100394"/>
                    </a:cubicBezTo>
                    <a:lnTo>
                      <a:pt x="220488" y="127730"/>
                    </a:lnTo>
                    <a:cubicBezTo>
                      <a:pt x="240446" y="115443"/>
                      <a:pt x="243677" y="105251"/>
                      <a:pt x="229992" y="9734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09" name="Google Shape;3009;p37"/>
              <p:cNvSpPr/>
              <p:nvPr/>
            </p:nvSpPr>
            <p:spPr>
              <a:xfrm>
                <a:off x="6001532" y="3910488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240"/>
                    </a:moveTo>
                    <a:cubicBezTo>
                      <a:pt x="475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0" name="Google Shape;3010;p37"/>
              <p:cNvSpPr/>
              <p:nvPr/>
            </p:nvSpPr>
            <p:spPr>
              <a:xfrm>
                <a:off x="6128693" y="392144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045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1" name="Google Shape;3011;p37"/>
              <p:cNvSpPr/>
              <p:nvPr/>
            </p:nvSpPr>
            <p:spPr>
              <a:xfrm>
                <a:off x="6142758" y="3858196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2" name="Google Shape;3012;p37"/>
              <p:cNvSpPr/>
              <p:nvPr/>
            </p:nvSpPr>
            <p:spPr>
              <a:xfrm>
                <a:off x="6043729" y="386505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9525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3" name="Google Shape;3013;p37"/>
              <p:cNvSpPr/>
              <p:nvPr/>
            </p:nvSpPr>
            <p:spPr>
              <a:xfrm>
                <a:off x="5947360" y="3809142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1335"/>
                    </a:moveTo>
                    <a:lnTo>
                      <a:pt x="48849" y="38957"/>
                    </a:lnTo>
                    <a:lnTo>
                      <a:pt x="58828" y="31623"/>
                    </a:lnTo>
                    <a:cubicBezTo>
                      <a:pt x="58828" y="31623"/>
                      <a:pt x="52746" y="24574"/>
                      <a:pt x="52271" y="23908"/>
                    </a:cubicBezTo>
                    <a:cubicBezTo>
                      <a:pt x="47871" y="18840"/>
                      <a:pt x="42710" y="14507"/>
                      <a:pt x="36970" y="11049"/>
                    </a:cubicBezTo>
                    <a:cubicBezTo>
                      <a:pt x="33358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4" name="Google Shape;3014;p37"/>
              <p:cNvSpPr/>
              <p:nvPr/>
            </p:nvSpPr>
            <p:spPr>
              <a:xfrm>
                <a:off x="6001532" y="377828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5" name="Google Shape;3015;p37"/>
              <p:cNvSpPr/>
              <p:nvPr/>
            </p:nvSpPr>
            <p:spPr>
              <a:xfrm>
                <a:off x="5879313" y="3773233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6" name="Google Shape;3016;p37"/>
              <p:cNvSpPr/>
              <p:nvPr/>
            </p:nvSpPr>
            <p:spPr>
              <a:xfrm>
                <a:off x="5880264" y="3830764"/>
                <a:ext cx="3041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412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412" y="0"/>
                    </a:lnTo>
                    <a:lnTo>
                      <a:pt x="23094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17" name="Google Shape;3017;p37"/>
              <p:cNvSpPr/>
              <p:nvPr/>
            </p:nvSpPr>
            <p:spPr>
              <a:xfrm>
                <a:off x="5879313" y="3755421"/>
                <a:ext cx="294881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881" h="185547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909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4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1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1"/>
                      <a:pt x="210224" y="56769"/>
                    </a:cubicBezTo>
                    <a:cubicBezTo>
                      <a:pt x="220374" y="56159"/>
                      <a:pt x="230571" y="56864"/>
                      <a:pt x="240541" y="58865"/>
                    </a:cubicBezTo>
                    <a:cubicBezTo>
                      <a:pt x="250586" y="61055"/>
                      <a:pt x="260214" y="64846"/>
                      <a:pt x="269052" y="70104"/>
                    </a:cubicBezTo>
                    <a:cubicBezTo>
                      <a:pt x="277824" y="74505"/>
                      <a:pt x="285351" y="81058"/>
                      <a:pt x="290911" y="89154"/>
                    </a:cubicBezTo>
                    <a:cubicBezTo>
                      <a:pt x="294636" y="95079"/>
                      <a:pt x="295805" y="102261"/>
                      <a:pt x="294142" y="109061"/>
                    </a:cubicBezTo>
                    <a:cubicBezTo>
                      <a:pt x="291985" y="116539"/>
                      <a:pt x="287889" y="123311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55" y="180318"/>
                      <a:pt x="157288" y="183690"/>
                      <a:pt x="139231" y="185547"/>
                    </a:cubicBezTo>
                    <a:lnTo>
                      <a:pt x="122219" y="154877"/>
                    </a:lnTo>
                    <a:cubicBezTo>
                      <a:pt x="126952" y="154800"/>
                      <a:pt x="131684" y="154448"/>
                      <a:pt x="136379" y="153829"/>
                    </a:cubicBezTo>
                    <a:cubicBezTo>
                      <a:pt x="142718" y="153067"/>
                      <a:pt x="149846" y="151829"/>
                      <a:pt x="157763" y="150114"/>
                    </a:cubicBezTo>
                    <a:cubicBezTo>
                      <a:pt x="165556" y="148495"/>
                      <a:pt x="173824" y="146304"/>
                      <a:pt x="182568" y="143828"/>
                    </a:cubicBezTo>
                    <a:cubicBezTo>
                      <a:pt x="191055" y="141256"/>
                      <a:pt x="199342" y="138074"/>
                      <a:pt x="207373" y="134303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425"/>
                      <a:pt x="60891" y="122587"/>
                      <a:pt x="52271" y="120587"/>
                    </a:cubicBezTo>
                    <a:cubicBezTo>
                      <a:pt x="43727" y="118663"/>
                      <a:pt x="35525" y="115453"/>
                      <a:pt x="27941" y="111062"/>
                    </a:cubicBezTo>
                    <a:cubicBezTo>
                      <a:pt x="19597" y="106671"/>
                      <a:pt x="12355" y="100451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4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2"/>
                      <a:pt x="77484" y="89068"/>
                      <a:pt x="85154" y="88297"/>
                    </a:cubicBezTo>
                    <a:cubicBezTo>
                      <a:pt x="95466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370" y="65437"/>
                      <a:pt x="48849" y="75248"/>
                      <a:pt x="63105" y="83153"/>
                    </a:cubicBezTo>
                    <a:close/>
                    <a:moveTo>
                      <a:pt x="229992" y="97536"/>
                    </a:moveTo>
                    <a:cubicBezTo>
                      <a:pt x="222750" y="93555"/>
                      <a:pt x="214405" y="92050"/>
                      <a:pt x="206232" y="93250"/>
                    </a:cubicBezTo>
                    <a:cubicBezTo>
                      <a:pt x="194951" y="94707"/>
                      <a:pt x="183822" y="97165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538"/>
                      <a:pt x="243677" y="105413"/>
                      <a:pt x="229992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18" name="Google Shape;3018;p37"/>
            <p:cNvGrpSpPr/>
            <p:nvPr/>
          </p:nvGrpSpPr>
          <p:grpSpPr>
            <a:xfrm>
              <a:off x="3810520" y="2694304"/>
              <a:ext cx="883852" cy="621125"/>
              <a:chOff x="5620145" y="3436429"/>
              <a:chExt cx="883852" cy="621125"/>
            </a:xfrm>
          </p:grpSpPr>
          <p:sp>
            <p:nvSpPr>
              <p:cNvPr id="3019" name="Google Shape;3019;p37"/>
              <p:cNvSpPr/>
              <p:nvPr/>
            </p:nvSpPr>
            <p:spPr>
              <a:xfrm>
                <a:off x="5620145" y="354606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0" name="Google Shape;3020;p37"/>
              <p:cNvSpPr/>
              <p:nvPr/>
            </p:nvSpPr>
            <p:spPr>
              <a:xfrm>
                <a:off x="5620240" y="3689127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1" name="Google Shape;3021;p37"/>
              <p:cNvSpPr/>
              <p:nvPr/>
            </p:nvSpPr>
            <p:spPr>
              <a:xfrm>
                <a:off x="6437470" y="3692175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2" name="Google Shape;3022;p37"/>
              <p:cNvSpPr/>
              <p:nvPr/>
            </p:nvSpPr>
            <p:spPr>
              <a:xfrm>
                <a:off x="5620145" y="343642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3" name="Google Shape;3023;p37"/>
              <p:cNvSpPr/>
              <p:nvPr/>
            </p:nvSpPr>
            <p:spPr>
              <a:xfrm>
                <a:off x="5745842" y="3506057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4" name="Google Shape;3024;p37"/>
              <p:cNvSpPr/>
              <p:nvPr/>
            </p:nvSpPr>
            <p:spPr>
              <a:xfrm>
                <a:off x="5746450" y="3527964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5" name="Google Shape;3025;p37"/>
              <p:cNvSpPr/>
              <p:nvPr/>
            </p:nvSpPr>
            <p:spPr>
              <a:xfrm>
                <a:off x="5908110" y="3610832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89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7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2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3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6"/>
                    </a:lnTo>
                    <a:cubicBezTo>
                      <a:pt x="130012" y="112967"/>
                      <a:pt x="118417" y="116300"/>
                      <a:pt x="107773" y="118301"/>
                    </a:cubicBezTo>
                    <a:cubicBezTo>
                      <a:pt x="98212" y="120768"/>
                      <a:pt x="88442" y="122330"/>
                      <a:pt x="78596" y="122968"/>
                    </a:cubicBezTo>
                    <a:cubicBezTo>
                      <a:pt x="69748" y="123282"/>
                      <a:pt x="60900" y="122444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3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6" name="Google Shape;3026;p37"/>
              <p:cNvSpPr/>
              <p:nvPr/>
            </p:nvSpPr>
            <p:spPr>
              <a:xfrm>
                <a:off x="6030138" y="3747992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7" name="Google Shape;3027;p37"/>
              <p:cNvSpPr/>
              <p:nvPr/>
            </p:nvSpPr>
            <p:spPr>
              <a:xfrm>
                <a:off x="6157299" y="375885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8" name="Google Shape;3028;p37"/>
              <p:cNvSpPr/>
              <p:nvPr/>
            </p:nvSpPr>
            <p:spPr>
              <a:xfrm>
                <a:off x="6171364" y="3695604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29" name="Google Shape;3029;p37"/>
              <p:cNvSpPr/>
              <p:nvPr/>
            </p:nvSpPr>
            <p:spPr>
              <a:xfrm>
                <a:off x="6072240" y="3701986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0" name="Google Shape;3030;p37"/>
              <p:cNvSpPr/>
              <p:nvPr/>
            </p:nvSpPr>
            <p:spPr>
              <a:xfrm>
                <a:off x="5975967" y="3647217"/>
                <a:ext cx="5882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828" h="38957" extrusionOk="0">
                    <a:moveTo>
                      <a:pt x="0" y="10382"/>
                    </a:moveTo>
                    <a:lnTo>
                      <a:pt x="48754" y="38957"/>
                    </a:lnTo>
                    <a:lnTo>
                      <a:pt x="58828" y="31623"/>
                    </a:lnTo>
                    <a:cubicBezTo>
                      <a:pt x="58828" y="31623"/>
                      <a:pt x="52651" y="24574"/>
                      <a:pt x="52176" y="23908"/>
                    </a:cubicBezTo>
                    <a:cubicBezTo>
                      <a:pt x="47776" y="18878"/>
                      <a:pt x="42615" y="14573"/>
                      <a:pt x="36875" y="11144"/>
                    </a:cubicBezTo>
                    <a:cubicBezTo>
                      <a:pt x="33263" y="10382"/>
                      <a:pt x="10074" y="0"/>
                      <a:pt x="1007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1" name="Google Shape;3031;p37"/>
              <p:cNvSpPr/>
              <p:nvPr/>
            </p:nvSpPr>
            <p:spPr>
              <a:xfrm>
                <a:off x="6030138" y="3615690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2" name="Google Shape;3032;p37"/>
              <p:cNvSpPr/>
              <p:nvPr/>
            </p:nvSpPr>
            <p:spPr>
              <a:xfrm>
                <a:off x="5907920" y="3610641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3" name="Google Shape;3033;p37"/>
              <p:cNvSpPr/>
              <p:nvPr/>
            </p:nvSpPr>
            <p:spPr>
              <a:xfrm>
                <a:off x="5908870" y="366826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4" name="Google Shape;3034;p37"/>
              <p:cNvSpPr/>
              <p:nvPr/>
            </p:nvSpPr>
            <p:spPr>
              <a:xfrm>
                <a:off x="5907539" y="3592925"/>
                <a:ext cx="29491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11" h="185451" extrusionOk="0">
                    <a:moveTo>
                      <a:pt x="149875" y="30099"/>
                    </a:moveTo>
                    <a:cubicBezTo>
                      <a:pt x="145988" y="30089"/>
                      <a:pt x="142110" y="30404"/>
                      <a:pt x="138280" y="31052"/>
                    </a:cubicBezTo>
                    <a:cubicBezTo>
                      <a:pt x="133148" y="31813"/>
                      <a:pt x="127256" y="32861"/>
                      <a:pt x="120793" y="34195"/>
                    </a:cubicBezTo>
                    <a:cubicBezTo>
                      <a:pt x="114331" y="35528"/>
                      <a:pt x="107678" y="37243"/>
                      <a:pt x="100740" y="39338"/>
                    </a:cubicBezTo>
                    <a:cubicBezTo>
                      <a:pt x="93935" y="41377"/>
                      <a:pt x="87302" y="43920"/>
                      <a:pt x="80877" y="46958"/>
                    </a:cubicBezTo>
                    <a:lnTo>
                      <a:pt x="131722" y="76295"/>
                    </a:lnTo>
                    <a:lnTo>
                      <a:pt x="140751" y="73152"/>
                    </a:lnTo>
                    <a:cubicBezTo>
                      <a:pt x="153676" y="68771"/>
                      <a:pt x="165936" y="65151"/>
                      <a:pt x="177341" y="62103"/>
                    </a:cubicBezTo>
                    <a:cubicBezTo>
                      <a:pt x="188108" y="59265"/>
                      <a:pt x="199114" y="57445"/>
                      <a:pt x="210224" y="56674"/>
                    </a:cubicBezTo>
                    <a:cubicBezTo>
                      <a:pt x="220374" y="56064"/>
                      <a:pt x="230571" y="56769"/>
                      <a:pt x="240541" y="58769"/>
                    </a:cubicBezTo>
                    <a:cubicBezTo>
                      <a:pt x="250577" y="60979"/>
                      <a:pt x="260204" y="64779"/>
                      <a:pt x="269052" y="70009"/>
                    </a:cubicBezTo>
                    <a:cubicBezTo>
                      <a:pt x="277824" y="74409"/>
                      <a:pt x="285351" y="80963"/>
                      <a:pt x="290911" y="89059"/>
                    </a:cubicBezTo>
                    <a:cubicBezTo>
                      <a:pt x="294684" y="94964"/>
                      <a:pt x="295853" y="102165"/>
                      <a:pt x="294142" y="108966"/>
                    </a:cubicBezTo>
                    <a:cubicBezTo>
                      <a:pt x="291985" y="116443"/>
                      <a:pt x="287889" y="123215"/>
                      <a:pt x="282262" y="128588"/>
                    </a:cubicBezTo>
                    <a:cubicBezTo>
                      <a:pt x="275315" y="135617"/>
                      <a:pt x="267522" y="141761"/>
                      <a:pt x="259073" y="146876"/>
                    </a:cubicBezTo>
                    <a:lnTo>
                      <a:pt x="291386" y="16592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35"/>
                      <a:pt x="209359" y="170860"/>
                      <a:pt x="192642" y="175355"/>
                    </a:cubicBezTo>
                    <a:cubicBezTo>
                      <a:pt x="175164" y="180280"/>
                      <a:pt x="157297" y="183652"/>
                      <a:pt x="139231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2842" y="152971"/>
                      <a:pt x="149875" y="151829"/>
                      <a:pt x="157763" y="150114"/>
                    </a:cubicBezTo>
                    <a:cubicBezTo>
                      <a:pt x="165651" y="148400"/>
                      <a:pt x="173824" y="146209"/>
                      <a:pt x="182568" y="143732"/>
                    </a:cubicBezTo>
                    <a:cubicBezTo>
                      <a:pt x="191074" y="141218"/>
                      <a:pt x="199370" y="138036"/>
                      <a:pt x="207373" y="13420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46" y="118596"/>
                      <a:pt x="35554" y="115396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44" y="46072"/>
                      <a:pt x="22163" y="39653"/>
                      <a:pt x="29937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15"/>
                      <a:pt x="119871" y="1667"/>
                      <a:pt x="134574" y="0"/>
                    </a:cubicBezTo>
                    <a:close/>
                    <a:moveTo>
                      <a:pt x="63580" y="83439"/>
                    </a:moveTo>
                    <a:cubicBezTo>
                      <a:pt x="70214" y="87306"/>
                      <a:pt x="77903" y="88973"/>
                      <a:pt x="85534" y="88202"/>
                    </a:cubicBezTo>
                    <a:cubicBezTo>
                      <a:pt x="95846" y="87030"/>
                      <a:pt x="106015" y="84763"/>
                      <a:pt x="115851" y="81439"/>
                    </a:cubicBezTo>
                    <a:lnTo>
                      <a:pt x="68332" y="53912"/>
                    </a:lnTo>
                    <a:cubicBezTo>
                      <a:pt x="50655" y="65342"/>
                      <a:pt x="49230" y="75247"/>
                      <a:pt x="63580" y="83725"/>
                    </a:cubicBezTo>
                    <a:close/>
                    <a:moveTo>
                      <a:pt x="230372" y="97441"/>
                    </a:moveTo>
                    <a:cubicBezTo>
                      <a:pt x="223139" y="93421"/>
                      <a:pt x="214786" y="91916"/>
                      <a:pt x="206612" y="93154"/>
                    </a:cubicBezTo>
                    <a:cubicBezTo>
                      <a:pt x="195360" y="94612"/>
                      <a:pt x="184259" y="97069"/>
                      <a:pt x="173444" y="100489"/>
                    </a:cubicBezTo>
                    <a:lnTo>
                      <a:pt x="220963" y="127826"/>
                    </a:lnTo>
                    <a:cubicBezTo>
                      <a:pt x="240921" y="115443"/>
                      <a:pt x="244057" y="105318"/>
                      <a:pt x="23037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35" name="Google Shape;3035;p37"/>
            <p:cNvGrpSpPr/>
            <p:nvPr/>
          </p:nvGrpSpPr>
          <p:grpSpPr>
            <a:xfrm>
              <a:off x="3800921" y="2531712"/>
              <a:ext cx="883852" cy="621125"/>
              <a:chOff x="5610546" y="3273837"/>
              <a:chExt cx="883852" cy="621125"/>
            </a:xfrm>
          </p:grpSpPr>
          <p:sp>
            <p:nvSpPr>
              <p:cNvPr id="3036" name="Google Shape;3036;p37"/>
              <p:cNvSpPr/>
              <p:nvPr/>
            </p:nvSpPr>
            <p:spPr>
              <a:xfrm>
                <a:off x="5610546" y="33834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7" name="Google Shape;3037;p37"/>
              <p:cNvSpPr/>
              <p:nvPr/>
            </p:nvSpPr>
            <p:spPr>
              <a:xfrm>
                <a:off x="5610736" y="3526535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8" name="Google Shape;3038;p37"/>
              <p:cNvSpPr/>
              <p:nvPr/>
            </p:nvSpPr>
            <p:spPr>
              <a:xfrm>
                <a:off x="6427967" y="352958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2" y="0"/>
                    </a:moveTo>
                    <a:lnTo>
                      <a:pt x="66432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2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39" name="Google Shape;3039;p37"/>
              <p:cNvSpPr/>
              <p:nvPr/>
            </p:nvSpPr>
            <p:spPr>
              <a:xfrm>
                <a:off x="5610546" y="327383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0" name="Google Shape;3040;p37"/>
              <p:cNvSpPr/>
              <p:nvPr/>
            </p:nvSpPr>
            <p:spPr>
              <a:xfrm>
                <a:off x="5736262" y="3343465"/>
                <a:ext cx="63260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09" h="366093" extrusionOk="0">
                    <a:moveTo>
                      <a:pt x="632021" y="194119"/>
                    </a:moveTo>
                    <a:cubicBezTo>
                      <a:pt x="627555" y="237173"/>
                      <a:pt x="596952" y="279844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2" y="237173"/>
                      <a:pt x="590" y="194119"/>
                    </a:cubicBezTo>
                    <a:cubicBezTo>
                      <a:pt x="-4732" y="143637"/>
                      <a:pt x="25965" y="92202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551" y="92202"/>
                      <a:pt x="637344" y="143637"/>
                      <a:pt x="632021" y="19411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1" name="Google Shape;3041;p37"/>
              <p:cNvSpPr/>
              <p:nvPr/>
            </p:nvSpPr>
            <p:spPr>
              <a:xfrm>
                <a:off x="5736851" y="3365444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1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606"/>
                      <a:pt x="626965" y="128992"/>
                      <a:pt x="631431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2" name="Google Shape;3042;p37"/>
              <p:cNvSpPr/>
              <p:nvPr/>
            </p:nvSpPr>
            <p:spPr>
              <a:xfrm>
                <a:off x="5898416" y="3447859"/>
                <a:ext cx="294651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651" h="185451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3"/>
                      <a:pt x="126875" y="32480"/>
                      <a:pt x="120413" y="33814"/>
                    </a:cubicBezTo>
                    <a:cubicBezTo>
                      <a:pt x="113950" y="35147"/>
                      <a:pt x="107203" y="36957"/>
                      <a:pt x="100265" y="39052"/>
                    </a:cubicBezTo>
                    <a:cubicBezTo>
                      <a:pt x="93498" y="41053"/>
                      <a:pt x="86884" y="43567"/>
                      <a:pt x="80497" y="46577"/>
                    </a:cubicBezTo>
                    <a:lnTo>
                      <a:pt x="131247" y="76009"/>
                    </a:lnTo>
                    <a:lnTo>
                      <a:pt x="140751" y="72771"/>
                    </a:lnTo>
                    <a:cubicBezTo>
                      <a:pt x="153676" y="68485"/>
                      <a:pt x="165841" y="64770"/>
                      <a:pt x="177341" y="61817"/>
                    </a:cubicBezTo>
                    <a:cubicBezTo>
                      <a:pt x="188089" y="58883"/>
                      <a:pt x="199104" y="57064"/>
                      <a:pt x="210224" y="56388"/>
                    </a:cubicBezTo>
                    <a:cubicBezTo>
                      <a:pt x="220345" y="55702"/>
                      <a:pt x="230505" y="56369"/>
                      <a:pt x="240446" y="58388"/>
                    </a:cubicBezTo>
                    <a:cubicBezTo>
                      <a:pt x="250453" y="60655"/>
                      <a:pt x="260043" y="64475"/>
                      <a:pt x="268862" y="69723"/>
                    </a:cubicBezTo>
                    <a:cubicBezTo>
                      <a:pt x="277644" y="74114"/>
                      <a:pt x="285161" y="80667"/>
                      <a:pt x="290721" y="88773"/>
                    </a:cubicBezTo>
                    <a:cubicBezTo>
                      <a:pt x="294389" y="94717"/>
                      <a:pt x="295549" y="101879"/>
                      <a:pt x="293952" y="108680"/>
                    </a:cubicBezTo>
                    <a:cubicBezTo>
                      <a:pt x="291776" y="116148"/>
                      <a:pt x="287680" y="122920"/>
                      <a:pt x="282072" y="128302"/>
                    </a:cubicBezTo>
                    <a:cubicBezTo>
                      <a:pt x="275239" y="135350"/>
                      <a:pt x="267617" y="141580"/>
                      <a:pt x="259358" y="146875"/>
                    </a:cubicBezTo>
                    <a:lnTo>
                      <a:pt x="291671" y="165925"/>
                    </a:lnTo>
                    <a:lnTo>
                      <a:pt x="273994" y="176117"/>
                    </a:lnTo>
                    <a:lnTo>
                      <a:pt x="241396" y="157067"/>
                    </a:lnTo>
                    <a:cubicBezTo>
                      <a:pt x="225867" y="164735"/>
                      <a:pt x="209635" y="170898"/>
                      <a:pt x="192927" y="175450"/>
                    </a:cubicBezTo>
                    <a:cubicBezTo>
                      <a:pt x="175440" y="180289"/>
                      <a:pt x="157573" y="183633"/>
                      <a:pt x="139516" y="185452"/>
                    </a:cubicBezTo>
                    <a:lnTo>
                      <a:pt x="122409" y="154876"/>
                    </a:lnTo>
                    <a:cubicBezTo>
                      <a:pt x="127180" y="154753"/>
                      <a:pt x="131941" y="154372"/>
                      <a:pt x="136664" y="153734"/>
                    </a:cubicBezTo>
                    <a:cubicBezTo>
                      <a:pt x="143821" y="152924"/>
                      <a:pt x="150930" y="151714"/>
                      <a:pt x="157953" y="150114"/>
                    </a:cubicBezTo>
                    <a:cubicBezTo>
                      <a:pt x="165841" y="148400"/>
                      <a:pt x="174109" y="146304"/>
                      <a:pt x="182853" y="143732"/>
                    </a:cubicBezTo>
                    <a:cubicBezTo>
                      <a:pt x="191340" y="141151"/>
                      <a:pt x="199627" y="137970"/>
                      <a:pt x="207658" y="134207"/>
                    </a:cubicBezTo>
                    <a:lnTo>
                      <a:pt x="156812" y="104966"/>
                    </a:lnTo>
                    <a:lnTo>
                      <a:pt x="150255" y="107251"/>
                    </a:lnTo>
                    <a:lnTo>
                      <a:pt x="143317" y="109347"/>
                    </a:lnTo>
                    <a:cubicBezTo>
                      <a:pt x="130582" y="113538"/>
                      <a:pt x="118892" y="116872"/>
                      <a:pt x="108343" y="118872"/>
                    </a:cubicBezTo>
                    <a:cubicBezTo>
                      <a:pt x="98545" y="121149"/>
                      <a:pt x="88556" y="122492"/>
                      <a:pt x="78501" y="122873"/>
                    </a:cubicBezTo>
                    <a:cubicBezTo>
                      <a:pt x="69691" y="123187"/>
                      <a:pt x="60872" y="122358"/>
                      <a:pt x="52271" y="120396"/>
                    </a:cubicBezTo>
                    <a:cubicBezTo>
                      <a:pt x="43698" y="118453"/>
                      <a:pt x="35468" y="115243"/>
                      <a:pt x="27846" y="110871"/>
                    </a:cubicBezTo>
                    <a:cubicBezTo>
                      <a:pt x="19540" y="106518"/>
                      <a:pt x="12326" y="100327"/>
                      <a:pt x="6748" y="92774"/>
                    </a:cubicBezTo>
                    <a:cubicBezTo>
                      <a:pt x="2604" y="87078"/>
                      <a:pt x="580" y="8009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197" y="4593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76" y="17059"/>
                      <a:pt x="75793" y="11697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47" y="86754"/>
                      <a:pt x="105587" y="84449"/>
                      <a:pt x="115376" y="81058"/>
                    </a:cubicBezTo>
                    <a:lnTo>
                      <a:pt x="67857" y="53531"/>
                    </a:lnTo>
                    <a:cubicBezTo>
                      <a:pt x="50275" y="65056"/>
                      <a:pt x="48849" y="74867"/>
                      <a:pt x="63105" y="83153"/>
                    </a:cubicBezTo>
                    <a:close/>
                    <a:moveTo>
                      <a:pt x="229992" y="97060"/>
                    </a:moveTo>
                    <a:cubicBezTo>
                      <a:pt x="222693" y="93135"/>
                      <a:pt x="214339" y="91631"/>
                      <a:pt x="206137" y="92774"/>
                    </a:cubicBezTo>
                    <a:cubicBezTo>
                      <a:pt x="194894" y="94278"/>
                      <a:pt x="183803" y="96736"/>
                      <a:pt x="172969" y="100108"/>
                    </a:cubicBezTo>
                    <a:lnTo>
                      <a:pt x="220488" y="127540"/>
                    </a:lnTo>
                    <a:cubicBezTo>
                      <a:pt x="240512" y="115157"/>
                      <a:pt x="243677" y="104994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3" name="Google Shape;3043;p37"/>
              <p:cNvSpPr/>
              <p:nvPr/>
            </p:nvSpPr>
            <p:spPr>
              <a:xfrm>
                <a:off x="6020539" y="3585400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4" name="Google Shape;3044;p37"/>
              <p:cNvSpPr/>
              <p:nvPr/>
            </p:nvSpPr>
            <p:spPr>
              <a:xfrm>
                <a:off x="6147700" y="359625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5" name="Google Shape;3045;p37"/>
              <p:cNvSpPr/>
              <p:nvPr/>
            </p:nvSpPr>
            <p:spPr>
              <a:xfrm>
                <a:off x="6161861" y="353301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6" name="Google Shape;3046;p37"/>
              <p:cNvSpPr/>
              <p:nvPr/>
            </p:nvSpPr>
            <p:spPr>
              <a:xfrm>
                <a:off x="6062736" y="3539394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7" name="Google Shape;3047;p37"/>
              <p:cNvSpPr/>
              <p:nvPr/>
            </p:nvSpPr>
            <p:spPr>
              <a:xfrm>
                <a:off x="5966368" y="3484530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986" y="23908"/>
                    </a:cubicBezTo>
                    <a:cubicBezTo>
                      <a:pt x="47566" y="18898"/>
                      <a:pt x="42406" y="14592"/>
                      <a:pt x="36685" y="11144"/>
                    </a:cubicBezTo>
                    <a:cubicBezTo>
                      <a:pt x="33073" y="10477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8" name="Google Shape;3048;p37"/>
              <p:cNvSpPr/>
              <p:nvPr/>
            </p:nvSpPr>
            <p:spPr>
              <a:xfrm>
                <a:off x="6020539" y="3453098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236" y="19621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49" name="Google Shape;3049;p37"/>
              <p:cNvSpPr/>
              <p:nvPr/>
            </p:nvSpPr>
            <p:spPr>
              <a:xfrm>
                <a:off x="5898416" y="3448050"/>
                <a:ext cx="26040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0" name="Google Shape;3050;p37"/>
              <p:cNvSpPr/>
              <p:nvPr/>
            </p:nvSpPr>
            <p:spPr>
              <a:xfrm>
                <a:off x="5899366" y="3505676"/>
                <a:ext cx="30317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5907"/>
                    </a:lnTo>
                    <a:lnTo>
                      <a:pt x="997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1" name="Google Shape;3051;p37"/>
              <p:cNvSpPr/>
              <p:nvPr/>
            </p:nvSpPr>
            <p:spPr>
              <a:xfrm>
                <a:off x="5898416" y="3431095"/>
                <a:ext cx="2946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070" extrusionOk="0">
                    <a:moveTo>
                      <a:pt x="149495" y="29337"/>
                    </a:moveTo>
                    <a:cubicBezTo>
                      <a:pt x="145608" y="29327"/>
                      <a:pt x="141730" y="29642"/>
                      <a:pt x="137900" y="30289"/>
                    </a:cubicBezTo>
                    <a:cubicBezTo>
                      <a:pt x="132673" y="31051"/>
                      <a:pt x="126875" y="32099"/>
                      <a:pt x="120413" y="33433"/>
                    </a:cubicBezTo>
                    <a:cubicBezTo>
                      <a:pt x="113950" y="34766"/>
                      <a:pt x="107203" y="36576"/>
                      <a:pt x="100265" y="38576"/>
                    </a:cubicBezTo>
                    <a:cubicBezTo>
                      <a:pt x="93508" y="40653"/>
                      <a:pt x="86903" y="43196"/>
                      <a:pt x="80497" y="46196"/>
                    </a:cubicBezTo>
                    <a:lnTo>
                      <a:pt x="131247" y="75629"/>
                    </a:lnTo>
                    <a:lnTo>
                      <a:pt x="140751" y="72390"/>
                    </a:lnTo>
                    <a:cubicBezTo>
                      <a:pt x="153676" y="68104"/>
                      <a:pt x="165841" y="64389"/>
                      <a:pt x="177341" y="61436"/>
                    </a:cubicBezTo>
                    <a:cubicBezTo>
                      <a:pt x="188089" y="58522"/>
                      <a:pt x="199104" y="56664"/>
                      <a:pt x="210224" y="55912"/>
                    </a:cubicBezTo>
                    <a:cubicBezTo>
                      <a:pt x="220345" y="55302"/>
                      <a:pt x="230505" y="56007"/>
                      <a:pt x="240446" y="58007"/>
                    </a:cubicBezTo>
                    <a:cubicBezTo>
                      <a:pt x="250463" y="60227"/>
                      <a:pt x="260062" y="64056"/>
                      <a:pt x="268862" y="69342"/>
                    </a:cubicBezTo>
                    <a:cubicBezTo>
                      <a:pt x="277663" y="73705"/>
                      <a:pt x="285190" y="80267"/>
                      <a:pt x="290721" y="88392"/>
                    </a:cubicBezTo>
                    <a:cubicBezTo>
                      <a:pt x="294399" y="94336"/>
                      <a:pt x="295558" y="101498"/>
                      <a:pt x="293952" y="108299"/>
                    </a:cubicBezTo>
                    <a:cubicBezTo>
                      <a:pt x="291757" y="115757"/>
                      <a:pt x="287661" y="122520"/>
                      <a:pt x="282072" y="127921"/>
                    </a:cubicBezTo>
                    <a:cubicBezTo>
                      <a:pt x="275239" y="134969"/>
                      <a:pt x="267617" y="141199"/>
                      <a:pt x="259358" y="146495"/>
                    </a:cubicBezTo>
                    <a:lnTo>
                      <a:pt x="291671" y="165545"/>
                    </a:lnTo>
                    <a:lnTo>
                      <a:pt x="273994" y="175736"/>
                    </a:lnTo>
                    <a:lnTo>
                      <a:pt x="241396" y="156686"/>
                    </a:lnTo>
                    <a:cubicBezTo>
                      <a:pt x="225867" y="164354"/>
                      <a:pt x="209635" y="170517"/>
                      <a:pt x="192927" y="175070"/>
                    </a:cubicBezTo>
                    <a:cubicBezTo>
                      <a:pt x="175440" y="179908"/>
                      <a:pt x="157573" y="183252"/>
                      <a:pt x="139516" y="185071"/>
                    </a:cubicBezTo>
                    <a:lnTo>
                      <a:pt x="122409" y="154496"/>
                    </a:lnTo>
                    <a:cubicBezTo>
                      <a:pt x="127180" y="154372"/>
                      <a:pt x="131941" y="153991"/>
                      <a:pt x="136664" y="153353"/>
                    </a:cubicBezTo>
                    <a:cubicBezTo>
                      <a:pt x="143032" y="152590"/>
                      <a:pt x="150160" y="151447"/>
                      <a:pt x="157953" y="149733"/>
                    </a:cubicBezTo>
                    <a:cubicBezTo>
                      <a:pt x="165746" y="148019"/>
                      <a:pt x="174109" y="145923"/>
                      <a:pt x="182853" y="143351"/>
                    </a:cubicBezTo>
                    <a:cubicBezTo>
                      <a:pt x="191340" y="140770"/>
                      <a:pt x="199627" y="137589"/>
                      <a:pt x="207658" y="133826"/>
                    </a:cubicBezTo>
                    <a:lnTo>
                      <a:pt x="157098" y="104585"/>
                    </a:lnTo>
                    <a:lnTo>
                      <a:pt x="150540" y="106871"/>
                    </a:lnTo>
                    <a:lnTo>
                      <a:pt x="143602" y="108966"/>
                    </a:lnTo>
                    <a:cubicBezTo>
                      <a:pt x="130867" y="113157"/>
                      <a:pt x="119177" y="116491"/>
                      <a:pt x="108628" y="118491"/>
                    </a:cubicBezTo>
                    <a:cubicBezTo>
                      <a:pt x="98830" y="120767"/>
                      <a:pt x="88841" y="122111"/>
                      <a:pt x="78786" y="122491"/>
                    </a:cubicBezTo>
                    <a:cubicBezTo>
                      <a:pt x="69976" y="122758"/>
                      <a:pt x="61166" y="121929"/>
                      <a:pt x="52556" y="120015"/>
                    </a:cubicBezTo>
                    <a:cubicBezTo>
                      <a:pt x="44002" y="118034"/>
                      <a:pt x="35772" y="114824"/>
                      <a:pt x="28131" y="110490"/>
                    </a:cubicBezTo>
                    <a:cubicBezTo>
                      <a:pt x="19796" y="106137"/>
                      <a:pt x="12573" y="99908"/>
                      <a:pt x="7033" y="92297"/>
                    </a:cubicBezTo>
                    <a:cubicBezTo>
                      <a:pt x="2889" y="86630"/>
                      <a:pt x="865" y="79686"/>
                      <a:pt x="1331" y="72676"/>
                    </a:cubicBezTo>
                    <a:cubicBezTo>
                      <a:pt x="2072" y="65380"/>
                      <a:pt x="4989" y="58474"/>
                      <a:pt x="9694" y="52864"/>
                    </a:cubicBezTo>
                    <a:cubicBezTo>
                      <a:pt x="15482" y="45453"/>
                      <a:pt x="22410" y="39024"/>
                      <a:pt x="30222" y="33814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772"/>
                    </a:moveTo>
                    <a:cubicBezTo>
                      <a:pt x="69786" y="86611"/>
                      <a:pt x="77494" y="88278"/>
                      <a:pt x="85154" y="87535"/>
                    </a:cubicBezTo>
                    <a:cubicBezTo>
                      <a:pt x="95437" y="86325"/>
                      <a:pt x="105568" y="84020"/>
                      <a:pt x="115376" y="80677"/>
                    </a:cubicBezTo>
                    <a:lnTo>
                      <a:pt x="67857" y="53150"/>
                    </a:lnTo>
                    <a:cubicBezTo>
                      <a:pt x="50275" y="64579"/>
                      <a:pt x="48849" y="74104"/>
                      <a:pt x="63105" y="82772"/>
                    </a:cubicBezTo>
                    <a:close/>
                    <a:moveTo>
                      <a:pt x="229992" y="96679"/>
                    </a:moveTo>
                    <a:cubicBezTo>
                      <a:pt x="222721" y="92678"/>
                      <a:pt x="214339" y="91173"/>
                      <a:pt x="206137" y="92393"/>
                    </a:cubicBezTo>
                    <a:cubicBezTo>
                      <a:pt x="194894" y="93897"/>
                      <a:pt x="183803" y="96355"/>
                      <a:pt x="172969" y="99727"/>
                    </a:cubicBezTo>
                    <a:lnTo>
                      <a:pt x="220488" y="127063"/>
                    </a:lnTo>
                    <a:cubicBezTo>
                      <a:pt x="240351" y="114776"/>
                      <a:pt x="243677" y="104585"/>
                      <a:pt x="22999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52" name="Google Shape;3052;p37"/>
            <p:cNvGrpSpPr/>
            <p:nvPr/>
          </p:nvGrpSpPr>
          <p:grpSpPr>
            <a:xfrm>
              <a:off x="3829623" y="2378741"/>
              <a:ext cx="883852" cy="621029"/>
              <a:chOff x="5639248" y="3120866"/>
              <a:chExt cx="883852" cy="621029"/>
            </a:xfrm>
          </p:grpSpPr>
          <p:sp>
            <p:nvSpPr>
              <p:cNvPr id="3053" name="Google Shape;3053;p37"/>
              <p:cNvSpPr/>
              <p:nvPr/>
            </p:nvSpPr>
            <p:spPr>
              <a:xfrm>
                <a:off x="5639248" y="323040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4" name="Google Shape;3054;p37"/>
              <p:cNvSpPr/>
              <p:nvPr/>
            </p:nvSpPr>
            <p:spPr>
              <a:xfrm>
                <a:off x="5639343" y="337356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5" name="Google Shape;3055;p37"/>
              <p:cNvSpPr/>
              <p:nvPr/>
            </p:nvSpPr>
            <p:spPr>
              <a:xfrm>
                <a:off x="6456573" y="3376612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6" name="Google Shape;3056;p37"/>
              <p:cNvSpPr/>
              <p:nvPr/>
            </p:nvSpPr>
            <p:spPr>
              <a:xfrm>
                <a:off x="5639248" y="312086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7" name="Google Shape;3057;p37"/>
              <p:cNvSpPr/>
              <p:nvPr/>
            </p:nvSpPr>
            <p:spPr>
              <a:xfrm>
                <a:off x="5764868" y="3190470"/>
                <a:ext cx="632686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86" h="366117" extrusionOk="0">
                    <a:moveTo>
                      <a:pt x="632117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6"/>
                      <a:pt x="216136" y="383976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646" y="92131"/>
                      <a:pt x="637344" y="143280"/>
                      <a:pt x="632117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8" name="Google Shape;3058;p37"/>
              <p:cNvSpPr/>
              <p:nvPr/>
            </p:nvSpPr>
            <p:spPr>
              <a:xfrm>
                <a:off x="5765458" y="321237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7" y="172141"/>
                    </a:moveTo>
                    <a:cubicBezTo>
                      <a:pt x="626965" y="215194"/>
                      <a:pt x="596363" y="257866"/>
                      <a:pt x="539435" y="290631"/>
                    </a:cubicBezTo>
                    <a:cubicBezTo>
                      <a:pt x="415886" y="362069"/>
                      <a:pt x="215546" y="362069"/>
                      <a:pt x="91997" y="290631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965" y="129088"/>
                      <a:pt x="631527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59" name="Google Shape;3059;p37"/>
              <p:cNvSpPr/>
              <p:nvPr/>
            </p:nvSpPr>
            <p:spPr>
              <a:xfrm>
                <a:off x="5927022" y="3295364"/>
                <a:ext cx="294875" cy="184213"/>
              </a:xfrm>
              <a:custGeom>
                <a:avLst/>
                <a:gdLst/>
                <a:ahLst/>
                <a:cxnLst/>
                <a:rect l="l" t="t" r="r" b="b"/>
                <a:pathLst>
                  <a:path w="294875" h="184213" extrusionOk="0">
                    <a:moveTo>
                      <a:pt x="149495" y="28861"/>
                    </a:moveTo>
                    <a:cubicBezTo>
                      <a:pt x="145608" y="28851"/>
                      <a:pt x="141730" y="29166"/>
                      <a:pt x="137900" y="29813"/>
                    </a:cubicBezTo>
                    <a:cubicBezTo>
                      <a:pt x="132673" y="30575"/>
                      <a:pt x="126876" y="31623"/>
                      <a:pt x="120413" y="32956"/>
                    </a:cubicBezTo>
                    <a:cubicBezTo>
                      <a:pt x="113950" y="34290"/>
                      <a:pt x="107298" y="36004"/>
                      <a:pt x="100265" y="38100"/>
                    </a:cubicBezTo>
                    <a:cubicBezTo>
                      <a:pt x="93498" y="40148"/>
                      <a:pt x="86893" y="42701"/>
                      <a:pt x="80497" y="45720"/>
                    </a:cubicBezTo>
                    <a:lnTo>
                      <a:pt x="131247" y="75057"/>
                    </a:lnTo>
                    <a:lnTo>
                      <a:pt x="140751" y="71914"/>
                    </a:lnTo>
                    <a:cubicBezTo>
                      <a:pt x="153676" y="67532"/>
                      <a:pt x="165841" y="63913"/>
                      <a:pt x="177341" y="60865"/>
                    </a:cubicBezTo>
                    <a:cubicBezTo>
                      <a:pt x="188108" y="58026"/>
                      <a:pt x="199114" y="56207"/>
                      <a:pt x="210224" y="55435"/>
                    </a:cubicBezTo>
                    <a:cubicBezTo>
                      <a:pt x="220374" y="54826"/>
                      <a:pt x="230571" y="55531"/>
                      <a:pt x="240541" y="57531"/>
                    </a:cubicBezTo>
                    <a:cubicBezTo>
                      <a:pt x="250577" y="59760"/>
                      <a:pt x="260195" y="63551"/>
                      <a:pt x="269052" y="68771"/>
                    </a:cubicBezTo>
                    <a:cubicBezTo>
                      <a:pt x="277824" y="73171"/>
                      <a:pt x="285351" y="79724"/>
                      <a:pt x="290911" y="87821"/>
                    </a:cubicBezTo>
                    <a:cubicBezTo>
                      <a:pt x="294627" y="93745"/>
                      <a:pt x="295796" y="100927"/>
                      <a:pt x="294142" y="107728"/>
                    </a:cubicBezTo>
                    <a:cubicBezTo>
                      <a:pt x="291985" y="115205"/>
                      <a:pt x="287889" y="121977"/>
                      <a:pt x="282262" y="127349"/>
                    </a:cubicBezTo>
                    <a:cubicBezTo>
                      <a:pt x="275315" y="134379"/>
                      <a:pt x="267522" y="140522"/>
                      <a:pt x="259073" y="145637"/>
                    </a:cubicBezTo>
                    <a:lnTo>
                      <a:pt x="291386" y="164687"/>
                    </a:lnTo>
                    <a:lnTo>
                      <a:pt x="273709" y="174879"/>
                    </a:lnTo>
                    <a:lnTo>
                      <a:pt x="241111" y="155829"/>
                    </a:lnTo>
                    <a:cubicBezTo>
                      <a:pt x="225572" y="163487"/>
                      <a:pt x="209349" y="169650"/>
                      <a:pt x="192642" y="174212"/>
                    </a:cubicBezTo>
                    <a:cubicBezTo>
                      <a:pt x="175155" y="179051"/>
                      <a:pt x="157288" y="182394"/>
                      <a:pt x="139230" y="184213"/>
                    </a:cubicBezTo>
                    <a:lnTo>
                      <a:pt x="122219" y="153638"/>
                    </a:lnTo>
                    <a:cubicBezTo>
                      <a:pt x="126952" y="153514"/>
                      <a:pt x="131684" y="153133"/>
                      <a:pt x="136379" y="152495"/>
                    </a:cubicBezTo>
                    <a:cubicBezTo>
                      <a:pt x="142842" y="151733"/>
                      <a:pt x="149875" y="150590"/>
                      <a:pt x="157763" y="148876"/>
                    </a:cubicBezTo>
                    <a:cubicBezTo>
                      <a:pt x="165651" y="147161"/>
                      <a:pt x="173824" y="145066"/>
                      <a:pt x="182568" y="142494"/>
                    </a:cubicBezTo>
                    <a:cubicBezTo>
                      <a:pt x="191074" y="139970"/>
                      <a:pt x="199361" y="136779"/>
                      <a:pt x="207373" y="132969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58" y="123311"/>
                      <a:pt x="60910" y="122511"/>
                      <a:pt x="52271" y="120587"/>
                    </a:cubicBezTo>
                    <a:cubicBezTo>
                      <a:pt x="43736" y="118615"/>
                      <a:pt x="35544" y="115405"/>
                      <a:pt x="27941" y="111062"/>
                    </a:cubicBezTo>
                    <a:cubicBezTo>
                      <a:pt x="19578" y="106709"/>
                      <a:pt x="12326" y="100479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216" y="46053"/>
                      <a:pt x="22144" y="39624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105" y="82201"/>
                    </a:moveTo>
                    <a:cubicBezTo>
                      <a:pt x="69758" y="86116"/>
                      <a:pt x="77484" y="87782"/>
                      <a:pt x="85154" y="86963"/>
                    </a:cubicBezTo>
                    <a:cubicBezTo>
                      <a:pt x="95475" y="85792"/>
                      <a:pt x="105635" y="83525"/>
                      <a:pt x="115471" y="80200"/>
                    </a:cubicBezTo>
                    <a:lnTo>
                      <a:pt x="67952" y="52673"/>
                    </a:lnTo>
                    <a:cubicBezTo>
                      <a:pt x="50180" y="64484"/>
                      <a:pt x="48849" y="74390"/>
                      <a:pt x="63105" y="82582"/>
                    </a:cubicBezTo>
                    <a:close/>
                    <a:moveTo>
                      <a:pt x="229992" y="96203"/>
                    </a:moveTo>
                    <a:cubicBezTo>
                      <a:pt x="222750" y="92221"/>
                      <a:pt x="214405" y="90716"/>
                      <a:pt x="206232" y="91916"/>
                    </a:cubicBezTo>
                    <a:cubicBezTo>
                      <a:pt x="194951" y="93374"/>
                      <a:pt x="183822" y="95831"/>
                      <a:pt x="172969" y="99250"/>
                    </a:cubicBezTo>
                    <a:lnTo>
                      <a:pt x="220488" y="126587"/>
                    </a:lnTo>
                    <a:cubicBezTo>
                      <a:pt x="240512" y="114462"/>
                      <a:pt x="243677" y="104461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0" name="Google Shape;3060;p37"/>
              <p:cNvSpPr/>
              <p:nvPr/>
            </p:nvSpPr>
            <p:spPr>
              <a:xfrm>
                <a:off x="6049241" y="343233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1" name="Google Shape;3061;p37"/>
              <p:cNvSpPr/>
              <p:nvPr/>
            </p:nvSpPr>
            <p:spPr>
              <a:xfrm>
                <a:off x="6176402" y="3443287"/>
                <a:ext cx="42006" cy="19621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621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621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2" name="Google Shape;3062;p37"/>
              <p:cNvSpPr/>
              <p:nvPr/>
            </p:nvSpPr>
            <p:spPr>
              <a:xfrm>
                <a:off x="6190467" y="338004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3" name="Google Shape;3063;p37"/>
              <p:cNvSpPr/>
              <p:nvPr/>
            </p:nvSpPr>
            <p:spPr>
              <a:xfrm>
                <a:off x="6091248" y="338642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4" name="Google Shape;3064;p37"/>
              <p:cNvSpPr/>
              <p:nvPr/>
            </p:nvSpPr>
            <p:spPr>
              <a:xfrm>
                <a:off x="5995069" y="3331273"/>
                <a:ext cx="58923" cy="38862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862" extrusionOk="0">
                    <a:moveTo>
                      <a:pt x="0" y="11049"/>
                    </a:moveTo>
                    <a:lnTo>
                      <a:pt x="48944" y="38862"/>
                    </a:lnTo>
                    <a:lnTo>
                      <a:pt x="58923" y="31623"/>
                    </a:lnTo>
                    <a:cubicBezTo>
                      <a:pt x="58923" y="31623"/>
                      <a:pt x="52841" y="24575"/>
                      <a:pt x="52366" y="23908"/>
                    </a:cubicBezTo>
                    <a:cubicBezTo>
                      <a:pt x="47966" y="18840"/>
                      <a:pt x="42805" y="14507"/>
                      <a:pt x="37065" y="11049"/>
                    </a:cubicBezTo>
                    <a:cubicBezTo>
                      <a:pt x="33453" y="10382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5" name="Google Shape;3065;p37"/>
              <p:cNvSpPr/>
              <p:nvPr/>
            </p:nvSpPr>
            <p:spPr>
              <a:xfrm>
                <a:off x="6049241" y="330012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6" name="Google Shape;3066;p37"/>
              <p:cNvSpPr/>
              <p:nvPr/>
            </p:nvSpPr>
            <p:spPr>
              <a:xfrm>
                <a:off x="5927022" y="3295078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7" name="Google Shape;3067;p37"/>
              <p:cNvSpPr/>
              <p:nvPr/>
            </p:nvSpPr>
            <p:spPr>
              <a:xfrm>
                <a:off x="5927973" y="3352800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717"/>
                    </a:moveTo>
                    <a:lnTo>
                      <a:pt x="0" y="0"/>
                    </a:lnTo>
                    <a:lnTo>
                      <a:pt x="30222" y="0"/>
                    </a:lnTo>
                    <a:lnTo>
                      <a:pt x="22904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68" name="Google Shape;3068;p37"/>
              <p:cNvSpPr/>
              <p:nvPr/>
            </p:nvSpPr>
            <p:spPr>
              <a:xfrm>
                <a:off x="5927022" y="3277266"/>
                <a:ext cx="294877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877" h="185546" extrusionOk="0">
                    <a:moveTo>
                      <a:pt x="149495" y="30194"/>
                    </a:moveTo>
                    <a:cubicBezTo>
                      <a:pt x="145608" y="30185"/>
                      <a:pt x="141730" y="30499"/>
                      <a:pt x="137900" y="31147"/>
                    </a:cubicBezTo>
                    <a:cubicBezTo>
                      <a:pt x="132673" y="31813"/>
                      <a:pt x="126876" y="32861"/>
                      <a:pt x="120413" y="34290"/>
                    </a:cubicBezTo>
                    <a:cubicBezTo>
                      <a:pt x="113950" y="35719"/>
                      <a:pt x="107298" y="37338"/>
                      <a:pt x="100265" y="39433"/>
                    </a:cubicBezTo>
                    <a:cubicBezTo>
                      <a:pt x="93517" y="41491"/>
                      <a:pt x="86912" y="44005"/>
                      <a:pt x="80497" y="46958"/>
                    </a:cubicBezTo>
                    <a:lnTo>
                      <a:pt x="131247" y="76390"/>
                    </a:lnTo>
                    <a:lnTo>
                      <a:pt x="140751" y="73152"/>
                    </a:lnTo>
                    <a:cubicBezTo>
                      <a:pt x="153676" y="68866"/>
                      <a:pt x="165841" y="65246"/>
                      <a:pt x="177341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74" y="56178"/>
                      <a:pt x="230552" y="56855"/>
                      <a:pt x="240541" y="58769"/>
                    </a:cubicBezTo>
                    <a:cubicBezTo>
                      <a:pt x="250577" y="61036"/>
                      <a:pt x="260195" y="64856"/>
                      <a:pt x="269052" y="70104"/>
                    </a:cubicBezTo>
                    <a:cubicBezTo>
                      <a:pt x="277824" y="74504"/>
                      <a:pt x="285351" y="81058"/>
                      <a:pt x="290911" y="89154"/>
                    </a:cubicBezTo>
                    <a:cubicBezTo>
                      <a:pt x="294636" y="95040"/>
                      <a:pt x="295796" y="102194"/>
                      <a:pt x="294142" y="108966"/>
                    </a:cubicBezTo>
                    <a:cubicBezTo>
                      <a:pt x="292013" y="116481"/>
                      <a:pt x="287908" y="123292"/>
                      <a:pt x="282262" y="128683"/>
                    </a:cubicBezTo>
                    <a:cubicBezTo>
                      <a:pt x="275287" y="135684"/>
                      <a:pt x="267503" y="141827"/>
                      <a:pt x="259073" y="146971"/>
                    </a:cubicBezTo>
                    <a:lnTo>
                      <a:pt x="291386" y="166021"/>
                    </a:lnTo>
                    <a:lnTo>
                      <a:pt x="273709" y="176308"/>
                    </a:lnTo>
                    <a:lnTo>
                      <a:pt x="241111" y="157258"/>
                    </a:lnTo>
                    <a:cubicBezTo>
                      <a:pt x="225591" y="164925"/>
                      <a:pt x="209359" y="171050"/>
                      <a:pt x="192642" y="175546"/>
                    </a:cubicBezTo>
                    <a:cubicBezTo>
                      <a:pt x="175164" y="180422"/>
                      <a:pt x="157288" y="183775"/>
                      <a:pt x="139230" y="185547"/>
                    </a:cubicBezTo>
                    <a:lnTo>
                      <a:pt x="122219" y="154972"/>
                    </a:lnTo>
                    <a:cubicBezTo>
                      <a:pt x="125355" y="154972"/>
                      <a:pt x="130107" y="154972"/>
                      <a:pt x="136379" y="153924"/>
                    </a:cubicBezTo>
                    <a:cubicBezTo>
                      <a:pt x="142652" y="152876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7"/>
                    </a:cubicBezTo>
                    <a:cubicBezTo>
                      <a:pt x="191074" y="141303"/>
                      <a:pt x="199361" y="138113"/>
                      <a:pt x="207373" y="134302"/>
                    </a:cubicBezTo>
                    <a:lnTo>
                      <a:pt x="156812" y="105061"/>
                    </a:lnTo>
                    <a:cubicBezTo>
                      <a:pt x="154722" y="105918"/>
                      <a:pt x="152441" y="106680"/>
                      <a:pt x="150255" y="107347"/>
                    </a:cubicBezTo>
                    <a:lnTo>
                      <a:pt x="143317" y="109538"/>
                    </a:lnTo>
                    <a:cubicBezTo>
                      <a:pt x="130582" y="113728"/>
                      <a:pt x="118987" y="116967"/>
                      <a:pt x="108343" y="119063"/>
                    </a:cubicBezTo>
                    <a:cubicBezTo>
                      <a:pt x="98573" y="121339"/>
                      <a:pt x="88613" y="122672"/>
                      <a:pt x="78596" y="123063"/>
                    </a:cubicBezTo>
                    <a:cubicBezTo>
                      <a:pt x="69748" y="123377"/>
                      <a:pt x="60900" y="122549"/>
                      <a:pt x="52271" y="120586"/>
                    </a:cubicBezTo>
                    <a:cubicBezTo>
                      <a:pt x="43727" y="118662"/>
                      <a:pt x="35525" y="115452"/>
                      <a:pt x="27941" y="111061"/>
                    </a:cubicBezTo>
                    <a:cubicBezTo>
                      <a:pt x="19597" y="106670"/>
                      <a:pt x="12355" y="100460"/>
                      <a:pt x="6748" y="92869"/>
                    </a:cubicBezTo>
                    <a:cubicBezTo>
                      <a:pt x="2690" y="87163"/>
                      <a:pt x="684" y="80248"/>
                      <a:pt x="1045" y="73247"/>
                    </a:cubicBezTo>
                    <a:cubicBezTo>
                      <a:pt x="1768" y="65951"/>
                      <a:pt x="4685" y="59036"/>
                      <a:pt x="9409" y="53435"/>
                    </a:cubicBezTo>
                    <a:cubicBezTo>
                      <a:pt x="1518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329" y="24003"/>
                    </a:lnTo>
                    <a:cubicBezTo>
                      <a:pt x="61214" y="17069"/>
                      <a:pt x="75802" y="11668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75" y="87125"/>
                      <a:pt x="105635" y="84858"/>
                      <a:pt x="115471" y="81534"/>
                    </a:cubicBezTo>
                    <a:lnTo>
                      <a:pt x="67952" y="54007"/>
                    </a:lnTo>
                    <a:cubicBezTo>
                      <a:pt x="50180" y="65437"/>
                      <a:pt x="48849" y="75533"/>
                      <a:pt x="63105" y="83534"/>
                    </a:cubicBezTo>
                    <a:close/>
                    <a:moveTo>
                      <a:pt x="229992" y="97441"/>
                    </a:moveTo>
                    <a:cubicBezTo>
                      <a:pt x="222740" y="93497"/>
                      <a:pt x="214396" y="92021"/>
                      <a:pt x="206232" y="93250"/>
                    </a:cubicBezTo>
                    <a:cubicBezTo>
                      <a:pt x="194951" y="94707"/>
                      <a:pt x="183822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256" y="115538"/>
                      <a:pt x="243677" y="105442"/>
                      <a:pt x="229992" y="9744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69" name="Google Shape;3069;p37"/>
            <p:cNvGrpSpPr/>
            <p:nvPr/>
          </p:nvGrpSpPr>
          <p:grpSpPr>
            <a:xfrm>
              <a:off x="3810520" y="2225674"/>
              <a:ext cx="883852" cy="621125"/>
              <a:chOff x="5620145" y="2967799"/>
              <a:chExt cx="883852" cy="621125"/>
            </a:xfrm>
          </p:grpSpPr>
          <p:sp>
            <p:nvSpPr>
              <p:cNvPr id="3070" name="Google Shape;3070;p37"/>
              <p:cNvSpPr/>
              <p:nvPr/>
            </p:nvSpPr>
            <p:spPr>
              <a:xfrm>
                <a:off x="5620145" y="30774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1" name="Google Shape;3071;p37"/>
              <p:cNvSpPr/>
              <p:nvPr/>
            </p:nvSpPr>
            <p:spPr>
              <a:xfrm>
                <a:off x="5620240" y="3220497"/>
                <a:ext cx="87339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2" name="Google Shape;3072;p37"/>
              <p:cNvSpPr/>
              <p:nvPr/>
            </p:nvSpPr>
            <p:spPr>
              <a:xfrm>
                <a:off x="6437470" y="3223545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3" name="Google Shape;3073;p37"/>
              <p:cNvSpPr/>
              <p:nvPr/>
            </p:nvSpPr>
            <p:spPr>
              <a:xfrm>
                <a:off x="5620145" y="2967799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4" name="Google Shape;3074;p37"/>
              <p:cNvSpPr/>
              <p:nvPr/>
            </p:nvSpPr>
            <p:spPr>
              <a:xfrm>
                <a:off x="5745842" y="3037498"/>
                <a:ext cx="632610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21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1"/>
                      <a:pt x="216059" y="383881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69" y="92131"/>
                      <a:pt x="637267" y="14385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5" name="Google Shape;3075;p37"/>
              <p:cNvSpPr/>
              <p:nvPr/>
            </p:nvSpPr>
            <p:spPr>
              <a:xfrm>
                <a:off x="5746450" y="3059406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3"/>
                      <a:pt x="596363" y="257866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3"/>
                      <a:pt x="0" y="172141"/>
                    </a:cubicBezTo>
                    <a:cubicBezTo>
                      <a:pt x="4372" y="128992"/>
                      <a:pt x="34974" y="86416"/>
                      <a:pt x="91902" y="53650"/>
                    </a:cubicBezTo>
                    <a:cubicBezTo>
                      <a:pt x="215451" y="-17883"/>
                      <a:pt x="415791" y="-17883"/>
                      <a:pt x="539340" y="53650"/>
                    </a:cubicBezTo>
                    <a:cubicBezTo>
                      <a:pt x="59636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6" name="Google Shape;3076;p37"/>
              <p:cNvSpPr/>
              <p:nvPr/>
            </p:nvSpPr>
            <p:spPr>
              <a:xfrm>
                <a:off x="5907730" y="3141821"/>
                <a:ext cx="294899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451" extrusionOk="0">
                    <a:moveTo>
                      <a:pt x="149685" y="30004"/>
                    </a:moveTo>
                    <a:cubicBezTo>
                      <a:pt x="145807" y="30004"/>
                      <a:pt x="141929" y="30289"/>
                      <a:pt x="138090" y="30861"/>
                    </a:cubicBezTo>
                    <a:cubicBezTo>
                      <a:pt x="132958" y="31623"/>
                      <a:pt x="127066" y="32671"/>
                      <a:pt x="120603" y="34004"/>
                    </a:cubicBezTo>
                    <a:cubicBezTo>
                      <a:pt x="114140" y="35338"/>
                      <a:pt x="107488" y="37147"/>
                      <a:pt x="100550" y="39243"/>
                    </a:cubicBezTo>
                    <a:cubicBezTo>
                      <a:pt x="93745" y="41243"/>
                      <a:pt x="87112" y="43758"/>
                      <a:pt x="80687" y="46768"/>
                    </a:cubicBezTo>
                    <a:lnTo>
                      <a:pt x="131532" y="76200"/>
                    </a:lnTo>
                    <a:lnTo>
                      <a:pt x="140561" y="72961"/>
                    </a:lnTo>
                    <a:cubicBezTo>
                      <a:pt x="153486" y="68675"/>
                      <a:pt x="165746" y="65056"/>
                      <a:pt x="177151" y="62008"/>
                    </a:cubicBezTo>
                    <a:cubicBezTo>
                      <a:pt x="187909" y="59122"/>
                      <a:pt x="198924" y="57312"/>
                      <a:pt x="210034" y="56578"/>
                    </a:cubicBezTo>
                    <a:cubicBezTo>
                      <a:pt x="220250" y="55874"/>
                      <a:pt x="230505" y="56540"/>
                      <a:pt x="240541" y="58579"/>
                    </a:cubicBezTo>
                    <a:cubicBezTo>
                      <a:pt x="250586" y="60827"/>
                      <a:pt x="260204" y="64656"/>
                      <a:pt x="269052" y="69913"/>
                    </a:cubicBezTo>
                    <a:cubicBezTo>
                      <a:pt x="277834" y="74304"/>
                      <a:pt x="285351" y="80858"/>
                      <a:pt x="290911" y="88963"/>
                    </a:cubicBezTo>
                    <a:cubicBezTo>
                      <a:pt x="294665" y="94869"/>
                      <a:pt x="295834" y="102070"/>
                      <a:pt x="294142" y="108871"/>
                    </a:cubicBezTo>
                    <a:cubicBezTo>
                      <a:pt x="292032" y="116367"/>
                      <a:pt x="287927" y="123149"/>
                      <a:pt x="282262" y="128492"/>
                    </a:cubicBezTo>
                    <a:cubicBezTo>
                      <a:pt x="275287" y="135522"/>
                      <a:pt x="267503" y="141694"/>
                      <a:pt x="259073" y="146875"/>
                    </a:cubicBezTo>
                    <a:lnTo>
                      <a:pt x="291386" y="165925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610" y="164811"/>
                      <a:pt x="209368" y="170974"/>
                      <a:pt x="192642" y="175450"/>
                    </a:cubicBezTo>
                    <a:cubicBezTo>
                      <a:pt x="175155" y="180289"/>
                      <a:pt x="157288" y="183642"/>
                      <a:pt x="139230" y="185452"/>
                    </a:cubicBezTo>
                    <a:lnTo>
                      <a:pt x="122219" y="154876"/>
                    </a:lnTo>
                    <a:cubicBezTo>
                      <a:pt x="125355" y="154876"/>
                      <a:pt x="130107" y="154876"/>
                      <a:pt x="136474" y="153829"/>
                    </a:cubicBezTo>
                    <a:cubicBezTo>
                      <a:pt x="142842" y="152781"/>
                      <a:pt x="149875" y="151828"/>
                      <a:pt x="157763" y="150114"/>
                    </a:cubicBezTo>
                    <a:cubicBezTo>
                      <a:pt x="165651" y="148399"/>
                      <a:pt x="173824" y="146304"/>
                      <a:pt x="182568" y="143732"/>
                    </a:cubicBezTo>
                    <a:cubicBezTo>
                      <a:pt x="191074" y="141227"/>
                      <a:pt x="199370" y="138036"/>
                      <a:pt x="207373" y="134207"/>
                    </a:cubicBezTo>
                    <a:lnTo>
                      <a:pt x="156907" y="104965"/>
                    </a:lnTo>
                    <a:lnTo>
                      <a:pt x="150255" y="107251"/>
                    </a:lnTo>
                    <a:lnTo>
                      <a:pt x="143317" y="109442"/>
                    </a:lnTo>
                    <a:cubicBezTo>
                      <a:pt x="130582" y="113633"/>
                      <a:pt x="118987" y="116872"/>
                      <a:pt x="108343" y="118967"/>
                    </a:cubicBezTo>
                    <a:cubicBezTo>
                      <a:pt x="98573" y="121244"/>
                      <a:pt x="88613" y="122587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16" y="106547"/>
                      <a:pt x="12383" y="100336"/>
                      <a:pt x="6748" y="92773"/>
                    </a:cubicBezTo>
                    <a:cubicBezTo>
                      <a:pt x="2690" y="87068"/>
                      <a:pt x="684" y="80153"/>
                      <a:pt x="1045" y="73152"/>
                    </a:cubicBezTo>
                    <a:cubicBezTo>
                      <a:pt x="1768" y="65856"/>
                      <a:pt x="4685" y="58941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344"/>
                    </a:moveTo>
                    <a:cubicBezTo>
                      <a:pt x="70043" y="87173"/>
                      <a:pt x="77712" y="88830"/>
                      <a:pt x="85344" y="88106"/>
                    </a:cubicBezTo>
                    <a:cubicBezTo>
                      <a:pt x="95656" y="86935"/>
                      <a:pt x="105825" y="84668"/>
                      <a:pt x="115661" y="81343"/>
                    </a:cubicBezTo>
                    <a:lnTo>
                      <a:pt x="68142" y="53721"/>
                    </a:lnTo>
                    <a:cubicBezTo>
                      <a:pt x="50465" y="65056"/>
                      <a:pt x="49040" y="74867"/>
                      <a:pt x="63390" y="83153"/>
                    </a:cubicBezTo>
                    <a:close/>
                    <a:moveTo>
                      <a:pt x="230182" y="96679"/>
                    </a:moveTo>
                    <a:cubicBezTo>
                      <a:pt x="222930" y="92735"/>
                      <a:pt x="214586" y="91259"/>
                      <a:pt x="206422" y="92488"/>
                    </a:cubicBezTo>
                    <a:cubicBezTo>
                      <a:pt x="195170" y="93907"/>
                      <a:pt x="184069" y="96336"/>
                      <a:pt x="173254" y="99727"/>
                    </a:cubicBezTo>
                    <a:lnTo>
                      <a:pt x="220773" y="127159"/>
                    </a:lnTo>
                    <a:cubicBezTo>
                      <a:pt x="240541" y="115157"/>
                      <a:pt x="243867" y="105061"/>
                      <a:pt x="230182" y="9667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7" name="Google Shape;3077;p37"/>
              <p:cNvSpPr/>
              <p:nvPr/>
            </p:nvSpPr>
            <p:spPr>
              <a:xfrm>
                <a:off x="6030138" y="3279362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8" name="Google Shape;3078;p37"/>
              <p:cNvSpPr/>
              <p:nvPr/>
            </p:nvSpPr>
            <p:spPr>
              <a:xfrm>
                <a:off x="6157299" y="3290220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79" name="Google Shape;3079;p37"/>
              <p:cNvSpPr/>
              <p:nvPr/>
            </p:nvSpPr>
            <p:spPr>
              <a:xfrm>
                <a:off x="6171364" y="3226974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0" name="Google Shape;3080;p37"/>
              <p:cNvSpPr/>
              <p:nvPr/>
            </p:nvSpPr>
            <p:spPr>
              <a:xfrm>
                <a:off x="6072240" y="3233356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1" name="Google Shape;3081;p37"/>
              <p:cNvSpPr/>
              <p:nvPr/>
            </p:nvSpPr>
            <p:spPr>
              <a:xfrm>
                <a:off x="5975967" y="3178206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5"/>
                      <a:pt x="52366" y="23908"/>
                    </a:cubicBezTo>
                    <a:cubicBezTo>
                      <a:pt x="47966" y="18878"/>
                      <a:pt x="42805" y="14573"/>
                      <a:pt x="37065" y="11144"/>
                    </a:cubicBezTo>
                    <a:cubicBezTo>
                      <a:pt x="33453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2" name="Google Shape;3082;p37"/>
              <p:cNvSpPr/>
              <p:nvPr/>
            </p:nvSpPr>
            <p:spPr>
              <a:xfrm>
                <a:off x="6030138" y="3147155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239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3" name="Google Shape;3083;p37"/>
              <p:cNvSpPr/>
              <p:nvPr/>
            </p:nvSpPr>
            <p:spPr>
              <a:xfrm>
                <a:off x="5907920" y="3142011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4" name="Google Shape;3084;p37"/>
              <p:cNvSpPr/>
              <p:nvPr/>
            </p:nvSpPr>
            <p:spPr>
              <a:xfrm>
                <a:off x="5908870" y="3199637"/>
                <a:ext cx="3031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317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30317" y="0"/>
                    </a:lnTo>
                    <a:lnTo>
                      <a:pt x="22999" y="16002"/>
                    </a:lnTo>
                    <a:lnTo>
                      <a:pt x="10074" y="3029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5" name="Google Shape;3085;p37"/>
              <p:cNvSpPr/>
              <p:nvPr/>
            </p:nvSpPr>
            <p:spPr>
              <a:xfrm>
                <a:off x="5908110" y="3125057"/>
                <a:ext cx="294341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4341" h="184880" extrusionOk="0">
                    <a:moveTo>
                      <a:pt x="149305" y="29337"/>
                    </a:moveTo>
                    <a:cubicBezTo>
                      <a:pt x="145418" y="29328"/>
                      <a:pt x="141540" y="29642"/>
                      <a:pt x="137710" y="30290"/>
                    </a:cubicBezTo>
                    <a:cubicBezTo>
                      <a:pt x="132578" y="31052"/>
                      <a:pt x="126685" y="32099"/>
                      <a:pt x="120223" y="33433"/>
                    </a:cubicBezTo>
                    <a:cubicBezTo>
                      <a:pt x="113760" y="34766"/>
                      <a:pt x="107108" y="36576"/>
                      <a:pt x="100170" y="38671"/>
                    </a:cubicBezTo>
                    <a:cubicBezTo>
                      <a:pt x="93365" y="40672"/>
                      <a:pt x="86732" y="43186"/>
                      <a:pt x="80307" y="46196"/>
                    </a:cubicBezTo>
                    <a:lnTo>
                      <a:pt x="131152" y="75629"/>
                    </a:lnTo>
                    <a:lnTo>
                      <a:pt x="140181" y="72390"/>
                    </a:lnTo>
                    <a:cubicBezTo>
                      <a:pt x="153106" y="68104"/>
                      <a:pt x="165366" y="64389"/>
                      <a:pt x="176770" y="61436"/>
                    </a:cubicBezTo>
                    <a:cubicBezTo>
                      <a:pt x="187519" y="58512"/>
                      <a:pt x="198534" y="56693"/>
                      <a:pt x="209654" y="56007"/>
                    </a:cubicBezTo>
                    <a:cubicBezTo>
                      <a:pt x="219804" y="55312"/>
                      <a:pt x="230001" y="55988"/>
                      <a:pt x="239971" y="58007"/>
                    </a:cubicBezTo>
                    <a:cubicBezTo>
                      <a:pt x="250026" y="60217"/>
                      <a:pt x="259653" y="64046"/>
                      <a:pt x="268482" y="69342"/>
                    </a:cubicBezTo>
                    <a:cubicBezTo>
                      <a:pt x="277264" y="73733"/>
                      <a:pt x="284781" y="80286"/>
                      <a:pt x="290341" y="88392"/>
                    </a:cubicBezTo>
                    <a:cubicBezTo>
                      <a:pt x="294114" y="94298"/>
                      <a:pt x="295283" y="101498"/>
                      <a:pt x="293572" y="108299"/>
                    </a:cubicBezTo>
                    <a:cubicBezTo>
                      <a:pt x="291434" y="115786"/>
                      <a:pt x="287328" y="122568"/>
                      <a:pt x="281692" y="127921"/>
                    </a:cubicBezTo>
                    <a:cubicBezTo>
                      <a:pt x="274717" y="134950"/>
                      <a:pt x="266933" y="141122"/>
                      <a:pt x="258503" y="146304"/>
                    </a:cubicBezTo>
                    <a:lnTo>
                      <a:pt x="290816" y="165354"/>
                    </a:lnTo>
                    <a:lnTo>
                      <a:pt x="273139" y="175546"/>
                    </a:lnTo>
                    <a:lnTo>
                      <a:pt x="240541" y="156496"/>
                    </a:lnTo>
                    <a:cubicBezTo>
                      <a:pt x="225021" y="164201"/>
                      <a:pt x="208789" y="170355"/>
                      <a:pt x="192072" y="174879"/>
                    </a:cubicBezTo>
                    <a:cubicBezTo>
                      <a:pt x="174585" y="179718"/>
                      <a:pt x="156717" y="183071"/>
                      <a:pt x="138660" y="184880"/>
                    </a:cubicBezTo>
                    <a:lnTo>
                      <a:pt x="121648" y="154305"/>
                    </a:lnTo>
                    <a:cubicBezTo>
                      <a:pt x="126419" y="154181"/>
                      <a:pt x="131181" y="153800"/>
                      <a:pt x="135904" y="153162"/>
                    </a:cubicBezTo>
                    <a:cubicBezTo>
                      <a:pt x="143061" y="152343"/>
                      <a:pt x="150169" y="151133"/>
                      <a:pt x="157193" y="149542"/>
                    </a:cubicBezTo>
                    <a:cubicBezTo>
                      <a:pt x="164986" y="147828"/>
                      <a:pt x="173254" y="145733"/>
                      <a:pt x="181998" y="143161"/>
                    </a:cubicBezTo>
                    <a:cubicBezTo>
                      <a:pt x="190494" y="140608"/>
                      <a:pt x="198781" y="137427"/>
                      <a:pt x="206802" y="133636"/>
                    </a:cubicBezTo>
                    <a:lnTo>
                      <a:pt x="156337" y="104394"/>
                    </a:lnTo>
                    <a:lnTo>
                      <a:pt x="149685" y="106680"/>
                    </a:lnTo>
                    <a:lnTo>
                      <a:pt x="142747" y="108775"/>
                    </a:lnTo>
                    <a:cubicBezTo>
                      <a:pt x="130012" y="112967"/>
                      <a:pt x="118417" y="116300"/>
                      <a:pt x="107773" y="118300"/>
                    </a:cubicBezTo>
                    <a:cubicBezTo>
                      <a:pt x="98212" y="120767"/>
                      <a:pt x="88442" y="122330"/>
                      <a:pt x="78596" y="122968"/>
                    </a:cubicBezTo>
                    <a:cubicBezTo>
                      <a:pt x="69748" y="123282"/>
                      <a:pt x="60900" y="122453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78" y="106613"/>
                      <a:pt x="12326" y="100384"/>
                      <a:pt x="6748" y="92774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010" y="82772"/>
                    </a:moveTo>
                    <a:cubicBezTo>
                      <a:pt x="69663" y="86601"/>
                      <a:pt x="77332" y="88259"/>
                      <a:pt x="84964" y="87535"/>
                    </a:cubicBezTo>
                    <a:cubicBezTo>
                      <a:pt x="95295" y="86373"/>
                      <a:pt x="105454" y="84068"/>
                      <a:pt x="115281" y="80677"/>
                    </a:cubicBezTo>
                    <a:lnTo>
                      <a:pt x="67762" y="53150"/>
                    </a:lnTo>
                    <a:cubicBezTo>
                      <a:pt x="50085" y="64579"/>
                      <a:pt x="48659" y="74486"/>
                      <a:pt x="63010" y="82772"/>
                    </a:cubicBezTo>
                    <a:close/>
                    <a:moveTo>
                      <a:pt x="229802" y="96679"/>
                    </a:moveTo>
                    <a:cubicBezTo>
                      <a:pt x="222541" y="92745"/>
                      <a:pt x="214215" y="91240"/>
                      <a:pt x="206042" y="92392"/>
                    </a:cubicBezTo>
                    <a:cubicBezTo>
                      <a:pt x="194799" y="93897"/>
                      <a:pt x="183708" y="96355"/>
                      <a:pt x="172874" y="99727"/>
                    </a:cubicBezTo>
                    <a:lnTo>
                      <a:pt x="220393" y="127063"/>
                    </a:lnTo>
                    <a:cubicBezTo>
                      <a:pt x="240161" y="114776"/>
                      <a:pt x="243487" y="104585"/>
                      <a:pt x="22980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086" name="Google Shape;3086;p37"/>
            <p:cNvGrpSpPr/>
            <p:nvPr/>
          </p:nvGrpSpPr>
          <p:grpSpPr>
            <a:xfrm>
              <a:off x="3839126" y="2072703"/>
              <a:ext cx="883852" cy="621124"/>
              <a:chOff x="5648751" y="2814828"/>
              <a:chExt cx="883852" cy="621124"/>
            </a:xfrm>
          </p:grpSpPr>
          <p:sp>
            <p:nvSpPr>
              <p:cNvPr id="3087" name="Google Shape;3087;p37"/>
              <p:cNvSpPr/>
              <p:nvPr/>
            </p:nvSpPr>
            <p:spPr>
              <a:xfrm>
                <a:off x="5648751" y="292446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8" name="Google Shape;3088;p37"/>
              <p:cNvSpPr/>
              <p:nvPr/>
            </p:nvSpPr>
            <p:spPr>
              <a:xfrm>
                <a:off x="5648941" y="306752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89" name="Google Shape;3089;p37"/>
              <p:cNvSpPr/>
              <p:nvPr/>
            </p:nvSpPr>
            <p:spPr>
              <a:xfrm>
                <a:off x="6466077" y="3070574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0" name="Google Shape;3090;p37"/>
              <p:cNvSpPr/>
              <p:nvPr/>
            </p:nvSpPr>
            <p:spPr>
              <a:xfrm>
                <a:off x="5648751" y="281482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1" name="Google Shape;3091;p37"/>
              <p:cNvSpPr/>
              <p:nvPr/>
            </p:nvSpPr>
            <p:spPr>
              <a:xfrm>
                <a:off x="5774449" y="2884431"/>
                <a:ext cx="632610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059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570" y="92131"/>
                      <a:pt x="637267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2" name="Google Shape;3092;p37"/>
              <p:cNvSpPr/>
              <p:nvPr/>
            </p:nvSpPr>
            <p:spPr>
              <a:xfrm>
                <a:off x="5775057" y="2906363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3" name="Google Shape;3093;p37"/>
              <p:cNvSpPr/>
              <p:nvPr/>
            </p:nvSpPr>
            <p:spPr>
              <a:xfrm>
                <a:off x="5936526" y="2988278"/>
                <a:ext cx="294942" cy="185832"/>
              </a:xfrm>
              <a:custGeom>
                <a:avLst/>
                <a:gdLst/>
                <a:ahLst/>
                <a:cxnLst/>
                <a:rect l="l" t="t" r="r" b="b"/>
                <a:pathLst>
                  <a:path w="294942" h="185832" extrusionOk="0">
                    <a:moveTo>
                      <a:pt x="149495" y="30290"/>
                    </a:moveTo>
                    <a:cubicBezTo>
                      <a:pt x="145608" y="30280"/>
                      <a:pt x="141730" y="30604"/>
                      <a:pt x="137900" y="31242"/>
                    </a:cubicBezTo>
                    <a:cubicBezTo>
                      <a:pt x="132768" y="32004"/>
                      <a:pt x="126876" y="33052"/>
                      <a:pt x="120413" y="34385"/>
                    </a:cubicBezTo>
                    <a:cubicBezTo>
                      <a:pt x="113950" y="35719"/>
                      <a:pt x="107298" y="37529"/>
                      <a:pt x="100360" y="39529"/>
                    </a:cubicBezTo>
                    <a:cubicBezTo>
                      <a:pt x="93574" y="41624"/>
                      <a:pt x="86941" y="44168"/>
                      <a:pt x="80497" y="47149"/>
                    </a:cubicBezTo>
                    <a:lnTo>
                      <a:pt x="131342" y="76581"/>
                    </a:lnTo>
                    <a:lnTo>
                      <a:pt x="140846" y="73342"/>
                    </a:lnTo>
                    <a:cubicBezTo>
                      <a:pt x="153771" y="69056"/>
                      <a:pt x="165936" y="65342"/>
                      <a:pt x="177341" y="62389"/>
                    </a:cubicBezTo>
                    <a:cubicBezTo>
                      <a:pt x="188127" y="59474"/>
                      <a:pt x="199171" y="57626"/>
                      <a:pt x="210319" y="56864"/>
                    </a:cubicBezTo>
                    <a:cubicBezTo>
                      <a:pt x="220440" y="56255"/>
                      <a:pt x="230600" y="56960"/>
                      <a:pt x="240541" y="58960"/>
                    </a:cubicBezTo>
                    <a:cubicBezTo>
                      <a:pt x="250596" y="61170"/>
                      <a:pt x="260223" y="64999"/>
                      <a:pt x="269052" y="70295"/>
                    </a:cubicBezTo>
                    <a:cubicBezTo>
                      <a:pt x="277872" y="74657"/>
                      <a:pt x="285427" y="81220"/>
                      <a:pt x="291006" y="89345"/>
                    </a:cubicBezTo>
                    <a:cubicBezTo>
                      <a:pt x="294684" y="95288"/>
                      <a:pt x="295843" y="102451"/>
                      <a:pt x="294237" y="109252"/>
                    </a:cubicBezTo>
                    <a:cubicBezTo>
                      <a:pt x="292004" y="116719"/>
                      <a:pt x="287879" y="123482"/>
                      <a:pt x="282262" y="128873"/>
                    </a:cubicBezTo>
                    <a:cubicBezTo>
                      <a:pt x="275287" y="135903"/>
                      <a:pt x="267503" y="142075"/>
                      <a:pt x="259073" y="147257"/>
                    </a:cubicBezTo>
                    <a:lnTo>
                      <a:pt x="291386" y="166307"/>
                    </a:lnTo>
                    <a:lnTo>
                      <a:pt x="273804" y="176498"/>
                    </a:lnTo>
                    <a:lnTo>
                      <a:pt x="241206" y="157448"/>
                    </a:lnTo>
                    <a:cubicBezTo>
                      <a:pt x="225677" y="165116"/>
                      <a:pt x="209444" y="171279"/>
                      <a:pt x="192737" y="175832"/>
                    </a:cubicBezTo>
                    <a:cubicBezTo>
                      <a:pt x="175212" y="180670"/>
                      <a:pt x="157316" y="184013"/>
                      <a:pt x="139230" y="185833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970" y="151924"/>
                      <a:pt x="157763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3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cubicBezTo>
                      <a:pt x="148069" y="108109"/>
                      <a:pt x="145693" y="108775"/>
                      <a:pt x="143317" y="109442"/>
                    </a:cubicBez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01"/>
                      <a:pt x="35554" y="115300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90" y="87068"/>
                      <a:pt x="675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00" y="83725"/>
                    </a:moveTo>
                    <a:cubicBezTo>
                      <a:pt x="69881" y="87563"/>
                      <a:pt x="77589" y="89230"/>
                      <a:pt x="85249" y="88487"/>
                    </a:cubicBezTo>
                    <a:cubicBezTo>
                      <a:pt x="95532" y="87268"/>
                      <a:pt x="105663" y="84963"/>
                      <a:pt x="115471" y="81629"/>
                    </a:cubicBezTo>
                    <a:lnTo>
                      <a:pt x="67952" y="54102"/>
                    </a:lnTo>
                    <a:cubicBezTo>
                      <a:pt x="50180" y="65532"/>
                      <a:pt x="48849" y="75438"/>
                      <a:pt x="63200" y="83725"/>
                    </a:cubicBezTo>
                    <a:close/>
                    <a:moveTo>
                      <a:pt x="229992" y="97822"/>
                    </a:moveTo>
                    <a:cubicBezTo>
                      <a:pt x="222750" y="93840"/>
                      <a:pt x="214405" y="92335"/>
                      <a:pt x="206232" y="93536"/>
                    </a:cubicBezTo>
                    <a:cubicBezTo>
                      <a:pt x="194989" y="95040"/>
                      <a:pt x="183898" y="97498"/>
                      <a:pt x="173064" y="100870"/>
                    </a:cubicBezTo>
                    <a:lnTo>
                      <a:pt x="220583" y="128207"/>
                    </a:lnTo>
                    <a:cubicBezTo>
                      <a:pt x="240256" y="115729"/>
                      <a:pt x="243677" y="105537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4" name="Google Shape;3094;p37"/>
              <p:cNvSpPr/>
              <p:nvPr/>
            </p:nvSpPr>
            <p:spPr>
              <a:xfrm>
                <a:off x="6058745" y="31260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0" y="16002"/>
                      <a:pt x="0" y="0"/>
                      <a:pt x="0" y="0"/>
                    </a:cubicBezTo>
                    <a:lnTo>
                      <a:pt x="19008" y="12573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5" name="Google Shape;3095;p37"/>
              <p:cNvSpPr/>
              <p:nvPr/>
            </p:nvSpPr>
            <p:spPr>
              <a:xfrm>
                <a:off x="6185905" y="3137249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6" name="Google Shape;3096;p37"/>
              <p:cNvSpPr/>
              <p:nvPr/>
            </p:nvSpPr>
            <p:spPr>
              <a:xfrm>
                <a:off x="6199971" y="307400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7" name="Google Shape;3097;p37"/>
              <p:cNvSpPr/>
              <p:nvPr/>
            </p:nvSpPr>
            <p:spPr>
              <a:xfrm>
                <a:off x="6100751" y="3080384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7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5"/>
                    </a:cubicBezTo>
                    <a:cubicBezTo>
                      <a:pt x="15681" y="20098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8" name="Google Shape;3098;p37"/>
              <p:cNvSpPr/>
              <p:nvPr/>
            </p:nvSpPr>
            <p:spPr>
              <a:xfrm>
                <a:off x="6004573" y="3025235"/>
                <a:ext cx="5873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733" h="38957" extrusionOk="0">
                    <a:moveTo>
                      <a:pt x="0" y="11049"/>
                    </a:moveTo>
                    <a:lnTo>
                      <a:pt x="48659" y="38957"/>
                    </a:lnTo>
                    <a:lnTo>
                      <a:pt x="58733" y="31623"/>
                    </a:lnTo>
                    <a:cubicBezTo>
                      <a:pt x="58733" y="31623"/>
                      <a:pt x="52556" y="24575"/>
                      <a:pt x="52081" y="23908"/>
                    </a:cubicBezTo>
                    <a:cubicBezTo>
                      <a:pt x="47699" y="18869"/>
                      <a:pt x="42567" y="14526"/>
                      <a:pt x="36875" y="11049"/>
                    </a:cubicBezTo>
                    <a:cubicBezTo>
                      <a:pt x="33168" y="10382"/>
                      <a:pt x="9979" y="0"/>
                      <a:pt x="997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99" name="Google Shape;3099;p37"/>
              <p:cNvSpPr/>
              <p:nvPr/>
            </p:nvSpPr>
            <p:spPr>
              <a:xfrm>
                <a:off x="6058745" y="299408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0" name="Google Shape;3100;p37"/>
              <p:cNvSpPr/>
              <p:nvPr/>
            </p:nvSpPr>
            <p:spPr>
              <a:xfrm>
                <a:off x="5936526" y="2989040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1" name="Google Shape;3101;p37"/>
              <p:cNvSpPr/>
              <p:nvPr/>
            </p:nvSpPr>
            <p:spPr>
              <a:xfrm>
                <a:off x="5937476" y="3046571"/>
                <a:ext cx="30221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30221" h="30289" extrusionOk="0">
                    <a:moveTo>
                      <a:pt x="0" y="17907"/>
                    </a:moveTo>
                    <a:cubicBezTo>
                      <a:pt x="0" y="17907"/>
                      <a:pt x="0" y="0"/>
                      <a:pt x="0" y="0"/>
                    </a:cubicBezTo>
                    <a:lnTo>
                      <a:pt x="30222" y="0"/>
                    </a:lnTo>
                    <a:lnTo>
                      <a:pt x="22999" y="16002"/>
                    </a:lnTo>
                    <a:lnTo>
                      <a:pt x="997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2" name="Google Shape;3102;p37"/>
              <p:cNvSpPr/>
              <p:nvPr/>
            </p:nvSpPr>
            <p:spPr>
              <a:xfrm>
                <a:off x="5936526" y="2971514"/>
                <a:ext cx="294948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4948" h="185546" extrusionOk="0">
                    <a:moveTo>
                      <a:pt x="149495" y="29908"/>
                    </a:moveTo>
                    <a:cubicBezTo>
                      <a:pt x="145608" y="29899"/>
                      <a:pt x="141730" y="30223"/>
                      <a:pt x="137900" y="30861"/>
                    </a:cubicBezTo>
                    <a:cubicBezTo>
                      <a:pt x="132768" y="31623"/>
                      <a:pt x="126876" y="32671"/>
                      <a:pt x="120413" y="34004"/>
                    </a:cubicBezTo>
                    <a:cubicBezTo>
                      <a:pt x="113950" y="35338"/>
                      <a:pt x="107298" y="37052"/>
                      <a:pt x="100360" y="39148"/>
                    </a:cubicBezTo>
                    <a:cubicBezTo>
                      <a:pt x="93565" y="41196"/>
                      <a:pt x="86922" y="43748"/>
                      <a:pt x="80497" y="46768"/>
                    </a:cubicBezTo>
                    <a:lnTo>
                      <a:pt x="131342" y="76105"/>
                    </a:lnTo>
                    <a:lnTo>
                      <a:pt x="140846" y="72866"/>
                    </a:lnTo>
                    <a:cubicBezTo>
                      <a:pt x="153771" y="68580"/>
                      <a:pt x="165936" y="64960"/>
                      <a:pt x="177341" y="61913"/>
                    </a:cubicBezTo>
                    <a:cubicBezTo>
                      <a:pt x="188137" y="59065"/>
                      <a:pt x="199180" y="57255"/>
                      <a:pt x="210319" y="56483"/>
                    </a:cubicBezTo>
                    <a:cubicBezTo>
                      <a:pt x="220440" y="55874"/>
                      <a:pt x="230600" y="56579"/>
                      <a:pt x="240541" y="58579"/>
                    </a:cubicBezTo>
                    <a:cubicBezTo>
                      <a:pt x="250586" y="60751"/>
                      <a:pt x="260214" y="64551"/>
                      <a:pt x="269052" y="69818"/>
                    </a:cubicBezTo>
                    <a:cubicBezTo>
                      <a:pt x="277853" y="74219"/>
                      <a:pt x="285399" y="80772"/>
                      <a:pt x="291006" y="88868"/>
                    </a:cubicBezTo>
                    <a:cubicBezTo>
                      <a:pt x="294693" y="94802"/>
                      <a:pt x="295853" y="101975"/>
                      <a:pt x="294237" y="108775"/>
                    </a:cubicBezTo>
                    <a:cubicBezTo>
                      <a:pt x="292004" y="116243"/>
                      <a:pt x="287879" y="123006"/>
                      <a:pt x="282262" y="128397"/>
                    </a:cubicBezTo>
                    <a:cubicBezTo>
                      <a:pt x="275363" y="135484"/>
                      <a:pt x="267646" y="141722"/>
                      <a:pt x="259263" y="146971"/>
                    </a:cubicBezTo>
                    <a:lnTo>
                      <a:pt x="291576" y="166021"/>
                    </a:lnTo>
                    <a:lnTo>
                      <a:pt x="273994" y="176213"/>
                    </a:lnTo>
                    <a:lnTo>
                      <a:pt x="241396" y="157163"/>
                    </a:lnTo>
                    <a:cubicBezTo>
                      <a:pt x="225857" y="164802"/>
                      <a:pt x="209635" y="170926"/>
                      <a:pt x="192927" y="175450"/>
                    </a:cubicBezTo>
                    <a:cubicBezTo>
                      <a:pt x="175421" y="180365"/>
                      <a:pt x="157516" y="183747"/>
                      <a:pt x="139421" y="185547"/>
                    </a:cubicBezTo>
                    <a:lnTo>
                      <a:pt x="122409" y="154876"/>
                    </a:lnTo>
                    <a:cubicBezTo>
                      <a:pt x="127180" y="154800"/>
                      <a:pt x="131932" y="154448"/>
                      <a:pt x="136664" y="153829"/>
                    </a:cubicBezTo>
                    <a:cubicBezTo>
                      <a:pt x="143032" y="153067"/>
                      <a:pt x="150160" y="151829"/>
                      <a:pt x="157953" y="150114"/>
                    </a:cubicBezTo>
                    <a:cubicBezTo>
                      <a:pt x="165746" y="148400"/>
                      <a:pt x="174014" y="146304"/>
                      <a:pt x="182758" y="143828"/>
                    </a:cubicBezTo>
                    <a:cubicBezTo>
                      <a:pt x="191254" y="141275"/>
                      <a:pt x="199542" y="138093"/>
                      <a:pt x="207563" y="134303"/>
                    </a:cubicBezTo>
                    <a:lnTo>
                      <a:pt x="156907" y="105061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72"/>
                      <a:pt x="78596" y="123063"/>
                    </a:cubicBezTo>
                    <a:cubicBezTo>
                      <a:pt x="69748" y="123425"/>
                      <a:pt x="60900" y="122587"/>
                      <a:pt x="52271" y="120587"/>
                    </a:cubicBezTo>
                    <a:cubicBezTo>
                      <a:pt x="43736" y="118643"/>
                      <a:pt x="35535" y="115434"/>
                      <a:pt x="27941" y="111062"/>
                    </a:cubicBezTo>
                    <a:cubicBezTo>
                      <a:pt x="19616" y="106651"/>
                      <a:pt x="12374" y="100432"/>
                      <a:pt x="6748" y="92869"/>
                    </a:cubicBezTo>
                    <a:cubicBezTo>
                      <a:pt x="2690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92" y="4286"/>
                      <a:pt x="119871" y="1638"/>
                      <a:pt x="134574" y="0"/>
                    </a:cubicBezTo>
                    <a:close/>
                    <a:moveTo>
                      <a:pt x="63200" y="83249"/>
                    </a:moveTo>
                    <a:cubicBezTo>
                      <a:pt x="69862" y="87125"/>
                      <a:pt x="77579" y="88792"/>
                      <a:pt x="85249" y="88011"/>
                    </a:cubicBezTo>
                    <a:cubicBezTo>
                      <a:pt x="95532" y="86830"/>
                      <a:pt x="105663" y="84563"/>
                      <a:pt x="115471" y="81248"/>
                    </a:cubicBezTo>
                    <a:lnTo>
                      <a:pt x="67952" y="53721"/>
                    </a:lnTo>
                    <a:cubicBezTo>
                      <a:pt x="50180" y="65151"/>
                      <a:pt x="48849" y="74962"/>
                      <a:pt x="63200" y="83249"/>
                    </a:cubicBezTo>
                    <a:close/>
                    <a:moveTo>
                      <a:pt x="229992" y="97250"/>
                    </a:moveTo>
                    <a:cubicBezTo>
                      <a:pt x="222759" y="93231"/>
                      <a:pt x="214405" y="91726"/>
                      <a:pt x="206232" y="92964"/>
                    </a:cubicBezTo>
                    <a:cubicBezTo>
                      <a:pt x="194980" y="94421"/>
                      <a:pt x="183879" y="96879"/>
                      <a:pt x="173064" y="100298"/>
                    </a:cubicBezTo>
                    <a:lnTo>
                      <a:pt x="220583" y="127635"/>
                    </a:lnTo>
                    <a:cubicBezTo>
                      <a:pt x="240541" y="115253"/>
                      <a:pt x="243677" y="105127"/>
                      <a:pt x="229992" y="9725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03" name="Google Shape;3103;p37"/>
            <p:cNvGrpSpPr/>
            <p:nvPr/>
          </p:nvGrpSpPr>
          <p:grpSpPr>
            <a:xfrm>
              <a:off x="3799020" y="4220685"/>
              <a:ext cx="883852" cy="621125"/>
              <a:chOff x="5608645" y="4962810"/>
              <a:chExt cx="883852" cy="621125"/>
            </a:xfrm>
          </p:grpSpPr>
          <p:sp>
            <p:nvSpPr>
              <p:cNvPr id="3104" name="Google Shape;3104;p37"/>
              <p:cNvSpPr/>
              <p:nvPr/>
            </p:nvSpPr>
            <p:spPr>
              <a:xfrm>
                <a:off x="5608645" y="507244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5" name="Google Shape;3105;p37"/>
              <p:cNvSpPr/>
              <p:nvPr/>
            </p:nvSpPr>
            <p:spPr>
              <a:xfrm>
                <a:off x="5608835" y="5215508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6" name="Google Shape;3106;p37"/>
              <p:cNvSpPr/>
              <p:nvPr/>
            </p:nvSpPr>
            <p:spPr>
              <a:xfrm>
                <a:off x="6425971" y="5218557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7" name="Google Shape;3107;p37"/>
              <p:cNvSpPr/>
              <p:nvPr/>
            </p:nvSpPr>
            <p:spPr>
              <a:xfrm>
                <a:off x="5608645" y="496281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8" name="Google Shape;3108;p37"/>
              <p:cNvSpPr/>
              <p:nvPr/>
            </p:nvSpPr>
            <p:spPr>
              <a:xfrm>
                <a:off x="5734818" y="5032438"/>
                <a:ext cx="632517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093" extrusionOk="0">
                    <a:moveTo>
                      <a:pt x="632040" y="194024"/>
                    </a:moveTo>
                    <a:cubicBezTo>
                      <a:pt x="627573" y="237077"/>
                      <a:pt x="596971" y="279749"/>
                      <a:pt x="539948" y="312515"/>
                    </a:cubicBezTo>
                    <a:cubicBezTo>
                      <a:pt x="416399" y="383953"/>
                      <a:pt x="216154" y="383953"/>
                      <a:pt x="92510" y="312515"/>
                    </a:cubicBezTo>
                    <a:cubicBezTo>
                      <a:pt x="35487" y="279559"/>
                      <a:pt x="4980" y="237077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094" y="92012"/>
                      <a:pt x="636792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09" name="Google Shape;3109;p37"/>
              <p:cNvSpPr/>
              <p:nvPr/>
            </p:nvSpPr>
            <p:spPr>
              <a:xfrm>
                <a:off x="5735426" y="5054346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0" name="Google Shape;3110;p37"/>
              <p:cNvSpPr/>
              <p:nvPr/>
            </p:nvSpPr>
            <p:spPr>
              <a:xfrm>
                <a:off x="5896325" y="5137308"/>
                <a:ext cx="295037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4784" extrusionOk="0">
                    <a:moveTo>
                      <a:pt x="149590" y="29242"/>
                    </a:moveTo>
                    <a:cubicBezTo>
                      <a:pt x="145702" y="29232"/>
                      <a:pt x="141825" y="29556"/>
                      <a:pt x="137995" y="30194"/>
                    </a:cubicBezTo>
                    <a:cubicBezTo>
                      <a:pt x="132863" y="30956"/>
                      <a:pt x="126971" y="32004"/>
                      <a:pt x="120603" y="33338"/>
                    </a:cubicBezTo>
                    <a:cubicBezTo>
                      <a:pt x="11423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941" y="72295"/>
                    </a:lnTo>
                    <a:cubicBezTo>
                      <a:pt x="153866" y="68008"/>
                      <a:pt x="166031" y="64294"/>
                      <a:pt x="177531" y="61341"/>
                    </a:cubicBezTo>
                    <a:cubicBezTo>
                      <a:pt x="188279" y="58398"/>
                      <a:pt x="199294" y="56579"/>
                      <a:pt x="210414" y="55912"/>
                    </a:cubicBezTo>
                    <a:cubicBezTo>
                      <a:pt x="220535" y="55226"/>
                      <a:pt x="230695" y="55893"/>
                      <a:pt x="240636" y="57912"/>
                    </a:cubicBezTo>
                    <a:cubicBezTo>
                      <a:pt x="250691" y="60122"/>
                      <a:pt x="260318" y="63951"/>
                      <a:pt x="269147" y="69247"/>
                    </a:cubicBezTo>
                    <a:cubicBezTo>
                      <a:pt x="277948" y="73647"/>
                      <a:pt x="285503" y="80200"/>
                      <a:pt x="291101" y="88297"/>
                    </a:cubicBezTo>
                    <a:cubicBezTo>
                      <a:pt x="294779" y="94240"/>
                      <a:pt x="295938" y="101403"/>
                      <a:pt x="294332" y="108204"/>
                    </a:cubicBezTo>
                    <a:cubicBezTo>
                      <a:pt x="292118" y="115681"/>
                      <a:pt x="287993" y="122444"/>
                      <a:pt x="282357" y="127825"/>
                    </a:cubicBezTo>
                    <a:cubicBezTo>
                      <a:pt x="275382" y="134855"/>
                      <a:pt x="267598" y="141027"/>
                      <a:pt x="259168" y="146209"/>
                    </a:cubicBezTo>
                    <a:lnTo>
                      <a:pt x="291481" y="165259"/>
                    </a:lnTo>
                    <a:lnTo>
                      <a:pt x="273899" y="175450"/>
                    </a:lnTo>
                    <a:lnTo>
                      <a:pt x="241301" y="156400"/>
                    </a:lnTo>
                    <a:cubicBezTo>
                      <a:pt x="225772" y="164068"/>
                      <a:pt x="209539" y="170231"/>
                      <a:pt x="192832" y="174784"/>
                    </a:cubicBezTo>
                    <a:cubicBezTo>
                      <a:pt x="175307" y="179622"/>
                      <a:pt x="157411" y="182966"/>
                      <a:pt x="139325" y="184785"/>
                    </a:cubicBezTo>
                    <a:lnTo>
                      <a:pt x="122314" y="154210"/>
                    </a:lnTo>
                    <a:cubicBezTo>
                      <a:pt x="127085" y="154086"/>
                      <a:pt x="131846" y="153705"/>
                      <a:pt x="136569" y="153067"/>
                    </a:cubicBezTo>
                    <a:cubicBezTo>
                      <a:pt x="143726" y="152257"/>
                      <a:pt x="150834" y="151047"/>
                      <a:pt x="157858" y="149447"/>
                    </a:cubicBezTo>
                    <a:cubicBezTo>
                      <a:pt x="165651" y="147733"/>
                      <a:pt x="174014" y="145637"/>
                      <a:pt x="182663" y="143065"/>
                    </a:cubicBezTo>
                    <a:cubicBezTo>
                      <a:pt x="191159" y="140513"/>
                      <a:pt x="199446" y="137331"/>
                      <a:pt x="207468" y="133540"/>
                    </a:cubicBezTo>
                    <a:lnTo>
                      <a:pt x="156907" y="104584"/>
                    </a:lnTo>
                    <a:lnTo>
                      <a:pt x="150255" y="106871"/>
                    </a:lnTo>
                    <a:lnTo>
                      <a:pt x="143412" y="108966"/>
                    </a:lnTo>
                    <a:cubicBezTo>
                      <a:pt x="130677" y="113157"/>
                      <a:pt x="118987" y="116491"/>
                      <a:pt x="108438" y="118491"/>
                    </a:cubicBezTo>
                    <a:cubicBezTo>
                      <a:pt x="98640" y="120767"/>
                      <a:pt x="88651" y="122111"/>
                      <a:pt x="78596" y="122491"/>
                    </a:cubicBezTo>
                    <a:cubicBezTo>
                      <a:pt x="69805" y="122968"/>
                      <a:pt x="60986" y="122291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27" y="85935"/>
                      <a:pt x="105758" y="83629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0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867" y="104489"/>
                      <a:pt x="230087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1" name="Google Shape;3111;p37"/>
              <p:cNvSpPr/>
              <p:nvPr/>
            </p:nvSpPr>
            <p:spPr>
              <a:xfrm>
                <a:off x="6018639" y="5274373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2" name="Google Shape;3112;p37"/>
              <p:cNvSpPr/>
              <p:nvPr/>
            </p:nvSpPr>
            <p:spPr>
              <a:xfrm>
                <a:off x="6145799" y="5285232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3" name="Google Shape;3113;p37"/>
              <p:cNvSpPr/>
              <p:nvPr/>
            </p:nvSpPr>
            <p:spPr>
              <a:xfrm>
                <a:off x="6159865" y="5221985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4" name="Google Shape;3114;p37"/>
              <p:cNvSpPr/>
              <p:nvPr/>
            </p:nvSpPr>
            <p:spPr>
              <a:xfrm>
                <a:off x="6061026" y="5228653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5" name="Google Shape;3115;p37"/>
              <p:cNvSpPr/>
              <p:nvPr/>
            </p:nvSpPr>
            <p:spPr>
              <a:xfrm>
                <a:off x="5964467" y="5173217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6" name="Google Shape;3116;p37"/>
              <p:cNvSpPr/>
              <p:nvPr/>
            </p:nvSpPr>
            <p:spPr>
              <a:xfrm>
                <a:off x="6018639" y="5142071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5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7" name="Google Shape;3117;p37"/>
              <p:cNvSpPr/>
              <p:nvPr/>
            </p:nvSpPr>
            <p:spPr>
              <a:xfrm>
                <a:off x="5896420" y="5137023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8" name="Google Shape;3118;p37"/>
              <p:cNvSpPr/>
              <p:nvPr/>
            </p:nvSpPr>
            <p:spPr>
              <a:xfrm>
                <a:off x="5897465" y="5194553"/>
                <a:ext cx="29841" cy="29908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29908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5621"/>
                    </a:lnTo>
                    <a:lnTo>
                      <a:pt x="9694" y="2990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19" name="Google Shape;3119;p37"/>
              <p:cNvSpPr/>
              <p:nvPr/>
            </p:nvSpPr>
            <p:spPr>
              <a:xfrm>
                <a:off x="5896325" y="5119687"/>
                <a:ext cx="29504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547" extrusionOk="0">
                    <a:moveTo>
                      <a:pt x="149590" y="29718"/>
                    </a:moveTo>
                    <a:cubicBezTo>
                      <a:pt x="145702" y="29708"/>
                      <a:pt x="141825" y="30032"/>
                      <a:pt x="137995" y="30671"/>
                    </a:cubicBezTo>
                    <a:cubicBezTo>
                      <a:pt x="132863" y="31432"/>
                      <a:pt x="126971" y="32480"/>
                      <a:pt x="120603" y="33814"/>
                    </a:cubicBezTo>
                    <a:cubicBezTo>
                      <a:pt x="114235" y="35147"/>
                      <a:pt x="107393" y="36862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5914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722"/>
                    </a:cubicBezTo>
                    <a:cubicBezTo>
                      <a:pt x="188298" y="58874"/>
                      <a:pt x="199304" y="5705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672" y="60598"/>
                      <a:pt x="260299" y="64398"/>
                      <a:pt x="269147" y="69628"/>
                    </a:cubicBezTo>
                    <a:cubicBezTo>
                      <a:pt x="277948" y="74028"/>
                      <a:pt x="285494" y="80581"/>
                      <a:pt x="291101" y="88678"/>
                    </a:cubicBezTo>
                    <a:cubicBezTo>
                      <a:pt x="294788" y="94612"/>
                      <a:pt x="295948" y="101784"/>
                      <a:pt x="294332" y="108585"/>
                    </a:cubicBezTo>
                    <a:cubicBezTo>
                      <a:pt x="292156" y="116186"/>
                      <a:pt x="288031" y="123082"/>
                      <a:pt x="282357" y="128588"/>
                    </a:cubicBezTo>
                    <a:cubicBezTo>
                      <a:pt x="275410" y="135617"/>
                      <a:pt x="267617" y="141761"/>
                      <a:pt x="259168" y="146876"/>
                    </a:cubicBezTo>
                    <a:lnTo>
                      <a:pt x="291481" y="165926"/>
                    </a:lnTo>
                    <a:lnTo>
                      <a:pt x="273899" y="176213"/>
                    </a:lnTo>
                    <a:lnTo>
                      <a:pt x="241301" y="157163"/>
                    </a:lnTo>
                    <a:cubicBezTo>
                      <a:pt x="225762" y="164802"/>
                      <a:pt x="209539" y="170926"/>
                      <a:pt x="192832" y="175451"/>
                    </a:cubicBezTo>
                    <a:cubicBezTo>
                      <a:pt x="175326" y="180365"/>
                      <a:pt x="157421" y="183747"/>
                      <a:pt x="139325" y="185547"/>
                    </a:cubicBezTo>
                    <a:lnTo>
                      <a:pt x="122314" y="154972"/>
                    </a:lnTo>
                    <a:cubicBezTo>
                      <a:pt x="127085" y="154848"/>
                      <a:pt x="131846" y="154467"/>
                      <a:pt x="136569" y="153829"/>
                    </a:cubicBezTo>
                    <a:cubicBezTo>
                      <a:pt x="142937" y="153067"/>
                      <a:pt x="150065" y="151924"/>
                      <a:pt x="157858" y="150209"/>
                    </a:cubicBezTo>
                    <a:cubicBezTo>
                      <a:pt x="165651" y="148495"/>
                      <a:pt x="174014" y="146304"/>
                      <a:pt x="182663" y="143828"/>
                    </a:cubicBezTo>
                    <a:cubicBezTo>
                      <a:pt x="191169" y="141313"/>
                      <a:pt x="199465" y="138132"/>
                      <a:pt x="207468" y="134303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320"/>
                      <a:pt x="60967" y="122520"/>
                      <a:pt x="52366" y="120587"/>
                    </a:cubicBezTo>
                    <a:cubicBezTo>
                      <a:pt x="43803" y="118615"/>
                      <a:pt x="35582" y="115405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4"/>
                      <a:pt x="9409" y="53435"/>
                    </a:cubicBezTo>
                    <a:cubicBezTo>
                      <a:pt x="15254" y="46053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058"/>
                    </a:moveTo>
                    <a:cubicBezTo>
                      <a:pt x="69957" y="86935"/>
                      <a:pt x="77674" y="88602"/>
                      <a:pt x="85344" y="87821"/>
                    </a:cubicBezTo>
                    <a:cubicBezTo>
                      <a:pt x="95627" y="86639"/>
                      <a:pt x="105758" y="84372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44" y="74866"/>
                      <a:pt x="63295" y="83058"/>
                    </a:cubicBezTo>
                    <a:close/>
                    <a:moveTo>
                      <a:pt x="230087" y="97060"/>
                    </a:moveTo>
                    <a:cubicBezTo>
                      <a:pt x="222854" y="93040"/>
                      <a:pt x="214500" y="91535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541" y="115062"/>
                      <a:pt x="243867" y="104965"/>
                      <a:pt x="230087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20" name="Google Shape;3120;p37"/>
            <p:cNvGrpSpPr/>
            <p:nvPr/>
          </p:nvGrpSpPr>
          <p:grpSpPr>
            <a:xfrm>
              <a:off x="3799020" y="4077239"/>
              <a:ext cx="883852" cy="621125"/>
              <a:chOff x="5608645" y="4819364"/>
              <a:chExt cx="883852" cy="621125"/>
            </a:xfrm>
          </p:grpSpPr>
          <p:sp>
            <p:nvSpPr>
              <p:cNvPr id="3121" name="Google Shape;3121;p37"/>
              <p:cNvSpPr/>
              <p:nvPr/>
            </p:nvSpPr>
            <p:spPr>
              <a:xfrm>
                <a:off x="5608645" y="492899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2" name="Google Shape;3122;p37"/>
              <p:cNvSpPr/>
              <p:nvPr/>
            </p:nvSpPr>
            <p:spPr>
              <a:xfrm>
                <a:off x="5608835" y="5072062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3" name="Google Shape;3123;p37"/>
              <p:cNvSpPr/>
              <p:nvPr/>
            </p:nvSpPr>
            <p:spPr>
              <a:xfrm>
                <a:off x="6425971" y="5075110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4" name="Google Shape;3124;p37"/>
              <p:cNvSpPr/>
              <p:nvPr/>
            </p:nvSpPr>
            <p:spPr>
              <a:xfrm>
                <a:off x="5608645" y="4819364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5" name="Google Shape;3125;p37"/>
              <p:cNvSpPr/>
              <p:nvPr/>
            </p:nvSpPr>
            <p:spPr>
              <a:xfrm>
                <a:off x="5734818" y="4888968"/>
                <a:ext cx="632517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517" h="366117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539"/>
                    </a:cubicBezTo>
                    <a:cubicBezTo>
                      <a:pt x="416399" y="383977"/>
                      <a:pt x="216154" y="383977"/>
                      <a:pt x="92510" y="312539"/>
                    </a:cubicBezTo>
                    <a:cubicBezTo>
                      <a:pt x="35487" y="279583"/>
                      <a:pt x="4980" y="237101"/>
                      <a:pt x="608" y="194048"/>
                    </a:cubicBezTo>
                    <a:cubicBezTo>
                      <a:pt x="-4809" y="143661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094" y="92607"/>
                      <a:pt x="636792" y="143661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6" name="Google Shape;3126;p37"/>
              <p:cNvSpPr/>
              <p:nvPr/>
            </p:nvSpPr>
            <p:spPr>
              <a:xfrm>
                <a:off x="5735426" y="491089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340" y="290608"/>
                    </a:cubicBezTo>
                    <a:cubicBezTo>
                      <a:pt x="415791" y="362045"/>
                      <a:pt x="215546" y="362045"/>
                      <a:pt x="91902" y="290608"/>
                    </a:cubicBezTo>
                    <a:cubicBezTo>
                      <a:pt x="34879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5887" y="86677"/>
                      <a:pt x="626490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7" name="Google Shape;3127;p37"/>
              <p:cNvSpPr/>
              <p:nvPr/>
            </p:nvSpPr>
            <p:spPr>
              <a:xfrm>
                <a:off x="5896325" y="4993385"/>
                <a:ext cx="295037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037" h="185261" extrusionOk="0">
                    <a:moveTo>
                      <a:pt x="149590" y="29718"/>
                    </a:moveTo>
                    <a:cubicBezTo>
                      <a:pt x="145702" y="29709"/>
                      <a:pt x="141825" y="30032"/>
                      <a:pt x="137995" y="30671"/>
                    </a:cubicBezTo>
                    <a:cubicBezTo>
                      <a:pt x="132863" y="31433"/>
                      <a:pt x="126971" y="32480"/>
                      <a:pt x="120603" y="33814"/>
                    </a:cubicBezTo>
                    <a:cubicBezTo>
                      <a:pt x="114235" y="35147"/>
                      <a:pt x="107393" y="36957"/>
                      <a:pt x="100455" y="39053"/>
                    </a:cubicBezTo>
                    <a:cubicBezTo>
                      <a:pt x="93660" y="41072"/>
                      <a:pt x="87017" y="43587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770"/>
                      <a:pt x="177531" y="61817"/>
                    </a:cubicBezTo>
                    <a:cubicBezTo>
                      <a:pt x="188279" y="58874"/>
                      <a:pt x="199294" y="57055"/>
                      <a:pt x="210414" y="56388"/>
                    </a:cubicBezTo>
                    <a:cubicBezTo>
                      <a:pt x="220535" y="55702"/>
                      <a:pt x="230695" y="56369"/>
                      <a:pt x="240636" y="58388"/>
                    </a:cubicBezTo>
                    <a:cubicBezTo>
                      <a:pt x="250691" y="60598"/>
                      <a:pt x="260318" y="64427"/>
                      <a:pt x="269147" y="69723"/>
                    </a:cubicBezTo>
                    <a:cubicBezTo>
                      <a:pt x="277948" y="74124"/>
                      <a:pt x="285503" y="80677"/>
                      <a:pt x="291101" y="88773"/>
                    </a:cubicBezTo>
                    <a:cubicBezTo>
                      <a:pt x="294779" y="94717"/>
                      <a:pt x="295938" y="101880"/>
                      <a:pt x="294332" y="108680"/>
                    </a:cubicBezTo>
                    <a:cubicBezTo>
                      <a:pt x="292118" y="116157"/>
                      <a:pt x="287993" y="122920"/>
                      <a:pt x="282357" y="128302"/>
                    </a:cubicBezTo>
                    <a:cubicBezTo>
                      <a:pt x="275382" y="135331"/>
                      <a:pt x="267598" y="141504"/>
                      <a:pt x="259168" y="146685"/>
                    </a:cubicBezTo>
                    <a:lnTo>
                      <a:pt x="291481" y="165735"/>
                    </a:lnTo>
                    <a:lnTo>
                      <a:pt x="273899" y="175927"/>
                    </a:lnTo>
                    <a:lnTo>
                      <a:pt x="241301" y="156877"/>
                    </a:lnTo>
                    <a:cubicBezTo>
                      <a:pt x="225772" y="164545"/>
                      <a:pt x="209539" y="170707"/>
                      <a:pt x="192832" y="175260"/>
                    </a:cubicBezTo>
                    <a:cubicBezTo>
                      <a:pt x="175307" y="180099"/>
                      <a:pt x="157411" y="183442"/>
                      <a:pt x="139325" y="185261"/>
                    </a:cubicBezTo>
                    <a:lnTo>
                      <a:pt x="122314" y="154686"/>
                    </a:lnTo>
                    <a:cubicBezTo>
                      <a:pt x="127085" y="154562"/>
                      <a:pt x="131846" y="154181"/>
                      <a:pt x="136569" y="153543"/>
                    </a:cubicBezTo>
                    <a:cubicBezTo>
                      <a:pt x="143726" y="152733"/>
                      <a:pt x="150834" y="151524"/>
                      <a:pt x="157858" y="149924"/>
                    </a:cubicBezTo>
                    <a:cubicBezTo>
                      <a:pt x="165651" y="148209"/>
                      <a:pt x="174014" y="146113"/>
                      <a:pt x="182663" y="143542"/>
                    </a:cubicBezTo>
                    <a:cubicBezTo>
                      <a:pt x="191159" y="140989"/>
                      <a:pt x="199446" y="137808"/>
                      <a:pt x="207468" y="134017"/>
                    </a:cubicBezTo>
                    <a:lnTo>
                      <a:pt x="156907" y="105061"/>
                    </a:lnTo>
                    <a:lnTo>
                      <a:pt x="150255" y="107347"/>
                    </a:lnTo>
                    <a:lnTo>
                      <a:pt x="143412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40" y="121244"/>
                      <a:pt x="88651" y="122587"/>
                      <a:pt x="78596" y="122968"/>
                    </a:cubicBezTo>
                    <a:cubicBezTo>
                      <a:pt x="69786" y="123282"/>
                      <a:pt x="60967" y="122454"/>
                      <a:pt x="52366" y="120491"/>
                    </a:cubicBezTo>
                    <a:cubicBezTo>
                      <a:pt x="43793" y="118567"/>
                      <a:pt x="35563" y="115357"/>
                      <a:pt x="27941" y="110966"/>
                    </a:cubicBezTo>
                    <a:cubicBezTo>
                      <a:pt x="19597" y="106585"/>
                      <a:pt x="12355" y="100365"/>
                      <a:pt x="6748" y="92774"/>
                    </a:cubicBezTo>
                    <a:cubicBezTo>
                      <a:pt x="2670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54" y="45958"/>
                      <a:pt x="22210" y="39529"/>
                      <a:pt x="30032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39"/>
                      <a:pt x="119862" y="1591"/>
                      <a:pt x="134574" y="0"/>
                    </a:cubicBezTo>
                    <a:close/>
                    <a:moveTo>
                      <a:pt x="63295" y="83439"/>
                    </a:moveTo>
                    <a:cubicBezTo>
                      <a:pt x="69976" y="87278"/>
                      <a:pt x="77684" y="88945"/>
                      <a:pt x="85344" y="88202"/>
                    </a:cubicBezTo>
                    <a:cubicBezTo>
                      <a:pt x="95627" y="86982"/>
                      <a:pt x="105758" y="84677"/>
                      <a:pt x="115566" y="81344"/>
                    </a:cubicBezTo>
                    <a:lnTo>
                      <a:pt x="68047" y="53816"/>
                    </a:lnTo>
                    <a:cubicBezTo>
                      <a:pt x="50560" y="64961"/>
                      <a:pt x="48944" y="74867"/>
                      <a:pt x="63295" y="83439"/>
                    </a:cubicBezTo>
                    <a:close/>
                    <a:moveTo>
                      <a:pt x="230087" y="97346"/>
                    </a:moveTo>
                    <a:cubicBezTo>
                      <a:pt x="222845" y="93364"/>
                      <a:pt x="214500" y="91859"/>
                      <a:pt x="206327" y="93059"/>
                    </a:cubicBezTo>
                    <a:cubicBezTo>
                      <a:pt x="195084" y="94564"/>
                      <a:pt x="183993" y="97022"/>
                      <a:pt x="173159" y="100394"/>
                    </a:cubicBezTo>
                    <a:lnTo>
                      <a:pt x="220678" y="127730"/>
                    </a:lnTo>
                    <a:cubicBezTo>
                      <a:pt x="240541" y="115157"/>
                      <a:pt x="243867" y="104966"/>
                      <a:pt x="230087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8" name="Google Shape;3128;p37"/>
              <p:cNvSpPr/>
              <p:nvPr/>
            </p:nvSpPr>
            <p:spPr>
              <a:xfrm>
                <a:off x="6018639" y="5130926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9" name="Google Shape;3129;p37"/>
              <p:cNvSpPr/>
              <p:nvPr/>
            </p:nvSpPr>
            <p:spPr>
              <a:xfrm>
                <a:off x="6145799" y="5141785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0" name="Google Shape;3130;p37"/>
              <p:cNvSpPr/>
              <p:nvPr/>
            </p:nvSpPr>
            <p:spPr>
              <a:xfrm>
                <a:off x="6159865" y="5078539"/>
                <a:ext cx="31552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7335" extrusionOk="0">
                    <a:moveTo>
                      <a:pt x="31552" y="17336"/>
                    </a:moveTo>
                    <a:lnTo>
                      <a:pt x="31552" y="0"/>
                    </a:lnTo>
                    <a:lnTo>
                      <a:pt x="0" y="11430"/>
                    </a:lnTo>
                    <a:lnTo>
                      <a:pt x="31552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1" name="Google Shape;3131;p37"/>
              <p:cNvSpPr/>
              <p:nvPr/>
            </p:nvSpPr>
            <p:spPr>
              <a:xfrm>
                <a:off x="6061026" y="5084921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431"/>
                      <a:pt x="16632" y="20764"/>
                    </a:cubicBezTo>
                    <a:cubicBezTo>
                      <a:pt x="15681" y="20098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2" name="Google Shape;3132;p37"/>
              <p:cNvSpPr/>
              <p:nvPr/>
            </p:nvSpPr>
            <p:spPr>
              <a:xfrm>
                <a:off x="5964467" y="502977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4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366" y="23908"/>
                    </a:cubicBezTo>
                    <a:cubicBezTo>
                      <a:pt x="47975" y="18898"/>
                      <a:pt x="42853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3" name="Google Shape;3133;p37"/>
              <p:cNvSpPr/>
              <p:nvPr/>
            </p:nvSpPr>
            <p:spPr>
              <a:xfrm>
                <a:off x="6018639" y="499862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4" name="Google Shape;3134;p37"/>
              <p:cNvSpPr/>
              <p:nvPr/>
            </p:nvSpPr>
            <p:spPr>
              <a:xfrm>
                <a:off x="5896420" y="4993576"/>
                <a:ext cx="26135" cy="19430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0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5" name="Google Shape;3135;p37"/>
              <p:cNvSpPr/>
              <p:nvPr/>
            </p:nvSpPr>
            <p:spPr>
              <a:xfrm>
                <a:off x="5897465" y="5051107"/>
                <a:ext cx="29841" cy="30480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480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714" y="16193"/>
                    </a:lnTo>
                    <a:lnTo>
                      <a:pt x="9694" y="3048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6" name="Google Shape;3136;p37"/>
              <p:cNvSpPr/>
              <p:nvPr/>
            </p:nvSpPr>
            <p:spPr>
              <a:xfrm>
                <a:off x="5896325" y="4976145"/>
                <a:ext cx="295043" cy="185166"/>
              </a:xfrm>
              <a:custGeom>
                <a:avLst/>
                <a:gdLst/>
                <a:ahLst/>
                <a:cxnLst/>
                <a:rect l="l" t="t" r="r" b="b"/>
                <a:pathLst>
                  <a:path w="295043" h="185166" extrusionOk="0">
                    <a:moveTo>
                      <a:pt x="149590" y="29813"/>
                    </a:moveTo>
                    <a:cubicBezTo>
                      <a:pt x="145702" y="29804"/>
                      <a:pt x="141825" y="30128"/>
                      <a:pt x="137995" y="30766"/>
                    </a:cubicBezTo>
                    <a:cubicBezTo>
                      <a:pt x="132863" y="31528"/>
                      <a:pt x="126971" y="32576"/>
                      <a:pt x="120603" y="33909"/>
                    </a:cubicBezTo>
                    <a:cubicBezTo>
                      <a:pt x="114235" y="35243"/>
                      <a:pt x="107393" y="36957"/>
                      <a:pt x="100455" y="39053"/>
                    </a:cubicBezTo>
                    <a:cubicBezTo>
                      <a:pt x="93660" y="41100"/>
                      <a:pt x="87017" y="43653"/>
                      <a:pt x="80592" y="46672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485"/>
                      <a:pt x="166031" y="64865"/>
                      <a:pt x="177531" y="61817"/>
                    </a:cubicBezTo>
                    <a:cubicBezTo>
                      <a:pt x="188298" y="58969"/>
                      <a:pt x="199304" y="57150"/>
                      <a:pt x="210414" y="56388"/>
                    </a:cubicBezTo>
                    <a:cubicBezTo>
                      <a:pt x="220535" y="55779"/>
                      <a:pt x="230695" y="56483"/>
                      <a:pt x="240636" y="58484"/>
                    </a:cubicBezTo>
                    <a:cubicBezTo>
                      <a:pt x="250672" y="60693"/>
                      <a:pt x="260299" y="64494"/>
                      <a:pt x="269147" y="69723"/>
                    </a:cubicBezTo>
                    <a:cubicBezTo>
                      <a:pt x="277948" y="74124"/>
                      <a:pt x="285494" y="80677"/>
                      <a:pt x="291101" y="88773"/>
                    </a:cubicBezTo>
                    <a:cubicBezTo>
                      <a:pt x="294788" y="94707"/>
                      <a:pt x="295948" y="101880"/>
                      <a:pt x="294332" y="108680"/>
                    </a:cubicBezTo>
                    <a:cubicBezTo>
                      <a:pt x="292099" y="116148"/>
                      <a:pt x="287974" y="122911"/>
                      <a:pt x="282357" y="128302"/>
                    </a:cubicBezTo>
                    <a:cubicBezTo>
                      <a:pt x="275410" y="135331"/>
                      <a:pt x="267617" y="141475"/>
                      <a:pt x="259168" y="146590"/>
                    </a:cubicBezTo>
                    <a:lnTo>
                      <a:pt x="291481" y="165640"/>
                    </a:lnTo>
                    <a:lnTo>
                      <a:pt x="273899" y="175832"/>
                    </a:lnTo>
                    <a:lnTo>
                      <a:pt x="241301" y="156782"/>
                    </a:lnTo>
                    <a:cubicBezTo>
                      <a:pt x="225762" y="164420"/>
                      <a:pt x="209539" y="170545"/>
                      <a:pt x="192832" y="175070"/>
                    </a:cubicBezTo>
                    <a:cubicBezTo>
                      <a:pt x="175326" y="179984"/>
                      <a:pt x="157421" y="183366"/>
                      <a:pt x="139325" y="185166"/>
                    </a:cubicBezTo>
                    <a:lnTo>
                      <a:pt x="122314" y="154591"/>
                    </a:lnTo>
                    <a:cubicBezTo>
                      <a:pt x="127085" y="154467"/>
                      <a:pt x="131846" y="154086"/>
                      <a:pt x="136569" y="153448"/>
                    </a:cubicBezTo>
                    <a:cubicBezTo>
                      <a:pt x="142937" y="152686"/>
                      <a:pt x="150065" y="151447"/>
                      <a:pt x="157858" y="149828"/>
                    </a:cubicBezTo>
                    <a:cubicBezTo>
                      <a:pt x="165651" y="148209"/>
                      <a:pt x="174014" y="145923"/>
                      <a:pt x="182663" y="143446"/>
                    </a:cubicBezTo>
                    <a:cubicBezTo>
                      <a:pt x="191159" y="140894"/>
                      <a:pt x="199446" y="137713"/>
                      <a:pt x="207468" y="133921"/>
                    </a:cubicBezTo>
                    <a:lnTo>
                      <a:pt x="156907" y="105156"/>
                    </a:lnTo>
                    <a:lnTo>
                      <a:pt x="150255" y="107442"/>
                    </a:lnTo>
                    <a:lnTo>
                      <a:pt x="143412" y="109538"/>
                    </a:lnTo>
                    <a:cubicBezTo>
                      <a:pt x="130677" y="113729"/>
                      <a:pt x="118987" y="116967"/>
                      <a:pt x="108438" y="119063"/>
                    </a:cubicBezTo>
                    <a:cubicBezTo>
                      <a:pt x="98640" y="121339"/>
                      <a:pt x="88651" y="122682"/>
                      <a:pt x="78596" y="123063"/>
                    </a:cubicBezTo>
                    <a:cubicBezTo>
                      <a:pt x="69777" y="123425"/>
                      <a:pt x="60957" y="122596"/>
                      <a:pt x="52366" y="120587"/>
                    </a:cubicBezTo>
                    <a:cubicBezTo>
                      <a:pt x="43793" y="118663"/>
                      <a:pt x="35554" y="115453"/>
                      <a:pt x="27941" y="111062"/>
                    </a:cubicBezTo>
                    <a:cubicBezTo>
                      <a:pt x="19597" y="106680"/>
                      <a:pt x="12355" y="100460"/>
                      <a:pt x="6748" y="92869"/>
                    </a:cubicBezTo>
                    <a:cubicBezTo>
                      <a:pt x="2689" y="87163"/>
                      <a:pt x="675" y="80248"/>
                      <a:pt x="1045" y="73247"/>
                    </a:cubicBezTo>
                    <a:cubicBezTo>
                      <a:pt x="1815" y="65961"/>
                      <a:pt x="4723" y="59065"/>
                      <a:pt x="9409" y="53435"/>
                    </a:cubicBezTo>
                    <a:cubicBezTo>
                      <a:pt x="15254" y="46054"/>
                      <a:pt x="22210" y="39624"/>
                      <a:pt x="30032" y="34385"/>
                    </a:cubicBezTo>
                    <a:lnTo>
                      <a:pt x="0" y="17050"/>
                    </a:lnTo>
                    <a:lnTo>
                      <a:pt x="17677" y="6858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302" y="4324"/>
                      <a:pt x="119881" y="1686"/>
                      <a:pt x="134574" y="0"/>
                    </a:cubicBezTo>
                    <a:close/>
                    <a:moveTo>
                      <a:pt x="63295" y="83153"/>
                    </a:moveTo>
                    <a:cubicBezTo>
                      <a:pt x="69957" y="87030"/>
                      <a:pt x="77674" y="88697"/>
                      <a:pt x="85344" y="87916"/>
                    </a:cubicBezTo>
                    <a:cubicBezTo>
                      <a:pt x="95627" y="86735"/>
                      <a:pt x="105758" y="84468"/>
                      <a:pt x="115566" y="81153"/>
                    </a:cubicBezTo>
                    <a:lnTo>
                      <a:pt x="68047" y="53626"/>
                    </a:lnTo>
                    <a:cubicBezTo>
                      <a:pt x="50560" y="65056"/>
                      <a:pt x="48944" y="74962"/>
                      <a:pt x="63295" y="83153"/>
                    </a:cubicBezTo>
                    <a:close/>
                    <a:moveTo>
                      <a:pt x="230087" y="97155"/>
                    </a:moveTo>
                    <a:cubicBezTo>
                      <a:pt x="222854" y="93136"/>
                      <a:pt x="214500" y="91630"/>
                      <a:pt x="206327" y="92869"/>
                    </a:cubicBezTo>
                    <a:cubicBezTo>
                      <a:pt x="195075" y="94326"/>
                      <a:pt x="183974" y="96784"/>
                      <a:pt x="173159" y="100203"/>
                    </a:cubicBezTo>
                    <a:lnTo>
                      <a:pt x="220678" y="127540"/>
                    </a:lnTo>
                    <a:cubicBezTo>
                      <a:pt x="240541" y="115157"/>
                      <a:pt x="243867" y="105061"/>
                      <a:pt x="230087" y="9715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37" name="Google Shape;3137;p37"/>
            <p:cNvGrpSpPr/>
            <p:nvPr/>
          </p:nvGrpSpPr>
          <p:grpSpPr>
            <a:xfrm>
              <a:off x="3827627" y="3914647"/>
              <a:ext cx="883852" cy="621125"/>
              <a:chOff x="5637252" y="4656772"/>
              <a:chExt cx="883852" cy="621125"/>
            </a:xfrm>
          </p:grpSpPr>
          <p:sp>
            <p:nvSpPr>
              <p:cNvPr id="3138" name="Google Shape;3138;p37"/>
              <p:cNvSpPr/>
              <p:nvPr/>
            </p:nvSpPr>
            <p:spPr>
              <a:xfrm>
                <a:off x="5637252" y="476640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9" name="Google Shape;3139;p37"/>
              <p:cNvSpPr/>
              <p:nvPr/>
            </p:nvSpPr>
            <p:spPr>
              <a:xfrm>
                <a:off x="5637442" y="4909470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0" name="Google Shape;3140;p37"/>
              <p:cNvSpPr/>
              <p:nvPr/>
            </p:nvSpPr>
            <p:spPr>
              <a:xfrm>
                <a:off x="6454577" y="4912518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1" name="Google Shape;3141;p37"/>
              <p:cNvSpPr/>
              <p:nvPr/>
            </p:nvSpPr>
            <p:spPr>
              <a:xfrm>
                <a:off x="5637252" y="465677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2" name="Google Shape;3142;p37"/>
              <p:cNvSpPr/>
              <p:nvPr/>
            </p:nvSpPr>
            <p:spPr>
              <a:xfrm>
                <a:off x="5763347" y="4726400"/>
                <a:ext cx="632534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534" h="366093" extrusionOk="0">
                    <a:moveTo>
                      <a:pt x="632021" y="194024"/>
                    </a:moveTo>
                    <a:cubicBezTo>
                      <a:pt x="627555" y="237172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2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380" y="-17907"/>
                      <a:pt x="540025" y="53721"/>
                    </a:cubicBezTo>
                    <a:cubicBezTo>
                      <a:pt x="606171" y="92107"/>
                      <a:pt x="636963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3" name="Google Shape;3143;p37"/>
              <p:cNvSpPr/>
              <p:nvPr/>
            </p:nvSpPr>
            <p:spPr>
              <a:xfrm>
                <a:off x="5763937" y="4748307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791" y="-17907"/>
                      <a:pt x="539435" y="53721"/>
                    </a:cubicBezTo>
                    <a:cubicBezTo>
                      <a:pt x="595983" y="86677"/>
                      <a:pt x="62658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4" name="Google Shape;3144;p37"/>
              <p:cNvSpPr/>
              <p:nvPr/>
            </p:nvSpPr>
            <p:spPr>
              <a:xfrm>
                <a:off x="5925121" y="4831270"/>
                <a:ext cx="29522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222" h="184784" extrusionOk="0">
                    <a:moveTo>
                      <a:pt x="149495" y="29337"/>
                    </a:moveTo>
                    <a:cubicBezTo>
                      <a:pt x="145608" y="29280"/>
                      <a:pt x="141730" y="29566"/>
                      <a:pt x="137900" y="30194"/>
                    </a:cubicBezTo>
                    <a:cubicBezTo>
                      <a:pt x="132673" y="30956"/>
                      <a:pt x="126875" y="32004"/>
                      <a:pt x="120413" y="33338"/>
                    </a:cubicBezTo>
                    <a:cubicBezTo>
                      <a:pt x="113950" y="34671"/>
                      <a:pt x="107203" y="36481"/>
                      <a:pt x="100265" y="38576"/>
                    </a:cubicBezTo>
                    <a:cubicBezTo>
                      <a:pt x="93470" y="40595"/>
                      <a:pt x="86827" y="43110"/>
                      <a:pt x="80402" y="46101"/>
                    </a:cubicBezTo>
                    <a:lnTo>
                      <a:pt x="131247" y="75533"/>
                    </a:lnTo>
                    <a:lnTo>
                      <a:pt x="140751" y="72295"/>
                    </a:lnTo>
                    <a:cubicBezTo>
                      <a:pt x="153676" y="68008"/>
                      <a:pt x="165841" y="64294"/>
                      <a:pt x="177341" y="61341"/>
                    </a:cubicBezTo>
                    <a:cubicBezTo>
                      <a:pt x="188089" y="58407"/>
                      <a:pt x="199104" y="56588"/>
                      <a:pt x="210224" y="55912"/>
                    </a:cubicBezTo>
                    <a:cubicBezTo>
                      <a:pt x="220345" y="55226"/>
                      <a:pt x="230505" y="55893"/>
                      <a:pt x="240446" y="57912"/>
                    </a:cubicBezTo>
                    <a:cubicBezTo>
                      <a:pt x="250653" y="60122"/>
                      <a:pt x="260432" y="63941"/>
                      <a:pt x="269432" y="69247"/>
                    </a:cubicBezTo>
                    <a:cubicBezTo>
                      <a:pt x="278214" y="73638"/>
                      <a:pt x="285731" y="80191"/>
                      <a:pt x="291291" y="88297"/>
                    </a:cubicBezTo>
                    <a:cubicBezTo>
                      <a:pt x="294959" y="94240"/>
                      <a:pt x="296119" y="101403"/>
                      <a:pt x="294522" y="108204"/>
                    </a:cubicBezTo>
                    <a:cubicBezTo>
                      <a:pt x="292346" y="115672"/>
                      <a:pt x="288250" y="122444"/>
                      <a:pt x="282643" y="127826"/>
                    </a:cubicBezTo>
                    <a:cubicBezTo>
                      <a:pt x="275638" y="134855"/>
                      <a:pt x="267817" y="141027"/>
                      <a:pt x="259358" y="146209"/>
                    </a:cubicBezTo>
                    <a:lnTo>
                      <a:pt x="291671" y="165259"/>
                    </a:lnTo>
                    <a:lnTo>
                      <a:pt x="274089" y="175451"/>
                    </a:lnTo>
                    <a:lnTo>
                      <a:pt x="241491" y="156401"/>
                    </a:lnTo>
                    <a:cubicBezTo>
                      <a:pt x="225962" y="164068"/>
                      <a:pt x="209729" y="170231"/>
                      <a:pt x="193022" y="174784"/>
                    </a:cubicBezTo>
                    <a:cubicBezTo>
                      <a:pt x="175535" y="179622"/>
                      <a:pt x="157668" y="182966"/>
                      <a:pt x="139611" y="184785"/>
                    </a:cubicBezTo>
                    <a:lnTo>
                      <a:pt x="122504" y="154210"/>
                    </a:lnTo>
                    <a:cubicBezTo>
                      <a:pt x="127275" y="154086"/>
                      <a:pt x="132036" y="153705"/>
                      <a:pt x="136759" y="153067"/>
                    </a:cubicBezTo>
                    <a:cubicBezTo>
                      <a:pt x="143916" y="152257"/>
                      <a:pt x="151025" y="151047"/>
                      <a:pt x="158048" y="149447"/>
                    </a:cubicBezTo>
                    <a:cubicBezTo>
                      <a:pt x="165936" y="147733"/>
                      <a:pt x="174204" y="145637"/>
                      <a:pt x="182853" y="143065"/>
                    </a:cubicBezTo>
                    <a:cubicBezTo>
                      <a:pt x="191368" y="140494"/>
                      <a:pt x="199694" y="137312"/>
                      <a:pt x="207753" y="133540"/>
                    </a:cubicBezTo>
                    <a:lnTo>
                      <a:pt x="156622" y="104585"/>
                    </a:lnTo>
                    <a:lnTo>
                      <a:pt x="149970" y="106871"/>
                    </a:lnTo>
                    <a:lnTo>
                      <a:pt x="143127" y="108966"/>
                    </a:lnTo>
                    <a:cubicBezTo>
                      <a:pt x="130392" y="113157"/>
                      <a:pt x="118702" y="116491"/>
                      <a:pt x="108153" y="118491"/>
                    </a:cubicBezTo>
                    <a:cubicBezTo>
                      <a:pt x="98355" y="120767"/>
                      <a:pt x="88366" y="122111"/>
                      <a:pt x="78311" y="122491"/>
                    </a:cubicBezTo>
                    <a:cubicBezTo>
                      <a:pt x="69501" y="122806"/>
                      <a:pt x="60682" y="121977"/>
                      <a:pt x="52081" y="120015"/>
                    </a:cubicBezTo>
                    <a:cubicBezTo>
                      <a:pt x="43508" y="118072"/>
                      <a:pt x="35278" y="114862"/>
                      <a:pt x="27656" y="110490"/>
                    </a:cubicBezTo>
                    <a:cubicBezTo>
                      <a:pt x="19350" y="106137"/>
                      <a:pt x="12136" y="99946"/>
                      <a:pt x="6558" y="92393"/>
                    </a:cubicBezTo>
                    <a:cubicBezTo>
                      <a:pt x="2423" y="86687"/>
                      <a:pt x="371" y="79724"/>
                      <a:pt x="760" y="72676"/>
                    </a:cubicBezTo>
                    <a:cubicBezTo>
                      <a:pt x="1606" y="65437"/>
                      <a:pt x="4514" y="58598"/>
                      <a:pt x="9124" y="52959"/>
                    </a:cubicBezTo>
                    <a:cubicBezTo>
                      <a:pt x="14968" y="45577"/>
                      <a:pt x="21925" y="39148"/>
                      <a:pt x="29747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2677"/>
                    </a:moveTo>
                    <a:cubicBezTo>
                      <a:pt x="69786" y="86516"/>
                      <a:pt x="77494" y="88182"/>
                      <a:pt x="85154" y="87439"/>
                    </a:cubicBezTo>
                    <a:cubicBezTo>
                      <a:pt x="95447" y="86278"/>
                      <a:pt x="105587" y="83972"/>
                      <a:pt x="115376" y="80581"/>
                    </a:cubicBezTo>
                    <a:lnTo>
                      <a:pt x="67857" y="53054"/>
                    </a:lnTo>
                    <a:cubicBezTo>
                      <a:pt x="50370" y="64579"/>
                      <a:pt x="48849" y="74104"/>
                      <a:pt x="63105" y="82677"/>
                    </a:cubicBezTo>
                    <a:close/>
                    <a:moveTo>
                      <a:pt x="229992" y="96583"/>
                    </a:moveTo>
                    <a:cubicBezTo>
                      <a:pt x="222693" y="92659"/>
                      <a:pt x="214339" y="91164"/>
                      <a:pt x="206137" y="92297"/>
                    </a:cubicBezTo>
                    <a:cubicBezTo>
                      <a:pt x="194894" y="93802"/>
                      <a:pt x="183803" y="96260"/>
                      <a:pt x="172969" y="99631"/>
                    </a:cubicBezTo>
                    <a:lnTo>
                      <a:pt x="220488" y="126968"/>
                    </a:lnTo>
                    <a:cubicBezTo>
                      <a:pt x="240446" y="114681"/>
                      <a:pt x="243677" y="104489"/>
                      <a:pt x="229992" y="965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5" name="Google Shape;3145;p37"/>
              <p:cNvSpPr/>
              <p:nvPr/>
            </p:nvSpPr>
            <p:spPr>
              <a:xfrm>
                <a:off x="6047245" y="4968335"/>
                <a:ext cx="19007" cy="25527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7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6" name="Google Shape;3146;p37"/>
              <p:cNvSpPr/>
              <p:nvPr/>
            </p:nvSpPr>
            <p:spPr>
              <a:xfrm>
                <a:off x="6174406" y="4979193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7" name="Google Shape;3147;p37"/>
              <p:cNvSpPr/>
              <p:nvPr/>
            </p:nvSpPr>
            <p:spPr>
              <a:xfrm>
                <a:off x="6188566" y="4915947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8" name="Google Shape;3148;p37"/>
              <p:cNvSpPr/>
              <p:nvPr/>
            </p:nvSpPr>
            <p:spPr>
              <a:xfrm>
                <a:off x="6089632" y="4922329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764"/>
                    </a:cubicBezTo>
                    <a:cubicBezTo>
                      <a:pt x="15681" y="2000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9" name="Google Shape;3149;p37"/>
              <p:cNvSpPr/>
              <p:nvPr/>
            </p:nvSpPr>
            <p:spPr>
              <a:xfrm>
                <a:off x="5993073" y="4867179"/>
                <a:ext cx="5854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8543" y="31623"/>
                    </a:lnTo>
                    <a:cubicBezTo>
                      <a:pt x="58543" y="31623"/>
                      <a:pt x="52366" y="24575"/>
                      <a:pt x="51891" y="23908"/>
                    </a:cubicBezTo>
                    <a:cubicBezTo>
                      <a:pt x="47529" y="18878"/>
                      <a:pt x="42396" y="14564"/>
                      <a:pt x="36685" y="11144"/>
                    </a:cubicBezTo>
                    <a:cubicBezTo>
                      <a:pt x="33073" y="10478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0" name="Google Shape;3150;p37"/>
              <p:cNvSpPr/>
              <p:nvPr/>
            </p:nvSpPr>
            <p:spPr>
              <a:xfrm>
                <a:off x="6047245" y="4836033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4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621"/>
                    </a:lnTo>
                    <a:lnTo>
                      <a:pt x="27371" y="2457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1" name="Google Shape;3151;p37"/>
              <p:cNvSpPr/>
              <p:nvPr/>
            </p:nvSpPr>
            <p:spPr>
              <a:xfrm>
                <a:off x="5925121" y="483098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2" name="Google Shape;3152;p37"/>
              <p:cNvSpPr/>
              <p:nvPr/>
            </p:nvSpPr>
            <p:spPr>
              <a:xfrm>
                <a:off x="5926072" y="4888610"/>
                <a:ext cx="29841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841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5907"/>
                    </a:lnTo>
                    <a:lnTo>
                      <a:pt x="9599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3" name="Google Shape;3153;p37"/>
              <p:cNvSpPr/>
              <p:nvPr/>
            </p:nvSpPr>
            <p:spPr>
              <a:xfrm>
                <a:off x="5924931" y="4813649"/>
                <a:ext cx="295418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5418" h="185261" extrusionOk="0">
                    <a:moveTo>
                      <a:pt x="149685" y="29718"/>
                    </a:moveTo>
                    <a:cubicBezTo>
                      <a:pt x="145798" y="29709"/>
                      <a:pt x="141920" y="30023"/>
                      <a:pt x="138090" y="30671"/>
                    </a:cubicBezTo>
                    <a:cubicBezTo>
                      <a:pt x="132863" y="31433"/>
                      <a:pt x="127066" y="32480"/>
                      <a:pt x="120603" y="33814"/>
                    </a:cubicBezTo>
                    <a:cubicBezTo>
                      <a:pt x="114140" y="35147"/>
                      <a:pt x="107393" y="36957"/>
                      <a:pt x="100455" y="38957"/>
                    </a:cubicBezTo>
                    <a:cubicBezTo>
                      <a:pt x="93660" y="41005"/>
                      <a:pt x="87017" y="43558"/>
                      <a:pt x="80592" y="46577"/>
                    </a:cubicBezTo>
                    <a:lnTo>
                      <a:pt x="131437" y="76010"/>
                    </a:lnTo>
                    <a:lnTo>
                      <a:pt x="140941" y="72771"/>
                    </a:lnTo>
                    <a:cubicBezTo>
                      <a:pt x="153866" y="68389"/>
                      <a:pt x="166031" y="64770"/>
                      <a:pt x="177531" y="61817"/>
                    </a:cubicBezTo>
                    <a:cubicBezTo>
                      <a:pt x="188280" y="58903"/>
                      <a:pt x="199294" y="57045"/>
                      <a:pt x="210414" y="56293"/>
                    </a:cubicBezTo>
                    <a:cubicBezTo>
                      <a:pt x="220535" y="55683"/>
                      <a:pt x="230695" y="56388"/>
                      <a:pt x="240636" y="58388"/>
                    </a:cubicBezTo>
                    <a:cubicBezTo>
                      <a:pt x="250852" y="60541"/>
                      <a:pt x="260651" y="64370"/>
                      <a:pt x="269622" y="69723"/>
                    </a:cubicBezTo>
                    <a:cubicBezTo>
                      <a:pt x="278423" y="74086"/>
                      <a:pt x="285950" y="80639"/>
                      <a:pt x="291481" y="88773"/>
                    </a:cubicBezTo>
                    <a:cubicBezTo>
                      <a:pt x="295159" y="94717"/>
                      <a:pt x="296319" y="101880"/>
                      <a:pt x="294712" y="108680"/>
                    </a:cubicBezTo>
                    <a:cubicBezTo>
                      <a:pt x="292517" y="116138"/>
                      <a:pt x="288421" y="122901"/>
                      <a:pt x="282833" y="128302"/>
                    </a:cubicBezTo>
                    <a:cubicBezTo>
                      <a:pt x="275828" y="135331"/>
                      <a:pt x="268007" y="141504"/>
                      <a:pt x="259548" y="146685"/>
                    </a:cubicBezTo>
                    <a:lnTo>
                      <a:pt x="291861" y="165735"/>
                    </a:lnTo>
                    <a:lnTo>
                      <a:pt x="274279" y="175927"/>
                    </a:lnTo>
                    <a:lnTo>
                      <a:pt x="241681" y="156877"/>
                    </a:lnTo>
                    <a:cubicBezTo>
                      <a:pt x="226133" y="164506"/>
                      <a:pt x="209901" y="170659"/>
                      <a:pt x="193212" y="175260"/>
                    </a:cubicBezTo>
                    <a:cubicBezTo>
                      <a:pt x="175725" y="180099"/>
                      <a:pt x="157858" y="183442"/>
                      <a:pt x="139801" y="185261"/>
                    </a:cubicBezTo>
                    <a:lnTo>
                      <a:pt x="122694" y="154686"/>
                    </a:lnTo>
                    <a:cubicBezTo>
                      <a:pt x="127465" y="154562"/>
                      <a:pt x="132226" y="154181"/>
                      <a:pt x="136950" y="153543"/>
                    </a:cubicBezTo>
                    <a:cubicBezTo>
                      <a:pt x="143317" y="152781"/>
                      <a:pt x="150445" y="151638"/>
                      <a:pt x="158238" y="149923"/>
                    </a:cubicBezTo>
                    <a:cubicBezTo>
                      <a:pt x="166031" y="148209"/>
                      <a:pt x="174395" y="146113"/>
                      <a:pt x="183043" y="143542"/>
                    </a:cubicBezTo>
                    <a:cubicBezTo>
                      <a:pt x="191558" y="140970"/>
                      <a:pt x="199884" y="137789"/>
                      <a:pt x="207943" y="134017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35"/>
                      <a:pt x="60881" y="122406"/>
                      <a:pt x="52271" y="120491"/>
                    </a:cubicBezTo>
                    <a:cubicBezTo>
                      <a:pt x="43717" y="118510"/>
                      <a:pt x="35487" y="115300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13" y="87097"/>
                      <a:pt x="570" y="80163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47" y="16993"/>
                      <a:pt x="75774" y="11621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95" y="83153"/>
                    </a:moveTo>
                    <a:cubicBezTo>
                      <a:pt x="69967" y="87001"/>
                      <a:pt x="77684" y="88640"/>
                      <a:pt x="85344" y="87821"/>
                    </a:cubicBezTo>
                    <a:cubicBezTo>
                      <a:pt x="95637" y="86696"/>
                      <a:pt x="105777" y="84430"/>
                      <a:pt x="115566" y="81058"/>
                    </a:cubicBezTo>
                    <a:lnTo>
                      <a:pt x="68047" y="53530"/>
                    </a:lnTo>
                    <a:cubicBezTo>
                      <a:pt x="50560" y="64961"/>
                      <a:pt x="48973" y="74838"/>
                      <a:pt x="63295" y="83153"/>
                    </a:cubicBezTo>
                    <a:close/>
                    <a:moveTo>
                      <a:pt x="230182" y="97060"/>
                    </a:moveTo>
                    <a:cubicBezTo>
                      <a:pt x="222902" y="93098"/>
                      <a:pt x="214529" y="91592"/>
                      <a:pt x="206327" y="92773"/>
                    </a:cubicBezTo>
                    <a:cubicBezTo>
                      <a:pt x="195075" y="94231"/>
                      <a:pt x="183974" y="96688"/>
                      <a:pt x="173159" y="100108"/>
                    </a:cubicBezTo>
                    <a:lnTo>
                      <a:pt x="220678" y="127445"/>
                    </a:lnTo>
                    <a:cubicBezTo>
                      <a:pt x="240636" y="115157"/>
                      <a:pt x="243867" y="104966"/>
                      <a:pt x="230182" y="9706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54" name="Google Shape;3154;p37"/>
            <p:cNvGrpSpPr/>
            <p:nvPr/>
          </p:nvGrpSpPr>
          <p:grpSpPr>
            <a:xfrm>
              <a:off x="3818123" y="3752055"/>
              <a:ext cx="883852" cy="621125"/>
              <a:chOff x="5627748" y="4494180"/>
              <a:chExt cx="883852" cy="621125"/>
            </a:xfrm>
          </p:grpSpPr>
          <p:sp>
            <p:nvSpPr>
              <p:cNvPr id="3155" name="Google Shape;3155;p37"/>
              <p:cNvSpPr/>
              <p:nvPr/>
            </p:nvSpPr>
            <p:spPr>
              <a:xfrm>
                <a:off x="5627748" y="460381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6" name="Google Shape;3156;p37"/>
              <p:cNvSpPr/>
              <p:nvPr/>
            </p:nvSpPr>
            <p:spPr>
              <a:xfrm>
                <a:off x="5627938" y="4746878"/>
                <a:ext cx="87244" cy="116586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586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245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7" name="Google Shape;3157;p37"/>
              <p:cNvSpPr/>
              <p:nvPr/>
            </p:nvSpPr>
            <p:spPr>
              <a:xfrm>
                <a:off x="6445074" y="4749926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8" name="Google Shape;3158;p37"/>
              <p:cNvSpPr/>
              <p:nvPr/>
            </p:nvSpPr>
            <p:spPr>
              <a:xfrm>
                <a:off x="5627748" y="449418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9" name="Google Shape;3159;p37"/>
              <p:cNvSpPr/>
              <p:nvPr/>
            </p:nvSpPr>
            <p:spPr>
              <a:xfrm>
                <a:off x="5753825" y="4563879"/>
                <a:ext cx="632535" cy="366022"/>
              </a:xfrm>
              <a:custGeom>
                <a:avLst/>
                <a:gdLst/>
                <a:ahLst/>
                <a:cxnLst/>
                <a:rect l="l" t="t" r="r" b="b"/>
                <a:pathLst>
                  <a:path w="632535" h="366022" extrusionOk="0">
                    <a:moveTo>
                      <a:pt x="632040" y="194048"/>
                    </a:moveTo>
                    <a:cubicBezTo>
                      <a:pt x="627573" y="237101"/>
                      <a:pt x="596971" y="279773"/>
                      <a:pt x="539948" y="312444"/>
                    </a:cubicBezTo>
                    <a:cubicBezTo>
                      <a:pt x="416399" y="383882"/>
                      <a:pt x="216059" y="383882"/>
                      <a:pt x="92510" y="312444"/>
                    </a:cubicBezTo>
                    <a:cubicBezTo>
                      <a:pt x="35487" y="279487"/>
                      <a:pt x="4980" y="237101"/>
                      <a:pt x="608" y="194048"/>
                    </a:cubicBezTo>
                    <a:cubicBezTo>
                      <a:pt x="-4809" y="143566"/>
                      <a:pt x="25983" y="92131"/>
                      <a:pt x="92510" y="53650"/>
                    </a:cubicBezTo>
                    <a:cubicBezTo>
                      <a:pt x="216059" y="-17883"/>
                      <a:pt x="416399" y="-17883"/>
                      <a:pt x="539948" y="53650"/>
                    </a:cubicBezTo>
                    <a:cubicBezTo>
                      <a:pt x="606189" y="92131"/>
                      <a:pt x="636887" y="143566"/>
                      <a:pt x="632040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0" name="Google Shape;3160;p37"/>
              <p:cNvSpPr/>
              <p:nvPr/>
            </p:nvSpPr>
            <p:spPr>
              <a:xfrm>
                <a:off x="5754433" y="4585787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0"/>
                    </a:moveTo>
                    <a:cubicBezTo>
                      <a:pt x="626965" y="215194"/>
                      <a:pt x="596363" y="257865"/>
                      <a:pt x="539340" y="290536"/>
                    </a:cubicBezTo>
                    <a:cubicBezTo>
                      <a:pt x="415791" y="361974"/>
                      <a:pt x="215451" y="361974"/>
                      <a:pt x="91902" y="290536"/>
                    </a:cubicBezTo>
                    <a:cubicBezTo>
                      <a:pt x="34879" y="257580"/>
                      <a:pt x="4372" y="215194"/>
                      <a:pt x="0" y="172140"/>
                    </a:cubicBezTo>
                    <a:cubicBezTo>
                      <a:pt x="4372" y="128992"/>
                      <a:pt x="34974" y="86415"/>
                      <a:pt x="91902" y="53649"/>
                    </a:cubicBezTo>
                    <a:cubicBezTo>
                      <a:pt x="215451" y="-17883"/>
                      <a:pt x="415791" y="-17883"/>
                      <a:pt x="539340" y="53649"/>
                    </a:cubicBezTo>
                    <a:cubicBezTo>
                      <a:pt x="595983" y="86606"/>
                      <a:pt x="626585" y="129088"/>
                      <a:pt x="631432" y="172140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1" name="Google Shape;3161;p37"/>
              <p:cNvSpPr/>
              <p:nvPr/>
            </p:nvSpPr>
            <p:spPr>
              <a:xfrm>
                <a:off x="5915333" y="4668297"/>
                <a:ext cx="294899" cy="185261"/>
              </a:xfrm>
              <a:custGeom>
                <a:avLst/>
                <a:gdLst/>
                <a:ahLst/>
                <a:cxnLst/>
                <a:rect l="l" t="t" r="r" b="b"/>
                <a:pathLst>
                  <a:path w="294899" h="185261" extrusionOk="0">
                    <a:moveTo>
                      <a:pt x="149685" y="29718"/>
                    </a:moveTo>
                    <a:cubicBezTo>
                      <a:pt x="145807" y="29718"/>
                      <a:pt x="141929" y="30004"/>
                      <a:pt x="138090" y="30575"/>
                    </a:cubicBezTo>
                    <a:cubicBezTo>
                      <a:pt x="132958" y="31337"/>
                      <a:pt x="127066" y="32385"/>
                      <a:pt x="120603" y="33719"/>
                    </a:cubicBezTo>
                    <a:cubicBezTo>
                      <a:pt x="114140" y="35052"/>
                      <a:pt x="107488" y="36862"/>
                      <a:pt x="100550" y="38958"/>
                    </a:cubicBezTo>
                    <a:cubicBezTo>
                      <a:pt x="93821" y="41015"/>
                      <a:pt x="87245" y="43567"/>
                      <a:pt x="80877" y="46577"/>
                    </a:cubicBezTo>
                    <a:lnTo>
                      <a:pt x="131722" y="76010"/>
                    </a:lnTo>
                    <a:lnTo>
                      <a:pt x="140751" y="72771"/>
                    </a:lnTo>
                    <a:cubicBezTo>
                      <a:pt x="153771" y="68485"/>
                      <a:pt x="165936" y="64866"/>
                      <a:pt x="177341" y="61817"/>
                    </a:cubicBezTo>
                    <a:cubicBezTo>
                      <a:pt x="188099" y="58931"/>
                      <a:pt x="199114" y="57122"/>
                      <a:pt x="210224" y="56388"/>
                    </a:cubicBezTo>
                    <a:cubicBezTo>
                      <a:pt x="220374" y="55693"/>
                      <a:pt x="230571" y="56369"/>
                      <a:pt x="240541" y="58388"/>
                    </a:cubicBezTo>
                    <a:cubicBezTo>
                      <a:pt x="250586" y="60636"/>
                      <a:pt x="260204" y="64465"/>
                      <a:pt x="269052" y="69723"/>
                    </a:cubicBezTo>
                    <a:cubicBezTo>
                      <a:pt x="277853" y="74086"/>
                      <a:pt x="285380" y="80639"/>
                      <a:pt x="290911" y="88773"/>
                    </a:cubicBezTo>
                    <a:cubicBezTo>
                      <a:pt x="294665" y="94679"/>
                      <a:pt x="295834" y="101880"/>
                      <a:pt x="294142" y="108680"/>
                    </a:cubicBezTo>
                    <a:cubicBezTo>
                      <a:pt x="292032" y="116177"/>
                      <a:pt x="287927" y="122958"/>
                      <a:pt x="282262" y="128302"/>
                    </a:cubicBezTo>
                    <a:cubicBezTo>
                      <a:pt x="275287" y="135331"/>
                      <a:pt x="267503" y="141504"/>
                      <a:pt x="259073" y="146685"/>
                    </a:cubicBezTo>
                    <a:lnTo>
                      <a:pt x="291386" y="165735"/>
                    </a:lnTo>
                    <a:lnTo>
                      <a:pt x="273804" y="175927"/>
                    </a:lnTo>
                    <a:lnTo>
                      <a:pt x="241206" y="156877"/>
                    </a:lnTo>
                    <a:cubicBezTo>
                      <a:pt x="225696" y="164592"/>
                      <a:pt x="209454" y="170745"/>
                      <a:pt x="192737" y="175260"/>
                    </a:cubicBezTo>
                    <a:cubicBezTo>
                      <a:pt x="175212" y="180099"/>
                      <a:pt x="157316" y="183442"/>
                      <a:pt x="139230" y="185261"/>
                    </a:cubicBezTo>
                    <a:lnTo>
                      <a:pt x="122219" y="154686"/>
                    </a:lnTo>
                    <a:cubicBezTo>
                      <a:pt x="125355" y="154686"/>
                      <a:pt x="130107" y="154686"/>
                      <a:pt x="136474" y="153638"/>
                    </a:cubicBezTo>
                    <a:cubicBezTo>
                      <a:pt x="142842" y="152591"/>
                      <a:pt x="149875" y="151638"/>
                      <a:pt x="157763" y="149924"/>
                    </a:cubicBezTo>
                    <a:cubicBezTo>
                      <a:pt x="165651" y="148209"/>
                      <a:pt x="173824" y="146114"/>
                      <a:pt x="182568" y="143542"/>
                    </a:cubicBezTo>
                    <a:cubicBezTo>
                      <a:pt x="191074" y="141037"/>
                      <a:pt x="199370" y="137846"/>
                      <a:pt x="207373" y="134017"/>
                    </a:cubicBezTo>
                    <a:lnTo>
                      <a:pt x="156907" y="104966"/>
                    </a:lnTo>
                    <a:lnTo>
                      <a:pt x="150255" y="107252"/>
                    </a:lnTo>
                    <a:lnTo>
                      <a:pt x="143317" y="109442"/>
                    </a:lnTo>
                    <a:cubicBezTo>
                      <a:pt x="130677" y="113633"/>
                      <a:pt x="118987" y="116872"/>
                      <a:pt x="108438" y="118967"/>
                    </a:cubicBezTo>
                    <a:cubicBezTo>
                      <a:pt x="98640" y="121244"/>
                      <a:pt x="88651" y="122577"/>
                      <a:pt x="78596" y="122968"/>
                    </a:cubicBezTo>
                    <a:cubicBezTo>
                      <a:pt x="69748" y="123282"/>
                      <a:pt x="60900" y="122454"/>
                      <a:pt x="52271" y="120491"/>
                    </a:cubicBezTo>
                    <a:cubicBezTo>
                      <a:pt x="43746" y="118510"/>
                      <a:pt x="35554" y="115300"/>
                      <a:pt x="27941" y="110966"/>
                    </a:cubicBezTo>
                    <a:cubicBezTo>
                      <a:pt x="19635" y="106528"/>
                      <a:pt x="12402" y="100317"/>
                      <a:pt x="6748" y="92774"/>
                    </a:cubicBezTo>
                    <a:cubicBezTo>
                      <a:pt x="2689" y="87068"/>
                      <a:pt x="684" y="80153"/>
                      <a:pt x="1045" y="73152"/>
                    </a:cubicBezTo>
                    <a:cubicBezTo>
                      <a:pt x="1815" y="65865"/>
                      <a:pt x="4723" y="5896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5"/>
                    </a:lnTo>
                    <a:lnTo>
                      <a:pt x="17677" y="6763"/>
                    </a:lnTo>
                    <a:lnTo>
                      <a:pt x="47329" y="24003"/>
                    </a:lnTo>
                    <a:cubicBezTo>
                      <a:pt x="61242" y="17050"/>
                      <a:pt x="75869" y="11659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390" y="83058"/>
                    </a:moveTo>
                    <a:cubicBezTo>
                      <a:pt x="70071" y="86897"/>
                      <a:pt x="77779" y="88563"/>
                      <a:pt x="85439" y="87821"/>
                    </a:cubicBezTo>
                    <a:cubicBezTo>
                      <a:pt x="95722" y="86639"/>
                      <a:pt x="105853" y="84372"/>
                      <a:pt x="115661" y="81058"/>
                    </a:cubicBezTo>
                    <a:lnTo>
                      <a:pt x="68142" y="53435"/>
                    </a:lnTo>
                    <a:cubicBezTo>
                      <a:pt x="50655" y="64961"/>
                      <a:pt x="49039" y="75152"/>
                      <a:pt x="63390" y="83058"/>
                    </a:cubicBezTo>
                    <a:close/>
                    <a:moveTo>
                      <a:pt x="230182" y="96965"/>
                    </a:moveTo>
                    <a:cubicBezTo>
                      <a:pt x="222930" y="93021"/>
                      <a:pt x="214586" y="91545"/>
                      <a:pt x="206422" y="92774"/>
                    </a:cubicBezTo>
                    <a:cubicBezTo>
                      <a:pt x="195170" y="94193"/>
                      <a:pt x="184069" y="96622"/>
                      <a:pt x="173254" y="100013"/>
                    </a:cubicBezTo>
                    <a:lnTo>
                      <a:pt x="220773" y="127445"/>
                    </a:lnTo>
                    <a:cubicBezTo>
                      <a:pt x="240636" y="115062"/>
                      <a:pt x="243867" y="104966"/>
                      <a:pt x="230182" y="969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2" name="Google Shape;3162;p37"/>
              <p:cNvSpPr/>
              <p:nvPr/>
            </p:nvSpPr>
            <p:spPr>
              <a:xfrm>
                <a:off x="6037741" y="4805743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3" name="Google Shape;3163;p37"/>
              <p:cNvSpPr/>
              <p:nvPr/>
            </p:nvSpPr>
            <p:spPr>
              <a:xfrm>
                <a:off x="6164902" y="4816601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4" name="Google Shape;3164;p37"/>
              <p:cNvSpPr/>
              <p:nvPr/>
            </p:nvSpPr>
            <p:spPr>
              <a:xfrm>
                <a:off x="6178968" y="4753356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5" name="Google Shape;3165;p37"/>
              <p:cNvSpPr/>
              <p:nvPr/>
            </p:nvSpPr>
            <p:spPr>
              <a:xfrm>
                <a:off x="6080128" y="4759737"/>
                <a:ext cx="47423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6" name="Google Shape;3166;p37"/>
              <p:cNvSpPr/>
              <p:nvPr/>
            </p:nvSpPr>
            <p:spPr>
              <a:xfrm>
                <a:off x="5983570" y="4704588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7966" y="18878"/>
                      <a:pt x="42796" y="14573"/>
                      <a:pt x="37065" y="11144"/>
                    </a:cubicBezTo>
                    <a:cubicBezTo>
                      <a:pt x="33453" y="10477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7" name="Google Shape;3167;p37"/>
              <p:cNvSpPr/>
              <p:nvPr/>
            </p:nvSpPr>
            <p:spPr>
              <a:xfrm>
                <a:off x="6037741" y="4673441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1" y="19717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8" name="Google Shape;3168;p37"/>
              <p:cNvSpPr/>
              <p:nvPr/>
            </p:nvSpPr>
            <p:spPr>
              <a:xfrm>
                <a:off x="5915523" y="4668392"/>
                <a:ext cx="26135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858"/>
                    </a:lnTo>
                    <a:lnTo>
                      <a:pt x="17677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69" name="Google Shape;3169;p37"/>
              <p:cNvSpPr/>
              <p:nvPr/>
            </p:nvSpPr>
            <p:spPr>
              <a:xfrm>
                <a:off x="5916473" y="4725638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694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0" name="Google Shape;3170;p37"/>
              <p:cNvSpPr/>
              <p:nvPr/>
            </p:nvSpPr>
            <p:spPr>
              <a:xfrm>
                <a:off x="5915428" y="4651533"/>
                <a:ext cx="294626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4626" h="184784" extrusionOk="0">
                    <a:moveTo>
                      <a:pt x="149590" y="29242"/>
                    </a:moveTo>
                    <a:cubicBezTo>
                      <a:pt x="145702" y="29232"/>
                      <a:pt x="141825" y="29546"/>
                      <a:pt x="137995" y="30194"/>
                    </a:cubicBezTo>
                    <a:cubicBezTo>
                      <a:pt x="132863" y="30956"/>
                      <a:pt x="126971" y="32004"/>
                      <a:pt x="120508" y="33338"/>
                    </a:cubicBezTo>
                    <a:cubicBezTo>
                      <a:pt x="114045" y="34671"/>
                      <a:pt x="107393" y="36481"/>
                      <a:pt x="100455" y="38576"/>
                    </a:cubicBezTo>
                    <a:cubicBezTo>
                      <a:pt x="93660" y="40595"/>
                      <a:pt x="87017" y="43110"/>
                      <a:pt x="80592" y="46101"/>
                    </a:cubicBezTo>
                    <a:lnTo>
                      <a:pt x="131437" y="75533"/>
                    </a:lnTo>
                    <a:lnTo>
                      <a:pt x="140466" y="72295"/>
                    </a:lnTo>
                    <a:cubicBezTo>
                      <a:pt x="153486" y="68008"/>
                      <a:pt x="165651" y="64294"/>
                      <a:pt x="177056" y="61341"/>
                    </a:cubicBezTo>
                    <a:cubicBezTo>
                      <a:pt x="187804" y="58417"/>
                      <a:pt x="198819" y="56597"/>
                      <a:pt x="209939" y="55912"/>
                    </a:cubicBezTo>
                    <a:cubicBezTo>
                      <a:pt x="220089" y="55216"/>
                      <a:pt x="230286" y="55893"/>
                      <a:pt x="240256" y="57912"/>
                    </a:cubicBezTo>
                    <a:cubicBezTo>
                      <a:pt x="250311" y="60122"/>
                      <a:pt x="259938" y="63951"/>
                      <a:pt x="268767" y="69247"/>
                    </a:cubicBezTo>
                    <a:cubicBezTo>
                      <a:pt x="277568" y="73609"/>
                      <a:pt x="285095" y="80162"/>
                      <a:pt x="290626" y="88297"/>
                    </a:cubicBezTo>
                    <a:cubicBezTo>
                      <a:pt x="294399" y="94202"/>
                      <a:pt x="295568" y="101403"/>
                      <a:pt x="293857" y="108204"/>
                    </a:cubicBezTo>
                    <a:cubicBezTo>
                      <a:pt x="291719" y="115691"/>
                      <a:pt x="287613" y="122472"/>
                      <a:pt x="281977" y="127825"/>
                    </a:cubicBezTo>
                    <a:cubicBezTo>
                      <a:pt x="275002" y="134855"/>
                      <a:pt x="267218" y="141027"/>
                      <a:pt x="258788" y="146209"/>
                    </a:cubicBezTo>
                    <a:lnTo>
                      <a:pt x="291101" y="165259"/>
                    </a:lnTo>
                    <a:lnTo>
                      <a:pt x="273519" y="175450"/>
                    </a:lnTo>
                    <a:lnTo>
                      <a:pt x="240921" y="156400"/>
                    </a:lnTo>
                    <a:cubicBezTo>
                      <a:pt x="225392" y="164068"/>
                      <a:pt x="209159" y="170231"/>
                      <a:pt x="192452" y="174784"/>
                    </a:cubicBezTo>
                    <a:cubicBezTo>
                      <a:pt x="174927" y="179622"/>
                      <a:pt x="157031" y="182966"/>
                      <a:pt x="138945" y="184785"/>
                    </a:cubicBezTo>
                    <a:lnTo>
                      <a:pt x="121934" y="154210"/>
                    </a:lnTo>
                    <a:cubicBezTo>
                      <a:pt x="126704" y="154086"/>
                      <a:pt x="131466" y="153705"/>
                      <a:pt x="136189" y="153067"/>
                    </a:cubicBezTo>
                    <a:cubicBezTo>
                      <a:pt x="143346" y="152248"/>
                      <a:pt x="150454" y="151038"/>
                      <a:pt x="157478" y="149447"/>
                    </a:cubicBezTo>
                    <a:cubicBezTo>
                      <a:pt x="165271" y="147733"/>
                      <a:pt x="173539" y="145637"/>
                      <a:pt x="182283" y="143065"/>
                    </a:cubicBezTo>
                    <a:cubicBezTo>
                      <a:pt x="190779" y="140513"/>
                      <a:pt x="199066" y="137331"/>
                      <a:pt x="207087" y="133540"/>
                    </a:cubicBezTo>
                    <a:lnTo>
                      <a:pt x="156812" y="104584"/>
                    </a:lnTo>
                    <a:lnTo>
                      <a:pt x="150160" y="106871"/>
                    </a:lnTo>
                    <a:lnTo>
                      <a:pt x="143222" y="108966"/>
                    </a:lnTo>
                    <a:cubicBezTo>
                      <a:pt x="130582" y="113157"/>
                      <a:pt x="118892" y="116491"/>
                      <a:pt x="108343" y="118491"/>
                    </a:cubicBezTo>
                    <a:cubicBezTo>
                      <a:pt x="98545" y="120767"/>
                      <a:pt x="88556" y="122101"/>
                      <a:pt x="78501" y="122491"/>
                    </a:cubicBezTo>
                    <a:cubicBezTo>
                      <a:pt x="69710" y="122949"/>
                      <a:pt x="60891" y="122282"/>
                      <a:pt x="52271" y="120491"/>
                    </a:cubicBezTo>
                    <a:cubicBezTo>
                      <a:pt x="43736" y="118548"/>
                      <a:pt x="35535" y="115338"/>
                      <a:pt x="27941" y="110966"/>
                    </a:cubicBezTo>
                    <a:cubicBezTo>
                      <a:pt x="19597" y="106585"/>
                      <a:pt x="12355" y="100365"/>
                      <a:pt x="6748" y="92773"/>
                    </a:cubicBezTo>
                    <a:cubicBezTo>
                      <a:pt x="2671" y="87078"/>
                      <a:pt x="656" y="80153"/>
                      <a:pt x="1045" y="73152"/>
                    </a:cubicBezTo>
                    <a:cubicBezTo>
                      <a:pt x="1825" y="65865"/>
                      <a:pt x="4733" y="58979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4" y="0"/>
                    </a:cubicBezTo>
                    <a:close/>
                    <a:moveTo>
                      <a:pt x="63295" y="82391"/>
                    </a:moveTo>
                    <a:cubicBezTo>
                      <a:pt x="69976" y="86230"/>
                      <a:pt x="77684" y="87897"/>
                      <a:pt x="85344" y="87154"/>
                    </a:cubicBezTo>
                    <a:cubicBezTo>
                      <a:pt x="95637" y="85973"/>
                      <a:pt x="105768" y="83677"/>
                      <a:pt x="115566" y="80296"/>
                    </a:cubicBezTo>
                    <a:lnTo>
                      <a:pt x="68047" y="52769"/>
                    </a:lnTo>
                    <a:cubicBezTo>
                      <a:pt x="50560" y="64484"/>
                      <a:pt x="48944" y="74390"/>
                      <a:pt x="63295" y="82391"/>
                    </a:cubicBezTo>
                    <a:close/>
                    <a:moveTo>
                      <a:pt x="230087" y="96298"/>
                    </a:moveTo>
                    <a:cubicBezTo>
                      <a:pt x="222826" y="92364"/>
                      <a:pt x="214501" y="90859"/>
                      <a:pt x="206327" y="92012"/>
                    </a:cubicBezTo>
                    <a:cubicBezTo>
                      <a:pt x="195084" y="93516"/>
                      <a:pt x="183993" y="95974"/>
                      <a:pt x="173159" y="99346"/>
                    </a:cubicBezTo>
                    <a:lnTo>
                      <a:pt x="220678" y="126682"/>
                    </a:lnTo>
                    <a:cubicBezTo>
                      <a:pt x="240541" y="114681"/>
                      <a:pt x="243772" y="104489"/>
                      <a:pt x="230087" y="96583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71" name="Google Shape;3171;p37"/>
            <p:cNvGrpSpPr/>
            <p:nvPr/>
          </p:nvGrpSpPr>
          <p:grpSpPr>
            <a:xfrm>
              <a:off x="2205711" y="4330032"/>
              <a:ext cx="883852" cy="621125"/>
              <a:chOff x="4015336" y="5072157"/>
              <a:chExt cx="883852" cy="621125"/>
            </a:xfrm>
          </p:grpSpPr>
          <p:sp>
            <p:nvSpPr>
              <p:cNvPr id="3172" name="Google Shape;3172;p37"/>
              <p:cNvSpPr/>
              <p:nvPr/>
            </p:nvSpPr>
            <p:spPr>
              <a:xfrm>
                <a:off x="4015336" y="518179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3" name="Google Shape;3173;p37"/>
              <p:cNvSpPr/>
              <p:nvPr/>
            </p:nvSpPr>
            <p:spPr>
              <a:xfrm>
                <a:off x="4015526" y="5324856"/>
                <a:ext cx="87244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244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245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4" name="Google Shape;3174;p37"/>
              <p:cNvSpPr/>
              <p:nvPr/>
            </p:nvSpPr>
            <p:spPr>
              <a:xfrm>
                <a:off x="4832661" y="5327903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5" name="Google Shape;3175;p37"/>
              <p:cNvSpPr/>
              <p:nvPr/>
            </p:nvSpPr>
            <p:spPr>
              <a:xfrm>
                <a:off x="4015336" y="507215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6" name="Google Shape;3176;p37"/>
              <p:cNvSpPr/>
              <p:nvPr/>
            </p:nvSpPr>
            <p:spPr>
              <a:xfrm>
                <a:off x="4141033" y="5141785"/>
                <a:ext cx="632610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0" h="366093" extrusionOk="0">
                    <a:moveTo>
                      <a:pt x="632040" y="194024"/>
                    </a:moveTo>
                    <a:cubicBezTo>
                      <a:pt x="627573" y="237173"/>
                      <a:pt x="596971" y="279749"/>
                      <a:pt x="539948" y="312515"/>
                    </a:cubicBezTo>
                    <a:cubicBezTo>
                      <a:pt x="416399" y="383953"/>
                      <a:pt x="216059" y="383953"/>
                      <a:pt x="92510" y="312515"/>
                    </a:cubicBezTo>
                    <a:cubicBezTo>
                      <a:pt x="35487" y="279559"/>
                      <a:pt x="4980" y="237173"/>
                      <a:pt x="608" y="194024"/>
                    </a:cubicBezTo>
                    <a:cubicBezTo>
                      <a:pt x="-4809" y="143637"/>
                      <a:pt x="25983" y="92107"/>
                      <a:pt x="92510" y="53721"/>
                    </a:cubicBezTo>
                    <a:cubicBezTo>
                      <a:pt x="216059" y="-17907"/>
                      <a:pt x="416399" y="-17907"/>
                      <a:pt x="539948" y="53721"/>
                    </a:cubicBezTo>
                    <a:cubicBezTo>
                      <a:pt x="606569" y="92107"/>
                      <a:pt x="637267" y="143637"/>
                      <a:pt x="632040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7" name="Google Shape;3177;p37"/>
              <p:cNvSpPr/>
              <p:nvPr/>
            </p:nvSpPr>
            <p:spPr>
              <a:xfrm>
                <a:off x="4141641" y="516369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265"/>
                      <a:pt x="596363" y="257842"/>
                      <a:pt x="539340" y="290608"/>
                    </a:cubicBezTo>
                    <a:cubicBezTo>
                      <a:pt x="415791" y="362045"/>
                      <a:pt x="215451" y="362045"/>
                      <a:pt x="91902" y="290608"/>
                    </a:cubicBezTo>
                    <a:cubicBezTo>
                      <a:pt x="34879" y="257651"/>
                      <a:pt x="4372" y="215265"/>
                      <a:pt x="0" y="172117"/>
                    </a:cubicBezTo>
                    <a:cubicBezTo>
                      <a:pt x="4372" y="129064"/>
                      <a:pt x="34974" y="86392"/>
                      <a:pt x="91902" y="53721"/>
                    </a:cubicBezTo>
                    <a:cubicBezTo>
                      <a:pt x="215451" y="-17907"/>
                      <a:pt x="415791" y="-17907"/>
                      <a:pt x="539340" y="53721"/>
                    </a:cubicBezTo>
                    <a:cubicBezTo>
                      <a:pt x="596363" y="86678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8" name="Google Shape;3178;p37"/>
              <p:cNvSpPr/>
              <p:nvPr/>
            </p:nvSpPr>
            <p:spPr>
              <a:xfrm>
                <a:off x="4303110" y="5245703"/>
                <a:ext cx="294907" cy="185737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737" extrusionOk="0">
                    <a:moveTo>
                      <a:pt x="149495" y="30194"/>
                    </a:moveTo>
                    <a:cubicBezTo>
                      <a:pt x="145610" y="30184"/>
                      <a:pt x="141732" y="30509"/>
                      <a:pt x="137900" y="31147"/>
                    </a:cubicBezTo>
                    <a:cubicBezTo>
                      <a:pt x="132768" y="31909"/>
                      <a:pt x="126876" y="32956"/>
                      <a:pt x="120413" y="34290"/>
                    </a:cubicBezTo>
                    <a:cubicBezTo>
                      <a:pt x="113950" y="35623"/>
                      <a:pt x="107298" y="37433"/>
                      <a:pt x="100360" y="39529"/>
                    </a:cubicBezTo>
                    <a:cubicBezTo>
                      <a:pt x="93565" y="41548"/>
                      <a:pt x="86926" y="44062"/>
                      <a:pt x="80497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961"/>
                      <a:pt x="165936" y="65246"/>
                      <a:pt x="177341" y="62293"/>
                    </a:cubicBezTo>
                    <a:cubicBezTo>
                      <a:pt x="188089" y="59369"/>
                      <a:pt x="199107" y="57550"/>
                      <a:pt x="210224" y="56864"/>
                    </a:cubicBezTo>
                    <a:cubicBezTo>
                      <a:pt x="220373" y="56169"/>
                      <a:pt x="230569" y="56845"/>
                      <a:pt x="240541" y="58864"/>
                    </a:cubicBezTo>
                    <a:cubicBezTo>
                      <a:pt x="250594" y="61074"/>
                      <a:pt x="260223" y="64894"/>
                      <a:pt x="269052" y="70199"/>
                    </a:cubicBezTo>
                    <a:cubicBezTo>
                      <a:pt x="277853" y="74600"/>
                      <a:pt x="285403" y="81153"/>
                      <a:pt x="291006" y="89249"/>
                    </a:cubicBezTo>
                    <a:cubicBezTo>
                      <a:pt x="294700" y="95183"/>
                      <a:pt x="295831" y="102365"/>
                      <a:pt x="294142" y="109156"/>
                    </a:cubicBezTo>
                    <a:cubicBezTo>
                      <a:pt x="292005" y="116643"/>
                      <a:pt x="287902" y="123425"/>
                      <a:pt x="282263" y="128778"/>
                    </a:cubicBezTo>
                    <a:cubicBezTo>
                      <a:pt x="275290" y="135807"/>
                      <a:pt x="267506" y="141979"/>
                      <a:pt x="259073" y="147161"/>
                    </a:cubicBezTo>
                    <a:lnTo>
                      <a:pt x="291386" y="166211"/>
                    </a:lnTo>
                    <a:lnTo>
                      <a:pt x="273804" y="176403"/>
                    </a:lnTo>
                    <a:lnTo>
                      <a:pt x="241206" y="157353"/>
                    </a:lnTo>
                    <a:cubicBezTo>
                      <a:pt x="225675" y="165020"/>
                      <a:pt x="209444" y="171183"/>
                      <a:pt x="192737" y="175736"/>
                    </a:cubicBezTo>
                    <a:cubicBezTo>
                      <a:pt x="175214" y="180575"/>
                      <a:pt x="157315" y="183918"/>
                      <a:pt x="139230" y="185738"/>
                    </a:cubicBezTo>
                    <a:lnTo>
                      <a:pt x="122219" y="154972"/>
                    </a:lnTo>
                    <a:cubicBezTo>
                      <a:pt x="126988" y="154848"/>
                      <a:pt x="131746" y="154467"/>
                      <a:pt x="136474" y="153829"/>
                    </a:cubicBezTo>
                    <a:cubicBezTo>
                      <a:pt x="143631" y="153010"/>
                      <a:pt x="150737" y="151800"/>
                      <a:pt x="157763" y="150209"/>
                    </a:cubicBezTo>
                    <a:cubicBezTo>
                      <a:pt x="165556" y="148495"/>
                      <a:pt x="173824" y="146399"/>
                      <a:pt x="182568" y="143827"/>
                    </a:cubicBezTo>
                    <a:cubicBezTo>
                      <a:pt x="191061" y="141275"/>
                      <a:pt x="199352" y="138093"/>
                      <a:pt x="207373" y="134302"/>
                    </a:cubicBezTo>
                    <a:lnTo>
                      <a:pt x="156908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677" y="113633"/>
                      <a:pt x="118987" y="116967"/>
                      <a:pt x="108438" y="118967"/>
                    </a:cubicBezTo>
                    <a:cubicBezTo>
                      <a:pt x="98639" y="121244"/>
                      <a:pt x="88648" y="122577"/>
                      <a:pt x="78596" y="122968"/>
                    </a:cubicBezTo>
                    <a:cubicBezTo>
                      <a:pt x="69751" y="123282"/>
                      <a:pt x="60903" y="122453"/>
                      <a:pt x="52271" y="120491"/>
                    </a:cubicBezTo>
                    <a:cubicBezTo>
                      <a:pt x="43734" y="118548"/>
                      <a:pt x="35533" y="115338"/>
                      <a:pt x="27941" y="110966"/>
                    </a:cubicBezTo>
                    <a:cubicBezTo>
                      <a:pt x="19598" y="106585"/>
                      <a:pt x="12352" y="100365"/>
                      <a:pt x="6748" y="92773"/>
                    </a:cubicBezTo>
                    <a:cubicBezTo>
                      <a:pt x="2672" y="87078"/>
                      <a:pt x="660" y="80153"/>
                      <a:pt x="1045" y="73152"/>
                    </a:cubicBezTo>
                    <a:cubicBezTo>
                      <a:pt x="1828" y="65865"/>
                      <a:pt x="4737" y="58979"/>
                      <a:pt x="9409" y="53340"/>
                    </a:cubicBezTo>
                    <a:cubicBezTo>
                      <a:pt x="15242" y="45977"/>
                      <a:pt x="22166" y="39557"/>
                      <a:pt x="29937" y="34290"/>
                    </a:cubicBezTo>
                    <a:lnTo>
                      <a:pt x="0" y="16954"/>
                    </a:lnTo>
                    <a:lnTo>
                      <a:pt x="17677" y="6763"/>
                    </a:lnTo>
                    <a:lnTo>
                      <a:pt x="47329" y="23908"/>
                    </a:lnTo>
                    <a:cubicBezTo>
                      <a:pt x="61259" y="17031"/>
                      <a:pt x="75883" y="11668"/>
                      <a:pt x="90951" y="7906"/>
                    </a:cubicBezTo>
                    <a:cubicBezTo>
                      <a:pt x="105285" y="4229"/>
                      <a:pt x="119863" y="1591"/>
                      <a:pt x="134574" y="0"/>
                    </a:cubicBezTo>
                    <a:close/>
                    <a:moveTo>
                      <a:pt x="63200" y="83629"/>
                    </a:moveTo>
                    <a:cubicBezTo>
                      <a:pt x="69880" y="87468"/>
                      <a:pt x="77584" y="89135"/>
                      <a:pt x="85249" y="88392"/>
                    </a:cubicBezTo>
                    <a:cubicBezTo>
                      <a:pt x="95542" y="87211"/>
                      <a:pt x="105675" y="84915"/>
                      <a:pt x="115471" y="81534"/>
                    </a:cubicBezTo>
                    <a:lnTo>
                      <a:pt x="67952" y="54007"/>
                    </a:lnTo>
                    <a:cubicBezTo>
                      <a:pt x="50465" y="65437"/>
                      <a:pt x="48945" y="75343"/>
                      <a:pt x="63200" y="83629"/>
                    </a:cubicBezTo>
                    <a:close/>
                    <a:moveTo>
                      <a:pt x="229992" y="97822"/>
                    </a:moveTo>
                    <a:cubicBezTo>
                      <a:pt x="222731" y="93888"/>
                      <a:pt x="214405" y="92383"/>
                      <a:pt x="206232" y="93535"/>
                    </a:cubicBezTo>
                    <a:cubicBezTo>
                      <a:pt x="194990" y="95040"/>
                      <a:pt x="183894" y="97498"/>
                      <a:pt x="173064" y="100870"/>
                    </a:cubicBezTo>
                    <a:lnTo>
                      <a:pt x="220583" y="128206"/>
                    </a:lnTo>
                    <a:cubicBezTo>
                      <a:pt x="240446" y="115633"/>
                      <a:pt x="243677" y="105442"/>
                      <a:pt x="229992" y="9782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9" name="Google Shape;3179;p37"/>
              <p:cNvSpPr/>
              <p:nvPr/>
            </p:nvSpPr>
            <p:spPr>
              <a:xfrm>
                <a:off x="4425329" y="5383530"/>
                <a:ext cx="19007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431" extrusionOk="0">
                    <a:moveTo>
                      <a:pt x="0" y="17145"/>
                    </a:moveTo>
                    <a:cubicBezTo>
                      <a:pt x="0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0" name="Google Shape;3180;p37"/>
              <p:cNvSpPr/>
              <p:nvPr/>
            </p:nvSpPr>
            <p:spPr>
              <a:xfrm>
                <a:off x="4552490" y="5394578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1" name="Google Shape;3181;p37"/>
              <p:cNvSpPr/>
              <p:nvPr/>
            </p:nvSpPr>
            <p:spPr>
              <a:xfrm>
                <a:off x="4566555" y="5331333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2" name="Google Shape;3182;p37"/>
              <p:cNvSpPr/>
              <p:nvPr/>
            </p:nvSpPr>
            <p:spPr>
              <a:xfrm>
                <a:off x="4467716" y="5337714"/>
                <a:ext cx="47423" cy="33146"/>
              </a:xfrm>
              <a:custGeom>
                <a:avLst/>
                <a:gdLst/>
                <a:ahLst/>
                <a:cxnLst/>
                <a:rect l="l" t="t" r="r" b="b"/>
                <a:pathLst>
                  <a:path w="47423" h="33146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6"/>
                      <a:pt x="16632" y="20764"/>
                    </a:cubicBezTo>
                    <a:cubicBezTo>
                      <a:pt x="15681" y="20002"/>
                      <a:pt x="0" y="10096"/>
                      <a:pt x="0" y="1009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3" name="Google Shape;3183;p37"/>
              <p:cNvSpPr/>
              <p:nvPr/>
            </p:nvSpPr>
            <p:spPr>
              <a:xfrm>
                <a:off x="4371062" y="5282565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623"/>
                    </a:lnTo>
                    <a:cubicBezTo>
                      <a:pt x="59019" y="31623"/>
                      <a:pt x="52841" y="24574"/>
                      <a:pt x="52366" y="23908"/>
                    </a:cubicBezTo>
                    <a:cubicBezTo>
                      <a:pt x="47978" y="18898"/>
                      <a:pt x="42850" y="14592"/>
                      <a:pt x="37160" y="11144"/>
                    </a:cubicBezTo>
                    <a:cubicBezTo>
                      <a:pt x="33453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4" name="Google Shape;3184;p37"/>
              <p:cNvSpPr/>
              <p:nvPr/>
            </p:nvSpPr>
            <p:spPr>
              <a:xfrm>
                <a:off x="4425329" y="5251418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5" name="Google Shape;3185;p37"/>
              <p:cNvSpPr/>
              <p:nvPr/>
            </p:nvSpPr>
            <p:spPr>
              <a:xfrm>
                <a:off x="4303110" y="5246369"/>
                <a:ext cx="26135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135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135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6" name="Google Shape;3186;p37"/>
              <p:cNvSpPr/>
              <p:nvPr/>
            </p:nvSpPr>
            <p:spPr>
              <a:xfrm>
                <a:off x="4304536" y="5303900"/>
                <a:ext cx="29461" cy="30099"/>
              </a:xfrm>
              <a:custGeom>
                <a:avLst/>
                <a:gdLst/>
                <a:ahLst/>
                <a:cxnLst/>
                <a:rect l="l" t="t" r="r" b="b"/>
                <a:pathLst>
                  <a:path w="29461" h="3009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462" y="0"/>
                    </a:lnTo>
                    <a:lnTo>
                      <a:pt x="22144" y="16002"/>
                    </a:lnTo>
                    <a:lnTo>
                      <a:pt x="9504" y="3009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87" name="Google Shape;3187;p37"/>
              <p:cNvSpPr/>
              <p:nvPr/>
            </p:nvSpPr>
            <p:spPr>
              <a:xfrm>
                <a:off x="4303110" y="5229225"/>
                <a:ext cx="294907" cy="185356"/>
              </a:xfrm>
              <a:custGeom>
                <a:avLst/>
                <a:gdLst/>
                <a:ahLst/>
                <a:cxnLst/>
                <a:rect l="l" t="t" r="r" b="b"/>
                <a:pathLst>
                  <a:path w="294907" h="185356" extrusionOk="0">
                    <a:moveTo>
                      <a:pt x="149495" y="29528"/>
                    </a:moveTo>
                    <a:cubicBezTo>
                      <a:pt x="145610" y="29518"/>
                      <a:pt x="141732" y="29842"/>
                      <a:pt x="137900" y="30480"/>
                    </a:cubicBezTo>
                    <a:cubicBezTo>
                      <a:pt x="132768" y="31242"/>
                      <a:pt x="126876" y="32290"/>
                      <a:pt x="120413" y="33623"/>
                    </a:cubicBezTo>
                    <a:cubicBezTo>
                      <a:pt x="113950" y="34957"/>
                      <a:pt x="107298" y="36671"/>
                      <a:pt x="100360" y="38767"/>
                    </a:cubicBezTo>
                    <a:cubicBezTo>
                      <a:pt x="93563" y="40815"/>
                      <a:pt x="86924" y="43367"/>
                      <a:pt x="80497" y="46387"/>
                    </a:cubicBezTo>
                    <a:lnTo>
                      <a:pt x="131342" y="76200"/>
                    </a:lnTo>
                    <a:lnTo>
                      <a:pt x="140846" y="73057"/>
                    </a:lnTo>
                    <a:cubicBezTo>
                      <a:pt x="153771" y="68675"/>
                      <a:pt x="165936" y="65056"/>
                      <a:pt x="177341" y="62008"/>
                    </a:cubicBezTo>
                    <a:cubicBezTo>
                      <a:pt x="188108" y="59169"/>
                      <a:pt x="199118" y="57350"/>
                      <a:pt x="210224" y="56579"/>
                    </a:cubicBezTo>
                    <a:cubicBezTo>
                      <a:pt x="220378" y="55969"/>
                      <a:pt x="230568" y="56674"/>
                      <a:pt x="240541" y="58674"/>
                    </a:cubicBezTo>
                    <a:cubicBezTo>
                      <a:pt x="250578" y="60884"/>
                      <a:pt x="260200" y="64684"/>
                      <a:pt x="269052" y="69913"/>
                    </a:cubicBezTo>
                    <a:cubicBezTo>
                      <a:pt x="277850" y="74314"/>
                      <a:pt x="285401" y="80867"/>
                      <a:pt x="291006" y="88963"/>
                    </a:cubicBezTo>
                    <a:cubicBezTo>
                      <a:pt x="294700" y="94898"/>
                      <a:pt x="295831" y="102080"/>
                      <a:pt x="294142" y="108871"/>
                    </a:cubicBezTo>
                    <a:cubicBezTo>
                      <a:pt x="291984" y="116348"/>
                      <a:pt x="287884" y="123120"/>
                      <a:pt x="282263" y="128492"/>
                    </a:cubicBezTo>
                    <a:cubicBezTo>
                      <a:pt x="275312" y="135522"/>
                      <a:pt x="267523" y="141665"/>
                      <a:pt x="259073" y="146780"/>
                    </a:cubicBezTo>
                    <a:lnTo>
                      <a:pt x="291386" y="165830"/>
                    </a:lnTo>
                    <a:lnTo>
                      <a:pt x="273804" y="176022"/>
                    </a:lnTo>
                    <a:lnTo>
                      <a:pt x="241206" y="156972"/>
                    </a:lnTo>
                    <a:cubicBezTo>
                      <a:pt x="225671" y="164611"/>
                      <a:pt x="209441" y="170736"/>
                      <a:pt x="192737" y="175260"/>
                    </a:cubicBezTo>
                    <a:cubicBezTo>
                      <a:pt x="175227" y="180175"/>
                      <a:pt x="157324" y="183556"/>
                      <a:pt x="139230" y="185356"/>
                    </a:cubicBezTo>
                    <a:lnTo>
                      <a:pt x="122219" y="154781"/>
                    </a:lnTo>
                    <a:cubicBezTo>
                      <a:pt x="126988" y="154657"/>
                      <a:pt x="131746" y="154276"/>
                      <a:pt x="136474" y="153638"/>
                    </a:cubicBezTo>
                    <a:cubicBezTo>
                      <a:pt x="142842" y="152876"/>
                      <a:pt x="149875" y="151733"/>
                      <a:pt x="157763" y="150019"/>
                    </a:cubicBezTo>
                    <a:cubicBezTo>
                      <a:pt x="165651" y="148304"/>
                      <a:pt x="173824" y="146113"/>
                      <a:pt x="182568" y="143637"/>
                    </a:cubicBezTo>
                    <a:cubicBezTo>
                      <a:pt x="191076" y="141122"/>
                      <a:pt x="199369" y="137941"/>
                      <a:pt x="207373" y="134112"/>
                    </a:cubicBezTo>
                    <a:lnTo>
                      <a:pt x="156908" y="104775"/>
                    </a:lnTo>
                    <a:lnTo>
                      <a:pt x="150255" y="107061"/>
                    </a:lnTo>
                    <a:lnTo>
                      <a:pt x="143317" y="109156"/>
                    </a:lnTo>
                    <a:cubicBezTo>
                      <a:pt x="130677" y="113347"/>
                      <a:pt x="118987" y="116586"/>
                      <a:pt x="108438" y="118681"/>
                    </a:cubicBezTo>
                    <a:cubicBezTo>
                      <a:pt x="98639" y="120958"/>
                      <a:pt x="88648" y="122291"/>
                      <a:pt x="78596" y="122682"/>
                    </a:cubicBezTo>
                    <a:cubicBezTo>
                      <a:pt x="69756" y="123025"/>
                      <a:pt x="60908" y="122225"/>
                      <a:pt x="52271" y="120301"/>
                    </a:cubicBezTo>
                    <a:cubicBezTo>
                      <a:pt x="43746" y="118310"/>
                      <a:pt x="35552" y="115110"/>
                      <a:pt x="27941" y="110776"/>
                    </a:cubicBezTo>
                    <a:cubicBezTo>
                      <a:pt x="19598" y="106394"/>
                      <a:pt x="12352" y="100174"/>
                      <a:pt x="6748" y="92583"/>
                    </a:cubicBezTo>
                    <a:cubicBezTo>
                      <a:pt x="2686" y="86878"/>
                      <a:pt x="675" y="79962"/>
                      <a:pt x="1045" y="72962"/>
                    </a:cubicBezTo>
                    <a:cubicBezTo>
                      <a:pt x="1811" y="65675"/>
                      <a:pt x="4722" y="58779"/>
                      <a:pt x="9409" y="53149"/>
                    </a:cubicBezTo>
                    <a:cubicBezTo>
                      <a:pt x="15242" y="45787"/>
                      <a:pt x="22166" y="39367"/>
                      <a:pt x="29937" y="34099"/>
                    </a:cubicBezTo>
                    <a:lnTo>
                      <a:pt x="0" y="16764"/>
                    </a:lnTo>
                    <a:lnTo>
                      <a:pt x="17677" y="6572"/>
                    </a:lnTo>
                    <a:lnTo>
                      <a:pt x="47329" y="23717"/>
                    </a:lnTo>
                    <a:cubicBezTo>
                      <a:pt x="61238" y="16764"/>
                      <a:pt x="75867" y="11373"/>
                      <a:pt x="90951" y="7620"/>
                    </a:cubicBezTo>
                    <a:cubicBezTo>
                      <a:pt x="105280" y="4134"/>
                      <a:pt x="119820" y="1591"/>
                      <a:pt x="134479" y="0"/>
                    </a:cubicBezTo>
                    <a:close/>
                    <a:moveTo>
                      <a:pt x="63200" y="82868"/>
                    </a:moveTo>
                    <a:cubicBezTo>
                      <a:pt x="69863" y="86744"/>
                      <a:pt x="77582" y="88420"/>
                      <a:pt x="85249" y="87630"/>
                    </a:cubicBezTo>
                    <a:cubicBezTo>
                      <a:pt x="95532" y="86449"/>
                      <a:pt x="105662" y="84182"/>
                      <a:pt x="115471" y="80867"/>
                    </a:cubicBezTo>
                    <a:lnTo>
                      <a:pt x="67952" y="53340"/>
                    </a:lnTo>
                    <a:cubicBezTo>
                      <a:pt x="50465" y="64770"/>
                      <a:pt x="48945" y="74676"/>
                      <a:pt x="63200" y="82868"/>
                    </a:cubicBezTo>
                    <a:close/>
                    <a:moveTo>
                      <a:pt x="229992" y="96869"/>
                    </a:moveTo>
                    <a:cubicBezTo>
                      <a:pt x="222761" y="92850"/>
                      <a:pt x="214407" y="91345"/>
                      <a:pt x="206232" y="92583"/>
                    </a:cubicBezTo>
                    <a:cubicBezTo>
                      <a:pt x="194982" y="94040"/>
                      <a:pt x="183883" y="96498"/>
                      <a:pt x="173064" y="99917"/>
                    </a:cubicBezTo>
                    <a:lnTo>
                      <a:pt x="220583" y="127254"/>
                    </a:lnTo>
                    <a:cubicBezTo>
                      <a:pt x="240541" y="114871"/>
                      <a:pt x="243677" y="104747"/>
                      <a:pt x="229992" y="9686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88" name="Google Shape;3188;p37"/>
            <p:cNvGrpSpPr/>
            <p:nvPr/>
          </p:nvGrpSpPr>
          <p:grpSpPr>
            <a:xfrm>
              <a:off x="5533746" y="4396707"/>
              <a:ext cx="883852" cy="621030"/>
              <a:chOff x="7343371" y="5138832"/>
              <a:chExt cx="883852" cy="621030"/>
            </a:xfrm>
          </p:grpSpPr>
          <p:sp>
            <p:nvSpPr>
              <p:cNvPr id="3189" name="Google Shape;3189;p37"/>
              <p:cNvSpPr/>
              <p:nvPr/>
            </p:nvSpPr>
            <p:spPr>
              <a:xfrm>
                <a:off x="7343371" y="524837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0" name="Google Shape;3190;p37"/>
              <p:cNvSpPr/>
              <p:nvPr/>
            </p:nvSpPr>
            <p:spPr>
              <a:xfrm>
                <a:off x="7343561" y="539153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1" name="Google Shape;3191;p37"/>
              <p:cNvSpPr/>
              <p:nvPr/>
            </p:nvSpPr>
            <p:spPr>
              <a:xfrm>
                <a:off x="8160792" y="5394578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2" name="Google Shape;3192;p37"/>
              <p:cNvSpPr/>
              <p:nvPr/>
            </p:nvSpPr>
            <p:spPr>
              <a:xfrm>
                <a:off x="7343371" y="5138832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3" name="Google Shape;3193;p37"/>
              <p:cNvSpPr/>
              <p:nvPr/>
            </p:nvSpPr>
            <p:spPr>
              <a:xfrm>
                <a:off x="7469087" y="5208436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4" name="Google Shape;3194;p37"/>
              <p:cNvSpPr/>
              <p:nvPr/>
            </p:nvSpPr>
            <p:spPr>
              <a:xfrm>
                <a:off x="7469677" y="5230344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8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8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5" name="Google Shape;3195;p37"/>
              <p:cNvSpPr/>
              <p:nvPr/>
            </p:nvSpPr>
            <p:spPr>
              <a:xfrm>
                <a:off x="7630861" y="5313140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2"/>
                    </a:cubicBezTo>
                    <a:lnTo>
                      <a:pt x="131628" y="75629"/>
                    </a:lnTo>
                    <a:lnTo>
                      <a:pt x="141131" y="72485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210"/>
                    </a:lnTo>
                    <a:cubicBezTo>
                      <a:pt x="127332" y="154086"/>
                      <a:pt x="132065" y="153705"/>
                      <a:pt x="136760" y="153067"/>
                    </a:cubicBezTo>
                    <a:cubicBezTo>
                      <a:pt x="143127" y="152305"/>
                      <a:pt x="150255" y="151162"/>
                      <a:pt x="158048" y="149447"/>
                    </a:cubicBezTo>
                    <a:cubicBezTo>
                      <a:pt x="165841" y="147733"/>
                      <a:pt x="174204" y="145542"/>
                      <a:pt x="182948" y="143065"/>
                    </a:cubicBezTo>
                    <a:cubicBezTo>
                      <a:pt x="191444" y="140522"/>
                      <a:pt x="199741" y="137341"/>
                      <a:pt x="207753" y="133540"/>
                    </a:cubicBezTo>
                    <a:lnTo>
                      <a:pt x="157193" y="104394"/>
                    </a:lnTo>
                    <a:lnTo>
                      <a:pt x="150635" y="106680"/>
                    </a:lnTo>
                    <a:lnTo>
                      <a:pt x="143697" y="108776"/>
                    </a:lnTo>
                    <a:cubicBezTo>
                      <a:pt x="130962" y="112967"/>
                      <a:pt x="119368" y="116205"/>
                      <a:pt x="108723" y="118301"/>
                    </a:cubicBezTo>
                    <a:cubicBezTo>
                      <a:pt x="98953" y="120577"/>
                      <a:pt x="88994" y="121911"/>
                      <a:pt x="78976" y="122301"/>
                    </a:cubicBezTo>
                    <a:cubicBezTo>
                      <a:pt x="70128" y="122663"/>
                      <a:pt x="61280" y="121825"/>
                      <a:pt x="52651" y="119825"/>
                    </a:cubicBezTo>
                    <a:cubicBezTo>
                      <a:pt x="44079" y="117891"/>
                      <a:pt x="35848" y="114671"/>
                      <a:pt x="28226" y="110300"/>
                    </a:cubicBezTo>
                    <a:cubicBezTo>
                      <a:pt x="19891" y="105947"/>
                      <a:pt x="12669" y="99717"/>
                      <a:pt x="7128" y="92107"/>
                    </a:cubicBezTo>
                    <a:cubicBezTo>
                      <a:pt x="3022" y="86420"/>
                      <a:pt x="1007" y="79486"/>
                      <a:pt x="1426" y="72485"/>
                    </a:cubicBezTo>
                    <a:cubicBezTo>
                      <a:pt x="2148" y="65189"/>
                      <a:pt x="5065" y="58274"/>
                      <a:pt x="9789" y="52673"/>
                    </a:cubicBezTo>
                    <a:cubicBezTo>
                      <a:pt x="15596" y="45291"/>
                      <a:pt x="22524" y="38862"/>
                      <a:pt x="30317" y="33623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7060"/>
                    </a:moveTo>
                    <a:cubicBezTo>
                      <a:pt x="223101" y="93059"/>
                      <a:pt x="214719" y="91554"/>
                      <a:pt x="206517" y="92773"/>
                    </a:cubicBezTo>
                    <a:cubicBezTo>
                      <a:pt x="195265" y="94240"/>
                      <a:pt x="184174" y="96698"/>
                      <a:pt x="173349" y="100108"/>
                    </a:cubicBezTo>
                    <a:lnTo>
                      <a:pt x="220868" y="127445"/>
                    </a:lnTo>
                    <a:cubicBezTo>
                      <a:pt x="240892" y="114871"/>
                      <a:pt x="244057" y="104747"/>
                      <a:pt x="23037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6" name="Google Shape;3196;p37"/>
              <p:cNvSpPr/>
              <p:nvPr/>
            </p:nvSpPr>
            <p:spPr>
              <a:xfrm>
                <a:off x="7753460" y="5450109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7" name="Google Shape;3197;p37"/>
              <p:cNvSpPr/>
              <p:nvPr/>
            </p:nvSpPr>
            <p:spPr>
              <a:xfrm>
                <a:off x="7880525" y="5461158"/>
                <a:ext cx="42101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811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812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8" name="Google Shape;3198;p37"/>
              <p:cNvSpPr/>
              <p:nvPr/>
            </p:nvSpPr>
            <p:spPr>
              <a:xfrm>
                <a:off x="7894686" y="539800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99" name="Google Shape;3199;p37"/>
              <p:cNvSpPr/>
              <p:nvPr/>
            </p:nvSpPr>
            <p:spPr>
              <a:xfrm>
                <a:off x="7795847" y="5404389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1"/>
                    </a:lnTo>
                    <a:cubicBezTo>
                      <a:pt x="45048" y="33051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0" name="Google Shape;3200;p37"/>
              <p:cNvSpPr/>
              <p:nvPr/>
            </p:nvSpPr>
            <p:spPr>
              <a:xfrm>
                <a:off x="7699193" y="5349240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908"/>
                    </a:cubicBezTo>
                    <a:cubicBezTo>
                      <a:pt x="47614" y="18821"/>
                      <a:pt x="42444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1" name="Google Shape;3201;p37"/>
              <p:cNvSpPr/>
              <p:nvPr/>
            </p:nvSpPr>
            <p:spPr>
              <a:xfrm>
                <a:off x="7753460" y="5318093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2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2" name="Google Shape;3202;p37"/>
              <p:cNvSpPr/>
              <p:nvPr/>
            </p:nvSpPr>
            <p:spPr>
              <a:xfrm>
                <a:off x="7631241" y="5313044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3" name="Google Shape;3203;p37"/>
              <p:cNvSpPr/>
              <p:nvPr/>
            </p:nvSpPr>
            <p:spPr>
              <a:xfrm>
                <a:off x="7632192" y="5370575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4" name="Google Shape;3204;p37"/>
              <p:cNvSpPr/>
              <p:nvPr/>
            </p:nvSpPr>
            <p:spPr>
              <a:xfrm>
                <a:off x="7630861" y="5295995"/>
                <a:ext cx="295637" cy="184880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880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051"/>
                      <a:pt x="127256" y="32099"/>
                      <a:pt x="120793" y="33528"/>
                    </a:cubicBezTo>
                    <a:cubicBezTo>
                      <a:pt x="114331" y="34957"/>
                      <a:pt x="107583" y="36576"/>
                      <a:pt x="100645" y="38671"/>
                    </a:cubicBezTo>
                    <a:cubicBezTo>
                      <a:pt x="93897" y="40729"/>
                      <a:pt x="87292" y="43243"/>
                      <a:pt x="80877" y="46196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88"/>
                      <a:pt x="199494" y="56779"/>
                      <a:pt x="210604" y="56007"/>
                    </a:cubicBezTo>
                    <a:cubicBezTo>
                      <a:pt x="220726" y="55369"/>
                      <a:pt x="230875" y="56036"/>
                      <a:pt x="240826" y="58007"/>
                    </a:cubicBezTo>
                    <a:cubicBezTo>
                      <a:pt x="251033" y="60217"/>
                      <a:pt x="260812" y="64037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278"/>
                      <a:pt x="296556" y="101432"/>
                      <a:pt x="294902" y="108204"/>
                    </a:cubicBezTo>
                    <a:cubicBezTo>
                      <a:pt x="292793" y="115700"/>
                      <a:pt x="288687" y="122482"/>
                      <a:pt x="283023" y="127825"/>
                    </a:cubicBezTo>
                    <a:cubicBezTo>
                      <a:pt x="276076" y="134883"/>
                      <a:pt x="268282" y="141056"/>
                      <a:pt x="259833" y="146209"/>
                    </a:cubicBezTo>
                    <a:lnTo>
                      <a:pt x="292146" y="165259"/>
                    </a:lnTo>
                    <a:lnTo>
                      <a:pt x="274469" y="175546"/>
                    </a:lnTo>
                    <a:lnTo>
                      <a:pt x="241871" y="156496"/>
                    </a:lnTo>
                    <a:cubicBezTo>
                      <a:pt x="226371" y="164239"/>
                      <a:pt x="210138" y="170402"/>
                      <a:pt x="193402" y="174879"/>
                    </a:cubicBezTo>
                    <a:cubicBezTo>
                      <a:pt x="175915" y="179718"/>
                      <a:pt x="158048" y="183061"/>
                      <a:pt x="139991" y="184880"/>
                    </a:cubicBezTo>
                    <a:lnTo>
                      <a:pt x="122979" y="154305"/>
                    </a:lnTo>
                    <a:cubicBezTo>
                      <a:pt x="126115" y="154305"/>
                      <a:pt x="130772" y="154305"/>
                      <a:pt x="137140" y="153257"/>
                    </a:cubicBezTo>
                    <a:cubicBezTo>
                      <a:pt x="143507" y="152209"/>
                      <a:pt x="150635" y="151257"/>
                      <a:pt x="158428" y="149542"/>
                    </a:cubicBezTo>
                    <a:cubicBezTo>
                      <a:pt x="166221" y="147828"/>
                      <a:pt x="174585" y="145732"/>
                      <a:pt x="183328" y="143161"/>
                    </a:cubicBezTo>
                    <a:cubicBezTo>
                      <a:pt x="191824" y="140618"/>
                      <a:pt x="200121" y="137436"/>
                      <a:pt x="208133" y="133636"/>
                    </a:cubicBezTo>
                    <a:lnTo>
                      <a:pt x="157193" y="104680"/>
                    </a:lnTo>
                    <a:lnTo>
                      <a:pt x="150635" y="106966"/>
                    </a:lnTo>
                    <a:lnTo>
                      <a:pt x="143697" y="109156"/>
                    </a:lnTo>
                    <a:cubicBezTo>
                      <a:pt x="130962" y="113347"/>
                      <a:pt x="119368" y="116586"/>
                      <a:pt x="108723" y="118681"/>
                    </a:cubicBezTo>
                    <a:cubicBezTo>
                      <a:pt x="98953" y="120958"/>
                      <a:pt x="88994" y="122291"/>
                      <a:pt x="78976" y="122682"/>
                    </a:cubicBezTo>
                    <a:cubicBezTo>
                      <a:pt x="70128" y="122996"/>
                      <a:pt x="61280" y="122168"/>
                      <a:pt x="52651" y="120205"/>
                    </a:cubicBezTo>
                    <a:cubicBezTo>
                      <a:pt x="44098" y="118224"/>
                      <a:pt x="35867" y="115014"/>
                      <a:pt x="28226" y="110680"/>
                    </a:cubicBezTo>
                    <a:cubicBezTo>
                      <a:pt x="19910" y="106299"/>
                      <a:pt x="12697" y="100079"/>
                      <a:pt x="7128" y="92488"/>
                    </a:cubicBezTo>
                    <a:cubicBezTo>
                      <a:pt x="3032" y="86801"/>
                      <a:pt x="1017" y="79867"/>
                      <a:pt x="1426" y="72866"/>
                    </a:cubicBezTo>
                    <a:cubicBezTo>
                      <a:pt x="2148" y="65570"/>
                      <a:pt x="5065" y="58655"/>
                      <a:pt x="9789" y="53054"/>
                    </a:cubicBezTo>
                    <a:cubicBezTo>
                      <a:pt x="15567" y="45644"/>
                      <a:pt x="22505" y="39214"/>
                      <a:pt x="30317" y="34004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679"/>
                    </a:moveTo>
                    <a:cubicBezTo>
                      <a:pt x="223092" y="92716"/>
                      <a:pt x="214710" y="91240"/>
                      <a:pt x="206517" y="92488"/>
                    </a:cubicBezTo>
                    <a:cubicBezTo>
                      <a:pt x="195265" y="93954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05" name="Google Shape;3205;p37"/>
            <p:cNvGrpSpPr/>
            <p:nvPr/>
          </p:nvGrpSpPr>
          <p:grpSpPr>
            <a:xfrm>
              <a:off x="5533746" y="4253261"/>
              <a:ext cx="883852" cy="621029"/>
              <a:chOff x="7343371" y="4995386"/>
              <a:chExt cx="883852" cy="621029"/>
            </a:xfrm>
          </p:grpSpPr>
          <p:sp>
            <p:nvSpPr>
              <p:cNvPr id="3206" name="Google Shape;3206;p37"/>
              <p:cNvSpPr/>
              <p:nvPr/>
            </p:nvSpPr>
            <p:spPr>
              <a:xfrm>
                <a:off x="7343371" y="51049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7" name="Google Shape;3207;p37"/>
              <p:cNvSpPr/>
              <p:nvPr/>
            </p:nvSpPr>
            <p:spPr>
              <a:xfrm>
                <a:off x="7343561" y="5248084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8" name="Google Shape;3208;p37"/>
              <p:cNvSpPr/>
              <p:nvPr/>
            </p:nvSpPr>
            <p:spPr>
              <a:xfrm>
                <a:off x="8160792" y="5251132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9" name="Google Shape;3209;p37"/>
              <p:cNvSpPr/>
              <p:nvPr/>
            </p:nvSpPr>
            <p:spPr>
              <a:xfrm>
                <a:off x="7343371" y="49953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0" name="Google Shape;3210;p37"/>
              <p:cNvSpPr/>
              <p:nvPr/>
            </p:nvSpPr>
            <p:spPr>
              <a:xfrm>
                <a:off x="7469087" y="5064990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116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487"/>
                      <a:pt x="4961" y="237101"/>
                      <a:pt x="590" y="194048"/>
                    </a:cubicBezTo>
                    <a:cubicBezTo>
                      <a:pt x="-4732" y="143661"/>
                      <a:pt x="25965" y="92130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551" y="92130"/>
                      <a:pt x="636963" y="143661"/>
                      <a:pt x="632116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1" name="Google Shape;3211;p37"/>
              <p:cNvSpPr/>
              <p:nvPr/>
            </p:nvSpPr>
            <p:spPr>
              <a:xfrm>
                <a:off x="7469677" y="5086897"/>
                <a:ext cx="631526" cy="344209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209" extrusionOk="0">
                    <a:moveTo>
                      <a:pt x="631526" y="172141"/>
                    </a:moveTo>
                    <a:cubicBezTo>
                      <a:pt x="626965" y="215194"/>
                      <a:pt x="596363" y="257866"/>
                      <a:pt x="539435" y="290632"/>
                    </a:cubicBezTo>
                    <a:cubicBezTo>
                      <a:pt x="415886" y="362069"/>
                      <a:pt x="215546" y="362069"/>
                      <a:pt x="91997" y="290632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9087"/>
                      <a:pt x="35069" y="86416"/>
                      <a:pt x="91997" y="53650"/>
                    </a:cubicBezTo>
                    <a:cubicBezTo>
                      <a:pt x="215546" y="-17883"/>
                      <a:pt x="415886" y="-17883"/>
                      <a:pt x="539435" y="53650"/>
                    </a:cubicBezTo>
                    <a:cubicBezTo>
                      <a:pt x="596363" y="86701"/>
                      <a:pt x="626870" y="129087"/>
                      <a:pt x="631526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2" name="Google Shape;3212;p37"/>
              <p:cNvSpPr/>
              <p:nvPr/>
            </p:nvSpPr>
            <p:spPr>
              <a:xfrm>
                <a:off x="7630861" y="5169693"/>
                <a:ext cx="295642" cy="184784"/>
              </a:xfrm>
              <a:custGeom>
                <a:avLst/>
                <a:gdLst/>
                <a:ahLst/>
                <a:cxnLst/>
                <a:rect l="l" t="t" r="r" b="b"/>
                <a:pathLst>
                  <a:path w="295642" h="184784" extrusionOk="0">
                    <a:moveTo>
                      <a:pt x="149875" y="29432"/>
                    </a:moveTo>
                    <a:cubicBezTo>
                      <a:pt x="145988" y="29423"/>
                      <a:pt x="142110" y="29737"/>
                      <a:pt x="138280" y="30385"/>
                    </a:cubicBezTo>
                    <a:cubicBezTo>
                      <a:pt x="133053" y="31147"/>
                      <a:pt x="127256" y="32195"/>
                      <a:pt x="120793" y="33528"/>
                    </a:cubicBezTo>
                    <a:cubicBezTo>
                      <a:pt x="114331" y="34862"/>
                      <a:pt x="107583" y="36576"/>
                      <a:pt x="100645" y="38671"/>
                    </a:cubicBezTo>
                    <a:cubicBezTo>
                      <a:pt x="93878" y="40719"/>
                      <a:pt x="87273" y="43272"/>
                      <a:pt x="80877" y="46291"/>
                    </a:cubicBezTo>
                    <a:lnTo>
                      <a:pt x="131628" y="75629"/>
                    </a:lnTo>
                    <a:lnTo>
                      <a:pt x="141131" y="72390"/>
                    </a:lnTo>
                    <a:cubicBezTo>
                      <a:pt x="154056" y="68104"/>
                      <a:pt x="166221" y="64484"/>
                      <a:pt x="177721" y="61436"/>
                    </a:cubicBezTo>
                    <a:cubicBezTo>
                      <a:pt x="188489" y="58598"/>
                      <a:pt x="199494" y="56779"/>
                      <a:pt x="210604" y="56007"/>
                    </a:cubicBezTo>
                    <a:cubicBezTo>
                      <a:pt x="220726" y="55397"/>
                      <a:pt x="230885" y="56102"/>
                      <a:pt x="240826" y="58103"/>
                    </a:cubicBezTo>
                    <a:cubicBezTo>
                      <a:pt x="251023" y="60274"/>
                      <a:pt x="260812" y="64065"/>
                      <a:pt x="269813" y="69342"/>
                    </a:cubicBezTo>
                    <a:cubicBezTo>
                      <a:pt x="278584" y="73743"/>
                      <a:pt x="286112" y="80296"/>
                      <a:pt x="291671" y="88392"/>
                    </a:cubicBezTo>
                    <a:cubicBezTo>
                      <a:pt x="295397" y="94317"/>
                      <a:pt x="296566" y="101498"/>
                      <a:pt x="294902" y="108299"/>
                    </a:cubicBezTo>
                    <a:cubicBezTo>
                      <a:pt x="292745" y="115776"/>
                      <a:pt x="288649" y="122549"/>
                      <a:pt x="283023" y="127921"/>
                    </a:cubicBezTo>
                    <a:cubicBezTo>
                      <a:pt x="276076" y="134950"/>
                      <a:pt x="268282" y="141094"/>
                      <a:pt x="259833" y="146209"/>
                    </a:cubicBezTo>
                    <a:lnTo>
                      <a:pt x="292146" y="165259"/>
                    </a:lnTo>
                    <a:lnTo>
                      <a:pt x="274469" y="175451"/>
                    </a:lnTo>
                    <a:lnTo>
                      <a:pt x="241871" y="156401"/>
                    </a:lnTo>
                    <a:cubicBezTo>
                      <a:pt x="226352" y="164068"/>
                      <a:pt x="210119" y="170193"/>
                      <a:pt x="193402" y="174688"/>
                    </a:cubicBezTo>
                    <a:cubicBezTo>
                      <a:pt x="175924" y="179603"/>
                      <a:pt x="158058" y="182975"/>
                      <a:pt x="139991" y="184785"/>
                    </a:cubicBezTo>
                    <a:lnTo>
                      <a:pt x="122599" y="154781"/>
                    </a:lnTo>
                    <a:cubicBezTo>
                      <a:pt x="127332" y="154657"/>
                      <a:pt x="132065" y="154276"/>
                      <a:pt x="136760" y="153638"/>
                    </a:cubicBezTo>
                    <a:cubicBezTo>
                      <a:pt x="143127" y="152876"/>
                      <a:pt x="150255" y="151638"/>
                      <a:pt x="158048" y="150019"/>
                    </a:cubicBezTo>
                    <a:cubicBezTo>
                      <a:pt x="165841" y="148399"/>
                      <a:pt x="174204" y="146113"/>
                      <a:pt x="182948" y="143637"/>
                    </a:cubicBezTo>
                    <a:cubicBezTo>
                      <a:pt x="191425" y="141056"/>
                      <a:pt x="199722" y="137865"/>
                      <a:pt x="207753" y="134112"/>
                    </a:cubicBezTo>
                    <a:lnTo>
                      <a:pt x="157193" y="104965"/>
                    </a:lnTo>
                    <a:lnTo>
                      <a:pt x="150635" y="107252"/>
                    </a:lnTo>
                    <a:lnTo>
                      <a:pt x="143697" y="109347"/>
                    </a:lnTo>
                    <a:cubicBezTo>
                      <a:pt x="130962" y="113538"/>
                      <a:pt x="119368" y="116777"/>
                      <a:pt x="108723" y="118872"/>
                    </a:cubicBezTo>
                    <a:cubicBezTo>
                      <a:pt x="98953" y="121148"/>
                      <a:pt x="88994" y="122482"/>
                      <a:pt x="78976" y="122872"/>
                    </a:cubicBezTo>
                    <a:cubicBezTo>
                      <a:pt x="70128" y="123234"/>
                      <a:pt x="61280" y="122396"/>
                      <a:pt x="52651" y="120396"/>
                    </a:cubicBezTo>
                    <a:cubicBezTo>
                      <a:pt x="44079" y="118463"/>
                      <a:pt x="35848" y="115243"/>
                      <a:pt x="28226" y="110871"/>
                    </a:cubicBezTo>
                    <a:cubicBezTo>
                      <a:pt x="19891" y="106518"/>
                      <a:pt x="12669" y="100289"/>
                      <a:pt x="7128" y="92678"/>
                    </a:cubicBezTo>
                    <a:cubicBezTo>
                      <a:pt x="3022" y="86992"/>
                      <a:pt x="1007" y="80058"/>
                      <a:pt x="1426" y="73057"/>
                    </a:cubicBezTo>
                    <a:cubicBezTo>
                      <a:pt x="2148" y="65761"/>
                      <a:pt x="5065" y="58846"/>
                      <a:pt x="9789" y="53245"/>
                    </a:cubicBezTo>
                    <a:cubicBezTo>
                      <a:pt x="15596" y="45863"/>
                      <a:pt x="22524" y="39434"/>
                      <a:pt x="30317" y="3419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6" y="1686"/>
                      <a:pt x="134479" y="0"/>
                    </a:cubicBezTo>
                    <a:close/>
                    <a:moveTo>
                      <a:pt x="63485" y="82772"/>
                    </a:moveTo>
                    <a:cubicBezTo>
                      <a:pt x="70157" y="86639"/>
                      <a:pt x="77864" y="88306"/>
                      <a:pt x="85534" y="87535"/>
                    </a:cubicBezTo>
                    <a:cubicBezTo>
                      <a:pt x="95817" y="86373"/>
                      <a:pt x="105948" y="84106"/>
                      <a:pt x="115756" y="80772"/>
                    </a:cubicBezTo>
                    <a:lnTo>
                      <a:pt x="68237" y="53245"/>
                    </a:lnTo>
                    <a:cubicBezTo>
                      <a:pt x="50750" y="64675"/>
                      <a:pt x="49230" y="74581"/>
                      <a:pt x="63485" y="82772"/>
                    </a:cubicBezTo>
                    <a:close/>
                    <a:moveTo>
                      <a:pt x="230372" y="96774"/>
                    </a:moveTo>
                    <a:cubicBezTo>
                      <a:pt x="223101" y="92773"/>
                      <a:pt x="214719" y="91269"/>
                      <a:pt x="206517" y="92488"/>
                    </a:cubicBezTo>
                    <a:cubicBezTo>
                      <a:pt x="195265" y="93955"/>
                      <a:pt x="184174" y="96412"/>
                      <a:pt x="173349" y="99822"/>
                    </a:cubicBezTo>
                    <a:lnTo>
                      <a:pt x="220868" y="127159"/>
                    </a:lnTo>
                    <a:cubicBezTo>
                      <a:pt x="240892" y="114776"/>
                      <a:pt x="244057" y="104651"/>
                      <a:pt x="230372" y="9677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3" name="Google Shape;3213;p37"/>
              <p:cNvSpPr/>
              <p:nvPr/>
            </p:nvSpPr>
            <p:spPr>
              <a:xfrm>
                <a:off x="7753460" y="5307234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240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4" name="Google Shape;3214;p37"/>
              <p:cNvSpPr/>
              <p:nvPr/>
            </p:nvSpPr>
            <p:spPr>
              <a:xfrm>
                <a:off x="7880525" y="5317712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240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5" name="Google Shape;3215;p37"/>
              <p:cNvSpPr/>
              <p:nvPr/>
            </p:nvSpPr>
            <p:spPr>
              <a:xfrm>
                <a:off x="7894686" y="5254561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6" name="Google Shape;3216;p37"/>
              <p:cNvSpPr/>
              <p:nvPr/>
            </p:nvSpPr>
            <p:spPr>
              <a:xfrm>
                <a:off x="7795847" y="5260943"/>
                <a:ext cx="47328" cy="33051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051" extrusionOk="0">
                    <a:moveTo>
                      <a:pt x="0" y="10001"/>
                    </a:moveTo>
                    <a:lnTo>
                      <a:pt x="10454" y="0"/>
                    </a:lnTo>
                    <a:lnTo>
                      <a:pt x="47329" y="25527"/>
                    </a:lnTo>
                    <a:lnTo>
                      <a:pt x="45048" y="33052"/>
                    </a:lnTo>
                    <a:cubicBezTo>
                      <a:pt x="45048" y="33052"/>
                      <a:pt x="17487" y="21431"/>
                      <a:pt x="16537" y="2076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7" name="Google Shape;3217;p37"/>
              <p:cNvSpPr/>
              <p:nvPr/>
            </p:nvSpPr>
            <p:spPr>
              <a:xfrm>
                <a:off x="7699193" y="5205793"/>
                <a:ext cx="58543" cy="38861"/>
              </a:xfrm>
              <a:custGeom>
                <a:avLst/>
                <a:gdLst/>
                <a:ahLst/>
                <a:cxnLst/>
                <a:rect l="l" t="t" r="r" b="b"/>
                <a:pathLst>
                  <a:path w="58543" h="38861" extrusionOk="0">
                    <a:moveTo>
                      <a:pt x="0" y="11049"/>
                    </a:moveTo>
                    <a:lnTo>
                      <a:pt x="49040" y="38862"/>
                    </a:lnTo>
                    <a:lnTo>
                      <a:pt x="58543" y="31623"/>
                    </a:lnTo>
                    <a:cubicBezTo>
                      <a:pt x="58543" y="31623"/>
                      <a:pt x="52461" y="24574"/>
                      <a:pt x="51986" y="23813"/>
                    </a:cubicBezTo>
                    <a:cubicBezTo>
                      <a:pt x="47585" y="18783"/>
                      <a:pt x="42425" y="14478"/>
                      <a:pt x="36684" y="11049"/>
                    </a:cubicBezTo>
                    <a:cubicBezTo>
                      <a:pt x="33073" y="10382"/>
                      <a:pt x="9789" y="0"/>
                      <a:pt x="978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8" name="Google Shape;3218;p37"/>
              <p:cNvSpPr/>
              <p:nvPr/>
            </p:nvSpPr>
            <p:spPr>
              <a:xfrm>
                <a:off x="7753460" y="5174646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9" name="Google Shape;3219;p37"/>
              <p:cNvSpPr/>
              <p:nvPr/>
            </p:nvSpPr>
            <p:spPr>
              <a:xfrm>
                <a:off x="7631241" y="5169598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0" name="Google Shape;3220;p37"/>
              <p:cNvSpPr/>
              <p:nvPr/>
            </p:nvSpPr>
            <p:spPr>
              <a:xfrm>
                <a:off x="7632192" y="5227129"/>
                <a:ext cx="29936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1" name="Google Shape;3221;p37"/>
              <p:cNvSpPr/>
              <p:nvPr/>
            </p:nvSpPr>
            <p:spPr>
              <a:xfrm>
                <a:off x="7630861" y="5152548"/>
                <a:ext cx="295637" cy="184403"/>
              </a:xfrm>
              <a:custGeom>
                <a:avLst/>
                <a:gdLst/>
                <a:ahLst/>
                <a:cxnLst/>
                <a:rect l="l" t="t" r="r" b="b"/>
                <a:pathLst>
                  <a:path w="295637" h="184403" extrusionOk="0">
                    <a:moveTo>
                      <a:pt x="149875" y="29051"/>
                    </a:moveTo>
                    <a:cubicBezTo>
                      <a:pt x="145988" y="29042"/>
                      <a:pt x="142110" y="29356"/>
                      <a:pt x="138280" y="30004"/>
                    </a:cubicBezTo>
                    <a:cubicBezTo>
                      <a:pt x="133053" y="30671"/>
                      <a:pt x="127256" y="31718"/>
                      <a:pt x="120793" y="33147"/>
                    </a:cubicBezTo>
                    <a:cubicBezTo>
                      <a:pt x="114331" y="34576"/>
                      <a:pt x="107583" y="36195"/>
                      <a:pt x="100645" y="38290"/>
                    </a:cubicBezTo>
                    <a:cubicBezTo>
                      <a:pt x="93878" y="40310"/>
                      <a:pt x="87273" y="42824"/>
                      <a:pt x="80877" y="45815"/>
                    </a:cubicBezTo>
                    <a:lnTo>
                      <a:pt x="131628" y="75247"/>
                    </a:lnTo>
                    <a:lnTo>
                      <a:pt x="141131" y="72009"/>
                    </a:lnTo>
                    <a:cubicBezTo>
                      <a:pt x="154056" y="67723"/>
                      <a:pt x="166221" y="64103"/>
                      <a:pt x="177721" y="61055"/>
                    </a:cubicBezTo>
                    <a:cubicBezTo>
                      <a:pt x="188489" y="58207"/>
                      <a:pt x="199494" y="56397"/>
                      <a:pt x="210604" y="55626"/>
                    </a:cubicBezTo>
                    <a:cubicBezTo>
                      <a:pt x="220726" y="54988"/>
                      <a:pt x="230875" y="55654"/>
                      <a:pt x="240826" y="57626"/>
                    </a:cubicBezTo>
                    <a:cubicBezTo>
                      <a:pt x="251033" y="59836"/>
                      <a:pt x="260812" y="63655"/>
                      <a:pt x="269813" y="68961"/>
                    </a:cubicBezTo>
                    <a:cubicBezTo>
                      <a:pt x="278584" y="73362"/>
                      <a:pt x="286112" y="79915"/>
                      <a:pt x="291671" y="88011"/>
                    </a:cubicBezTo>
                    <a:cubicBezTo>
                      <a:pt x="295397" y="93897"/>
                      <a:pt x="296556" y="101051"/>
                      <a:pt x="294902" y="107823"/>
                    </a:cubicBezTo>
                    <a:cubicBezTo>
                      <a:pt x="292793" y="115319"/>
                      <a:pt x="288687" y="122101"/>
                      <a:pt x="283023" y="127444"/>
                    </a:cubicBezTo>
                    <a:cubicBezTo>
                      <a:pt x="276076" y="134503"/>
                      <a:pt x="268282" y="140675"/>
                      <a:pt x="259833" y="145828"/>
                    </a:cubicBezTo>
                    <a:lnTo>
                      <a:pt x="292146" y="164878"/>
                    </a:lnTo>
                    <a:lnTo>
                      <a:pt x="274469" y="175069"/>
                    </a:lnTo>
                    <a:lnTo>
                      <a:pt x="241871" y="156019"/>
                    </a:lnTo>
                    <a:cubicBezTo>
                      <a:pt x="226371" y="163763"/>
                      <a:pt x="210138" y="169916"/>
                      <a:pt x="193402" y="174403"/>
                    </a:cubicBezTo>
                    <a:cubicBezTo>
                      <a:pt x="175915" y="179241"/>
                      <a:pt x="158048" y="182585"/>
                      <a:pt x="139991" y="184404"/>
                    </a:cubicBezTo>
                    <a:lnTo>
                      <a:pt x="122979" y="153829"/>
                    </a:lnTo>
                    <a:cubicBezTo>
                      <a:pt x="126115" y="153829"/>
                      <a:pt x="130772" y="153829"/>
                      <a:pt x="137140" y="152781"/>
                    </a:cubicBezTo>
                    <a:cubicBezTo>
                      <a:pt x="143507" y="151733"/>
                      <a:pt x="150635" y="150781"/>
                      <a:pt x="158428" y="149066"/>
                    </a:cubicBezTo>
                    <a:cubicBezTo>
                      <a:pt x="166221" y="147352"/>
                      <a:pt x="174585" y="145256"/>
                      <a:pt x="183328" y="142684"/>
                    </a:cubicBezTo>
                    <a:cubicBezTo>
                      <a:pt x="191824" y="140141"/>
                      <a:pt x="200121" y="136960"/>
                      <a:pt x="208133" y="133159"/>
                    </a:cubicBezTo>
                    <a:lnTo>
                      <a:pt x="157573" y="103917"/>
                    </a:lnTo>
                    <a:lnTo>
                      <a:pt x="151015" y="106204"/>
                    </a:lnTo>
                    <a:lnTo>
                      <a:pt x="144077" y="108394"/>
                    </a:lnTo>
                    <a:cubicBezTo>
                      <a:pt x="131342" y="112585"/>
                      <a:pt x="119748" y="115824"/>
                      <a:pt x="109104" y="117919"/>
                    </a:cubicBezTo>
                    <a:cubicBezTo>
                      <a:pt x="99334" y="120196"/>
                      <a:pt x="89374" y="121530"/>
                      <a:pt x="79357" y="121920"/>
                    </a:cubicBezTo>
                    <a:cubicBezTo>
                      <a:pt x="70509" y="122234"/>
                      <a:pt x="61661" y="121396"/>
                      <a:pt x="53031" y="119443"/>
                    </a:cubicBezTo>
                    <a:cubicBezTo>
                      <a:pt x="44478" y="117462"/>
                      <a:pt x="36247" y="114252"/>
                      <a:pt x="28606" y="109918"/>
                    </a:cubicBezTo>
                    <a:cubicBezTo>
                      <a:pt x="20291" y="105537"/>
                      <a:pt x="13077" y="99317"/>
                      <a:pt x="7508" y="91726"/>
                    </a:cubicBezTo>
                    <a:cubicBezTo>
                      <a:pt x="3412" y="86039"/>
                      <a:pt x="1397" y="79105"/>
                      <a:pt x="1806" y="72104"/>
                    </a:cubicBezTo>
                    <a:cubicBezTo>
                      <a:pt x="2528" y="64808"/>
                      <a:pt x="5446" y="57893"/>
                      <a:pt x="10169" y="52292"/>
                    </a:cubicBezTo>
                    <a:cubicBezTo>
                      <a:pt x="15947" y="44882"/>
                      <a:pt x="22885" y="38452"/>
                      <a:pt x="30697" y="33242"/>
                    </a:cubicBezTo>
                    <a:lnTo>
                      <a:pt x="0" y="17050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197" y="4286"/>
                      <a:pt x="119776" y="1638"/>
                      <a:pt x="134479" y="0"/>
                    </a:cubicBezTo>
                    <a:close/>
                    <a:moveTo>
                      <a:pt x="63485" y="82391"/>
                    </a:moveTo>
                    <a:cubicBezTo>
                      <a:pt x="70157" y="86258"/>
                      <a:pt x="77864" y="87925"/>
                      <a:pt x="85534" y="87154"/>
                    </a:cubicBezTo>
                    <a:cubicBezTo>
                      <a:pt x="95817" y="85992"/>
                      <a:pt x="105948" y="83725"/>
                      <a:pt x="115756" y="80391"/>
                    </a:cubicBezTo>
                    <a:lnTo>
                      <a:pt x="68237" y="52864"/>
                    </a:lnTo>
                    <a:cubicBezTo>
                      <a:pt x="50750" y="64675"/>
                      <a:pt x="49230" y="74485"/>
                      <a:pt x="63485" y="82772"/>
                    </a:cubicBezTo>
                    <a:close/>
                    <a:moveTo>
                      <a:pt x="230372" y="96298"/>
                    </a:moveTo>
                    <a:cubicBezTo>
                      <a:pt x="223092" y="92335"/>
                      <a:pt x="214710" y="90859"/>
                      <a:pt x="206517" y="92107"/>
                    </a:cubicBezTo>
                    <a:cubicBezTo>
                      <a:pt x="195274" y="93535"/>
                      <a:pt x="184174" y="95964"/>
                      <a:pt x="173349" y="99346"/>
                    </a:cubicBezTo>
                    <a:lnTo>
                      <a:pt x="220868" y="126778"/>
                    </a:lnTo>
                    <a:cubicBezTo>
                      <a:pt x="240826" y="114776"/>
                      <a:pt x="244057" y="104680"/>
                      <a:pt x="230372" y="96679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22" name="Google Shape;3222;p37"/>
            <p:cNvGrpSpPr/>
            <p:nvPr/>
          </p:nvGrpSpPr>
          <p:grpSpPr>
            <a:xfrm>
              <a:off x="4965040" y="3574128"/>
              <a:ext cx="883852" cy="621125"/>
              <a:chOff x="6774665" y="4316253"/>
              <a:chExt cx="883852" cy="621125"/>
            </a:xfrm>
          </p:grpSpPr>
          <p:sp>
            <p:nvSpPr>
              <p:cNvPr id="3223" name="Google Shape;3223;p37"/>
              <p:cNvSpPr/>
              <p:nvPr/>
            </p:nvSpPr>
            <p:spPr>
              <a:xfrm>
                <a:off x="6774665" y="442588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4" name="Google Shape;3224;p37"/>
              <p:cNvSpPr/>
              <p:nvPr/>
            </p:nvSpPr>
            <p:spPr>
              <a:xfrm>
                <a:off x="6774855" y="4568951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5" name="Google Shape;3225;p37"/>
              <p:cNvSpPr/>
              <p:nvPr/>
            </p:nvSpPr>
            <p:spPr>
              <a:xfrm>
                <a:off x="7592086" y="4572000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6" name="Google Shape;3226;p37"/>
              <p:cNvSpPr/>
              <p:nvPr/>
            </p:nvSpPr>
            <p:spPr>
              <a:xfrm>
                <a:off x="6774665" y="431625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7" name="Google Shape;3227;p37"/>
              <p:cNvSpPr/>
              <p:nvPr/>
            </p:nvSpPr>
            <p:spPr>
              <a:xfrm>
                <a:off x="6900380" y="4385881"/>
                <a:ext cx="632615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093" extrusionOk="0">
                    <a:moveTo>
                      <a:pt x="632021" y="194024"/>
                    </a:moveTo>
                    <a:cubicBezTo>
                      <a:pt x="627555" y="237077"/>
                      <a:pt x="596952" y="279749"/>
                      <a:pt x="540025" y="312515"/>
                    </a:cubicBezTo>
                    <a:cubicBezTo>
                      <a:pt x="416475" y="383953"/>
                      <a:pt x="216136" y="383953"/>
                      <a:pt x="92586" y="312515"/>
                    </a:cubicBezTo>
                    <a:cubicBezTo>
                      <a:pt x="35564" y="279559"/>
                      <a:pt x="4961" y="237077"/>
                      <a:pt x="590" y="194024"/>
                    </a:cubicBezTo>
                    <a:cubicBezTo>
                      <a:pt x="-4732" y="143637"/>
                      <a:pt x="25965" y="92107"/>
                      <a:pt x="92586" y="53721"/>
                    </a:cubicBezTo>
                    <a:cubicBezTo>
                      <a:pt x="216136" y="-17907"/>
                      <a:pt x="416475" y="-17907"/>
                      <a:pt x="540025" y="53721"/>
                    </a:cubicBezTo>
                    <a:cubicBezTo>
                      <a:pt x="606931" y="92107"/>
                      <a:pt x="637344" y="143637"/>
                      <a:pt x="632021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8" name="Google Shape;3228;p37"/>
              <p:cNvSpPr/>
              <p:nvPr/>
            </p:nvSpPr>
            <p:spPr>
              <a:xfrm>
                <a:off x="6900970" y="4407789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9" name="Google Shape;3229;p37"/>
              <p:cNvSpPr/>
              <p:nvPr/>
            </p:nvSpPr>
            <p:spPr>
              <a:xfrm>
                <a:off x="7062535" y="4489799"/>
                <a:ext cx="295132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132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567" y="61017"/>
                      <a:pt x="260366" y="64846"/>
                      <a:pt x="269337" y="70199"/>
                    </a:cubicBezTo>
                    <a:cubicBezTo>
                      <a:pt x="278119" y="74590"/>
                      <a:pt x="285636" y="81144"/>
                      <a:pt x="291196" y="89249"/>
                    </a:cubicBezTo>
                    <a:cubicBezTo>
                      <a:pt x="294874" y="95193"/>
                      <a:pt x="296033" y="102356"/>
                      <a:pt x="294427" y="109156"/>
                    </a:cubicBezTo>
                    <a:cubicBezTo>
                      <a:pt x="292251" y="116624"/>
                      <a:pt x="288155" y="123397"/>
                      <a:pt x="282547" y="128778"/>
                    </a:cubicBezTo>
                    <a:cubicBezTo>
                      <a:pt x="275553" y="135789"/>
                      <a:pt x="267769" y="141961"/>
                      <a:pt x="259358" y="147161"/>
                    </a:cubicBezTo>
                    <a:lnTo>
                      <a:pt x="29167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5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693" y="93612"/>
                      <a:pt x="214339" y="92107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0" name="Google Shape;3230;p37"/>
              <p:cNvSpPr/>
              <p:nvPr/>
            </p:nvSpPr>
            <p:spPr>
              <a:xfrm>
                <a:off x="7184658" y="4627816"/>
                <a:ext cx="19482" cy="25431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431" extrusionOk="0">
                    <a:moveTo>
                      <a:pt x="0" y="17145"/>
                    </a:moveTo>
                    <a:cubicBezTo>
                      <a:pt x="285" y="11430"/>
                      <a:pt x="285" y="5715"/>
                      <a:pt x="0" y="0"/>
                    </a:cubicBezTo>
                    <a:lnTo>
                      <a:pt x="19483" y="12478"/>
                    </a:lnTo>
                    <a:lnTo>
                      <a:pt x="11024" y="2543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1" name="Google Shape;3231;p37"/>
              <p:cNvSpPr/>
              <p:nvPr/>
            </p:nvSpPr>
            <p:spPr>
              <a:xfrm>
                <a:off x="7311819" y="4638675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2" name="Google Shape;3232;p37"/>
              <p:cNvSpPr/>
              <p:nvPr/>
            </p:nvSpPr>
            <p:spPr>
              <a:xfrm>
                <a:off x="7325980" y="4575428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3" name="Google Shape;3233;p37"/>
              <p:cNvSpPr/>
              <p:nvPr/>
            </p:nvSpPr>
            <p:spPr>
              <a:xfrm>
                <a:off x="7227140" y="4581810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4" name="Google Shape;3234;p37"/>
              <p:cNvSpPr/>
              <p:nvPr/>
            </p:nvSpPr>
            <p:spPr>
              <a:xfrm>
                <a:off x="7130487" y="4526660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5" name="Google Shape;3235;p37"/>
              <p:cNvSpPr/>
              <p:nvPr/>
            </p:nvSpPr>
            <p:spPr>
              <a:xfrm>
                <a:off x="7184753" y="4495514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6" name="Google Shape;3236;p37"/>
              <p:cNvSpPr/>
              <p:nvPr/>
            </p:nvSpPr>
            <p:spPr>
              <a:xfrm>
                <a:off x="7062535" y="4490466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7" name="Google Shape;3237;p37"/>
              <p:cNvSpPr/>
              <p:nvPr/>
            </p:nvSpPr>
            <p:spPr>
              <a:xfrm>
                <a:off x="7063485" y="4547997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8" name="Google Shape;3238;p37"/>
              <p:cNvSpPr/>
              <p:nvPr/>
            </p:nvSpPr>
            <p:spPr>
              <a:xfrm>
                <a:off x="7062535" y="4472654"/>
                <a:ext cx="295233" cy="185546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6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338"/>
                      <a:pt x="100265" y="39433"/>
                    </a:cubicBezTo>
                    <a:cubicBezTo>
                      <a:pt x="93498" y="41481"/>
                      <a:pt x="86893" y="44034"/>
                      <a:pt x="80497" y="47054"/>
                    </a:cubicBezTo>
                    <a:lnTo>
                      <a:pt x="131247" y="76390"/>
                    </a:lnTo>
                    <a:lnTo>
                      <a:pt x="140751" y="73247"/>
                    </a:lnTo>
                    <a:cubicBezTo>
                      <a:pt x="153676" y="68866"/>
                      <a:pt x="165841" y="65246"/>
                      <a:pt x="177340" y="62198"/>
                    </a:cubicBezTo>
                    <a:cubicBezTo>
                      <a:pt x="188108" y="59360"/>
                      <a:pt x="199114" y="57540"/>
                      <a:pt x="210224" y="56769"/>
                    </a:cubicBezTo>
                    <a:cubicBezTo>
                      <a:pt x="220345" y="56159"/>
                      <a:pt x="230505" y="56864"/>
                      <a:pt x="240446" y="58864"/>
                    </a:cubicBezTo>
                    <a:cubicBezTo>
                      <a:pt x="250643" y="61036"/>
                      <a:pt x="260432" y="64827"/>
                      <a:pt x="269432" y="70104"/>
                    </a:cubicBezTo>
                    <a:cubicBezTo>
                      <a:pt x="278204" y="74504"/>
                      <a:pt x="285731" y="81058"/>
                      <a:pt x="291291" y="89154"/>
                    </a:cubicBezTo>
                    <a:cubicBezTo>
                      <a:pt x="294978" y="95088"/>
                      <a:pt x="296138" y="102260"/>
                      <a:pt x="294522" y="109061"/>
                    </a:cubicBezTo>
                    <a:cubicBezTo>
                      <a:pt x="292327" y="116519"/>
                      <a:pt x="288231" y="123282"/>
                      <a:pt x="282643" y="128683"/>
                    </a:cubicBezTo>
                    <a:cubicBezTo>
                      <a:pt x="275667" y="135684"/>
                      <a:pt x="267883" y="141827"/>
                      <a:pt x="259453" y="146971"/>
                    </a:cubicBezTo>
                    <a:lnTo>
                      <a:pt x="291766" y="16602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0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2747" y="153067"/>
                      <a:pt x="149875" y="151924"/>
                      <a:pt x="157668" y="150209"/>
                    </a:cubicBezTo>
                    <a:cubicBezTo>
                      <a:pt x="165461" y="148495"/>
                      <a:pt x="173824" y="146304"/>
                      <a:pt x="182568" y="143828"/>
                    </a:cubicBezTo>
                    <a:cubicBezTo>
                      <a:pt x="191064" y="141284"/>
                      <a:pt x="199361" y="138103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5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534"/>
                    </a:moveTo>
                    <a:cubicBezTo>
                      <a:pt x="69777" y="87401"/>
                      <a:pt x="77484" y="89068"/>
                      <a:pt x="85154" y="88297"/>
                    </a:cubicBezTo>
                    <a:cubicBezTo>
                      <a:pt x="95437" y="87125"/>
                      <a:pt x="105568" y="84858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534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84" y="94707"/>
                      <a:pt x="183784" y="97164"/>
                      <a:pt x="172969" y="100584"/>
                    </a:cubicBezTo>
                    <a:lnTo>
                      <a:pt x="220488" y="127921"/>
                    </a:lnTo>
                    <a:cubicBezTo>
                      <a:pt x="240512" y="115224"/>
                      <a:pt x="243677" y="105089"/>
                      <a:pt x="229991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39" name="Google Shape;3239;p37"/>
            <p:cNvGrpSpPr/>
            <p:nvPr/>
          </p:nvGrpSpPr>
          <p:grpSpPr>
            <a:xfrm>
              <a:off x="4965040" y="3430682"/>
              <a:ext cx="883852" cy="621125"/>
              <a:chOff x="6774665" y="4172807"/>
              <a:chExt cx="883852" cy="621125"/>
            </a:xfrm>
          </p:grpSpPr>
          <p:sp>
            <p:nvSpPr>
              <p:cNvPr id="3240" name="Google Shape;3240;p37"/>
              <p:cNvSpPr/>
              <p:nvPr/>
            </p:nvSpPr>
            <p:spPr>
              <a:xfrm>
                <a:off x="6774665" y="4282440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2"/>
                      <a:pt x="197857" y="0"/>
                      <a:pt x="441926" y="0"/>
                    </a:cubicBezTo>
                    <a:cubicBezTo>
                      <a:pt x="685995" y="0"/>
                      <a:pt x="883852" y="114502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1" name="Google Shape;3241;p37"/>
              <p:cNvSpPr/>
              <p:nvPr/>
            </p:nvSpPr>
            <p:spPr>
              <a:xfrm>
                <a:off x="6774855" y="4425505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4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2" name="Google Shape;3242;p37"/>
              <p:cNvSpPr/>
              <p:nvPr/>
            </p:nvSpPr>
            <p:spPr>
              <a:xfrm>
                <a:off x="7592086" y="4428553"/>
                <a:ext cx="66431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431" h="157067" extrusionOk="0">
                    <a:moveTo>
                      <a:pt x="66431" y="0"/>
                    </a:moveTo>
                    <a:lnTo>
                      <a:pt x="66431" y="109538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431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3" name="Google Shape;3243;p37"/>
              <p:cNvSpPr/>
              <p:nvPr/>
            </p:nvSpPr>
            <p:spPr>
              <a:xfrm>
                <a:off x="6774665" y="4172807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4" name="Google Shape;3244;p37"/>
              <p:cNvSpPr/>
              <p:nvPr/>
            </p:nvSpPr>
            <p:spPr>
              <a:xfrm>
                <a:off x="6900380" y="4242411"/>
                <a:ext cx="632615" cy="366117"/>
              </a:xfrm>
              <a:custGeom>
                <a:avLst/>
                <a:gdLst/>
                <a:ahLst/>
                <a:cxnLst/>
                <a:rect l="l" t="t" r="r" b="b"/>
                <a:pathLst>
                  <a:path w="632615" h="366117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539"/>
                    </a:cubicBezTo>
                    <a:cubicBezTo>
                      <a:pt x="416475" y="383977"/>
                      <a:pt x="216136" y="383977"/>
                      <a:pt x="92586" y="312539"/>
                    </a:cubicBezTo>
                    <a:cubicBezTo>
                      <a:pt x="35564" y="279583"/>
                      <a:pt x="4961" y="237101"/>
                      <a:pt x="590" y="194048"/>
                    </a:cubicBezTo>
                    <a:cubicBezTo>
                      <a:pt x="-4732" y="143661"/>
                      <a:pt x="25965" y="92131"/>
                      <a:pt x="92586" y="53650"/>
                    </a:cubicBezTo>
                    <a:cubicBezTo>
                      <a:pt x="216136" y="-17883"/>
                      <a:pt x="416475" y="-17883"/>
                      <a:pt x="540025" y="53650"/>
                    </a:cubicBezTo>
                    <a:cubicBezTo>
                      <a:pt x="606931" y="92131"/>
                      <a:pt x="637344" y="143661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5" name="Google Shape;3245;p37"/>
              <p:cNvSpPr/>
              <p:nvPr/>
            </p:nvSpPr>
            <p:spPr>
              <a:xfrm>
                <a:off x="6900970" y="4264342"/>
                <a:ext cx="631431" cy="344185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85" extrusionOk="0">
                    <a:moveTo>
                      <a:pt x="631432" y="172117"/>
                    </a:moveTo>
                    <a:cubicBezTo>
                      <a:pt x="626965" y="215170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170"/>
                      <a:pt x="0" y="172117"/>
                    </a:cubicBezTo>
                    <a:cubicBezTo>
                      <a:pt x="4372" y="129064"/>
                      <a:pt x="34974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838" y="86677"/>
                      <a:pt x="626965" y="129064"/>
                      <a:pt x="631432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6" name="Google Shape;3246;p37"/>
              <p:cNvSpPr/>
              <p:nvPr/>
            </p:nvSpPr>
            <p:spPr>
              <a:xfrm>
                <a:off x="7062535" y="4346352"/>
                <a:ext cx="295228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28" h="185547" extrusionOk="0">
                    <a:moveTo>
                      <a:pt x="149494" y="30194"/>
                    </a:moveTo>
                    <a:cubicBezTo>
                      <a:pt x="145607" y="30185"/>
                      <a:pt x="141730" y="30499"/>
                      <a:pt x="137900" y="31147"/>
                    </a:cubicBezTo>
                    <a:cubicBezTo>
                      <a:pt x="132673" y="31909"/>
                      <a:pt x="126875" y="32956"/>
                      <a:pt x="120413" y="34290"/>
                    </a:cubicBezTo>
                    <a:cubicBezTo>
                      <a:pt x="113950" y="35623"/>
                      <a:pt x="107203" y="37433"/>
                      <a:pt x="100265" y="39529"/>
                    </a:cubicBezTo>
                    <a:cubicBezTo>
                      <a:pt x="93498" y="41548"/>
                      <a:pt x="86893" y="44063"/>
                      <a:pt x="80497" y="47054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246"/>
                      <a:pt x="177340" y="62294"/>
                    </a:cubicBezTo>
                    <a:cubicBezTo>
                      <a:pt x="188089" y="59360"/>
                      <a:pt x="199104" y="57541"/>
                      <a:pt x="210224" y="56864"/>
                    </a:cubicBezTo>
                    <a:cubicBezTo>
                      <a:pt x="220345" y="56179"/>
                      <a:pt x="230505" y="56845"/>
                      <a:pt x="240446" y="58864"/>
                    </a:cubicBezTo>
                    <a:cubicBezTo>
                      <a:pt x="250662" y="61017"/>
                      <a:pt x="260461" y="64846"/>
                      <a:pt x="269432" y="70199"/>
                    </a:cubicBezTo>
                    <a:cubicBezTo>
                      <a:pt x="278214" y="74590"/>
                      <a:pt x="285731" y="81144"/>
                      <a:pt x="291291" y="89249"/>
                    </a:cubicBezTo>
                    <a:cubicBezTo>
                      <a:pt x="294969" y="95193"/>
                      <a:pt x="296128" y="102356"/>
                      <a:pt x="294522" y="109156"/>
                    </a:cubicBezTo>
                    <a:cubicBezTo>
                      <a:pt x="292346" y="116624"/>
                      <a:pt x="288250" y="123397"/>
                      <a:pt x="282643" y="128778"/>
                    </a:cubicBezTo>
                    <a:cubicBezTo>
                      <a:pt x="275648" y="135789"/>
                      <a:pt x="267864" y="141961"/>
                      <a:pt x="259453" y="147161"/>
                    </a:cubicBezTo>
                    <a:lnTo>
                      <a:pt x="291766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68"/>
                      <a:pt x="209359" y="171022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09"/>
                      <a:pt x="157668" y="150209"/>
                    </a:cubicBezTo>
                    <a:cubicBezTo>
                      <a:pt x="165556" y="148495"/>
                      <a:pt x="173824" y="146399"/>
                      <a:pt x="182568" y="143828"/>
                    </a:cubicBezTo>
                    <a:cubicBezTo>
                      <a:pt x="191055" y="141246"/>
                      <a:pt x="199342" y="138065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3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585" y="87116"/>
                      <a:pt x="561" y="8016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197" y="45929"/>
                      <a:pt x="22125" y="39500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57" y="17021"/>
                      <a:pt x="75783" y="1164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86" y="87459"/>
                      <a:pt x="77494" y="89116"/>
                      <a:pt x="85154" y="88392"/>
                    </a:cubicBezTo>
                    <a:cubicBezTo>
                      <a:pt x="95437" y="87182"/>
                      <a:pt x="105568" y="84877"/>
                      <a:pt x="115376" y="81534"/>
                    </a:cubicBezTo>
                    <a:lnTo>
                      <a:pt x="67857" y="54007"/>
                    </a:lnTo>
                    <a:cubicBezTo>
                      <a:pt x="50370" y="65437"/>
                      <a:pt x="48849" y="75343"/>
                      <a:pt x="63105" y="83629"/>
                    </a:cubicBezTo>
                    <a:close/>
                    <a:moveTo>
                      <a:pt x="229991" y="97536"/>
                    </a:moveTo>
                    <a:cubicBezTo>
                      <a:pt x="222721" y="93536"/>
                      <a:pt x="214339" y="92030"/>
                      <a:pt x="206137" y="93250"/>
                    </a:cubicBezTo>
                    <a:cubicBezTo>
                      <a:pt x="194894" y="94755"/>
                      <a:pt x="183803" y="97212"/>
                      <a:pt x="172969" y="100584"/>
                    </a:cubicBezTo>
                    <a:lnTo>
                      <a:pt x="220488" y="127921"/>
                    </a:lnTo>
                    <a:cubicBezTo>
                      <a:pt x="240446" y="115634"/>
                      <a:pt x="243677" y="105442"/>
                      <a:pt x="229991" y="975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7" name="Google Shape;3247;p37"/>
              <p:cNvSpPr/>
              <p:nvPr/>
            </p:nvSpPr>
            <p:spPr>
              <a:xfrm>
                <a:off x="7184658" y="4484274"/>
                <a:ext cx="19482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482" h="25526" extrusionOk="0">
                    <a:moveTo>
                      <a:pt x="0" y="17240"/>
                    </a:moveTo>
                    <a:cubicBezTo>
                      <a:pt x="570" y="16002"/>
                      <a:pt x="0" y="0"/>
                      <a:pt x="0" y="0"/>
                    </a:cubicBezTo>
                    <a:lnTo>
                      <a:pt x="19483" y="12573"/>
                    </a:lnTo>
                    <a:lnTo>
                      <a:pt x="1102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8" name="Google Shape;3248;p37"/>
              <p:cNvSpPr/>
              <p:nvPr/>
            </p:nvSpPr>
            <p:spPr>
              <a:xfrm>
                <a:off x="7311819" y="4495228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143"/>
                    </a:lnTo>
                    <a:lnTo>
                      <a:pt x="24140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9" name="Google Shape;3249;p37"/>
              <p:cNvSpPr/>
              <p:nvPr/>
            </p:nvSpPr>
            <p:spPr>
              <a:xfrm>
                <a:off x="7325980" y="4431982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6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6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0" name="Google Shape;3250;p37"/>
              <p:cNvSpPr/>
              <p:nvPr/>
            </p:nvSpPr>
            <p:spPr>
              <a:xfrm>
                <a:off x="7227140" y="4438078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431"/>
                      <a:pt x="16537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1" name="Google Shape;3251;p37"/>
              <p:cNvSpPr/>
              <p:nvPr/>
            </p:nvSpPr>
            <p:spPr>
              <a:xfrm>
                <a:off x="7130487" y="4383214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9040" y="38957"/>
                    </a:lnTo>
                    <a:lnTo>
                      <a:pt x="59018" y="31623"/>
                    </a:lnTo>
                    <a:cubicBezTo>
                      <a:pt x="59018" y="31623"/>
                      <a:pt x="52841" y="24575"/>
                      <a:pt x="52461" y="23908"/>
                    </a:cubicBezTo>
                    <a:cubicBezTo>
                      <a:pt x="48042" y="18898"/>
                      <a:pt x="42881" y="14592"/>
                      <a:pt x="37160" y="11144"/>
                    </a:cubicBezTo>
                    <a:cubicBezTo>
                      <a:pt x="33548" y="10382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2" name="Google Shape;3252;p37"/>
              <p:cNvSpPr/>
              <p:nvPr/>
            </p:nvSpPr>
            <p:spPr>
              <a:xfrm>
                <a:off x="7184753" y="4352067"/>
                <a:ext cx="27275" cy="24479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479" extrusionOk="0">
                    <a:moveTo>
                      <a:pt x="27276" y="24479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430"/>
                    </a:lnTo>
                    <a:lnTo>
                      <a:pt x="1140" y="19621"/>
                    </a:lnTo>
                    <a:lnTo>
                      <a:pt x="27276" y="24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3" name="Google Shape;3253;p37"/>
              <p:cNvSpPr/>
              <p:nvPr/>
            </p:nvSpPr>
            <p:spPr>
              <a:xfrm>
                <a:off x="7062535" y="4347019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0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4" name="Google Shape;3254;p37"/>
              <p:cNvSpPr/>
              <p:nvPr/>
            </p:nvSpPr>
            <p:spPr>
              <a:xfrm>
                <a:off x="7063485" y="4404550"/>
                <a:ext cx="29937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937" h="30289" extrusionOk="0">
                    <a:moveTo>
                      <a:pt x="0" y="17907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5" name="Google Shape;3255;p37"/>
              <p:cNvSpPr/>
              <p:nvPr/>
            </p:nvSpPr>
            <p:spPr>
              <a:xfrm>
                <a:off x="7062535" y="4329112"/>
                <a:ext cx="295233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5233" h="185547" extrusionOk="0">
                    <a:moveTo>
                      <a:pt x="149494" y="30289"/>
                    </a:moveTo>
                    <a:cubicBezTo>
                      <a:pt x="145607" y="30280"/>
                      <a:pt x="141730" y="30594"/>
                      <a:pt x="137900" y="31242"/>
                    </a:cubicBezTo>
                    <a:cubicBezTo>
                      <a:pt x="132673" y="32004"/>
                      <a:pt x="126875" y="33052"/>
                      <a:pt x="120413" y="34385"/>
                    </a:cubicBezTo>
                    <a:cubicBezTo>
                      <a:pt x="113950" y="35719"/>
                      <a:pt x="107203" y="37433"/>
                      <a:pt x="100265" y="39529"/>
                    </a:cubicBezTo>
                    <a:cubicBezTo>
                      <a:pt x="93498" y="41577"/>
                      <a:pt x="86893" y="44129"/>
                      <a:pt x="80497" y="47149"/>
                    </a:cubicBezTo>
                    <a:lnTo>
                      <a:pt x="131247" y="76486"/>
                    </a:lnTo>
                    <a:lnTo>
                      <a:pt x="140751" y="73247"/>
                    </a:lnTo>
                    <a:cubicBezTo>
                      <a:pt x="153676" y="68961"/>
                      <a:pt x="165841" y="65341"/>
                      <a:pt x="177340" y="62294"/>
                    </a:cubicBezTo>
                    <a:cubicBezTo>
                      <a:pt x="188108" y="59455"/>
                      <a:pt x="199114" y="57636"/>
                      <a:pt x="210224" y="56864"/>
                    </a:cubicBezTo>
                    <a:cubicBezTo>
                      <a:pt x="220345" y="56255"/>
                      <a:pt x="230505" y="56960"/>
                      <a:pt x="240446" y="58960"/>
                    </a:cubicBezTo>
                    <a:cubicBezTo>
                      <a:pt x="250643" y="61131"/>
                      <a:pt x="260432" y="64922"/>
                      <a:pt x="269432" y="70199"/>
                    </a:cubicBezTo>
                    <a:cubicBezTo>
                      <a:pt x="278204" y="74600"/>
                      <a:pt x="285731" y="81153"/>
                      <a:pt x="291291" y="89249"/>
                    </a:cubicBezTo>
                    <a:cubicBezTo>
                      <a:pt x="294978" y="95183"/>
                      <a:pt x="296138" y="102356"/>
                      <a:pt x="294522" y="109156"/>
                    </a:cubicBezTo>
                    <a:cubicBezTo>
                      <a:pt x="292327" y="116615"/>
                      <a:pt x="288231" y="123377"/>
                      <a:pt x="282643" y="128778"/>
                    </a:cubicBezTo>
                    <a:cubicBezTo>
                      <a:pt x="275667" y="135779"/>
                      <a:pt x="267883" y="141922"/>
                      <a:pt x="259453" y="147066"/>
                    </a:cubicBezTo>
                    <a:lnTo>
                      <a:pt x="291766" y="166116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91" y="164830"/>
                      <a:pt x="209359" y="170955"/>
                      <a:pt x="192642" y="175451"/>
                    </a:cubicBezTo>
                    <a:cubicBezTo>
                      <a:pt x="175164" y="180365"/>
                      <a:pt x="157297" y="183737"/>
                      <a:pt x="139230" y="185547"/>
                    </a:cubicBezTo>
                    <a:lnTo>
                      <a:pt x="122123" y="154877"/>
                    </a:lnTo>
                    <a:cubicBezTo>
                      <a:pt x="126894" y="154848"/>
                      <a:pt x="131656" y="154496"/>
                      <a:pt x="136379" y="153829"/>
                    </a:cubicBezTo>
                    <a:cubicBezTo>
                      <a:pt x="142747" y="153067"/>
                      <a:pt x="149875" y="151829"/>
                      <a:pt x="157668" y="150209"/>
                    </a:cubicBezTo>
                    <a:cubicBezTo>
                      <a:pt x="165461" y="148590"/>
                      <a:pt x="173824" y="146304"/>
                      <a:pt x="182568" y="143828"/>
                    </a:cubicBezTo>
                    <a:cubicBezTo>
                      <a:pt x="191045" y="141246"/>
                      <a:pt x="199342" y="138055"/>
                      <a:pt x="207372" y="134303"/>
                    </a:cubicBezTo>
                    <a:lnTo>
                      <a:pt x="156812" y="105156"/>
                    </a:lnTo>
                    <a:lnTo>
                      <a:pt x="150255" y="107442"/>
                    </a:lnTo>
                    <a:lnTo>
                      <a:pt x="143317" y="109538"/>
                    </a:lnTo>
                    <a:cubicBezTo>
                      <a:pt x="130582" y="113729"/>
                      <a:pt x="118987" y="116967"/>
                      <a:pt x="108343" y="119063"/>
                    </a:cubicBezTo>
                    <a:cubicBezTo>
                      <a:pt x="98545" y="121339"/>
                      <a:pt x="88556" y="122682"/>
                      <a:pt x="78501" y="123063"/>
                    </a:cubicBezTo>
                    <a:cubicBezTo>
                      <a:pt x="69682" y="123425"/>
                      <a:pt x="60862" y="122587"/>
                      <a:pt x="52271" y="120587"/>
                    </a:cubicBezTo>
                    <a:cubicBezTo>
                      <a:pt x="43698" y="118653"/>
                      <a:pt x="35468" y="115433"/>
                      <a:pt x="27846" y="111062"/>
                    </a:cubicBezTo>
                    <a:cubicBezTo>
                      <a:pt x="19511" y="106709"/>
                      <a:pt x="12288" y="100479"/>
                      <a:pt x="6748" y="92869"/>
                    </a:cubicBezTo>
                    <a:cubicBezTo>
                      <a:pt x="2604" y="87201"/>
                      <a:pt x="579" y="80258"/>
                      <a:pt x="1045" y="73247"/>
                    </a:cubicBezTo>
                    <a:cubicBezTo>
                      <a:pt x="1767" y="65951"/>
                      <a:pt x="4685" y="59036"/>
                      <a:pt x="9409" y="53435"/>
                    </a:cubicBezTo>
                    <a:cubicBezTo>
                      <a:pt x="15197" y="46025"/>
                      <a:pt x="22125" y="39596"/>
                      <a:pt x="29937" y="34385"/>
                    </a:cubicBezTo>
                    <a:lnTo>
                      <a:pt x="0" y="17050"/>
                    </a:lnTo>
                    <a:lnTo>
                      <a:pt x="17582" y="6858"/>
                    </a:lnTo>
                    <a:lnTo>
                      <a:pt x="47234" y="24003"/>
                    </a:lnTo>
                    <a:cubicBezTo>
                      <a:pt x="61157" y="17088"/>
                      <a:pt x="75783" y="11687"/>
                      <a:pt x="90856" y="7906"/>
                    </a:cubicBezTo>
                    <a:cubicBezTo>
                      <a:pt x="105207" y="4324"/>
                      <a:pt x="119785" y="1686"/>
                      <a:pt x="134479" y="0"/>
                    </a:cubicBezTo>
                    <a:close/>
                    <a:moveTo>
                      <a:pt x="63105" y="83629"/>
                    </a:moveTo>
                    <a:cubicBezTo>
                      <a:pt x="69777" y="87497"/>
                      <a:pt x="77484" y="89163"/>
                      <a:pt x="85154" y="88392"/>
                    </a:cubicBezTo>
                    <a:cubicBezTo>
                      <a:pt x="95437" y="87221"/>
                      <a:pt x="105568" y="84954"/>
                      <a:pt x="115376" y="81629"/>
                    </a:cubicBezTo>
                    <a:lnTo>
                      <a:pt x="67857" y="54102"/>
                    </a:lnTo>
                    <a:cubicBezTo>
                      <a:pt x="50370" y="65532"/>
                      <a:pt x="48849" y="75438"/>
                      <a:pt x="63105" y="83629"/>
                    </a:cubicBezTo>
                    <a:close/>
                    <a:moveTo>
                      <a:pt x="229991" y="97631"/>
                    </a:moveTo>
                    <a:cubicBezTo>
                      <a:pt x="222721" y="93631"/>
                      <a:pt x="214339" y="92126"/>
                      <a:pt x="206137" y="93345"/>
                    </a:cubicBezTo>
                    <a:cubicBezTo>
                      <a:pt x="194884" y="94802"/>
                      <a:pt x="183784" y="97260"/>
                      <a:pt x="172969" y="100679"/>
                    </a:cubicBezTo>
                    <a:lnTo>
                      <a:pt x="220488" y="128016"/>
                    </a:lnTo>
                    <a:cubicBezTo>
                      <a:pt x="240512" y="115700"/>
                      <a:pt x="243677" y="105566"/>
                      <a:pt x="229991" y="9763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56" name="Google Shape;3256;p37"/>
            <p:cNvGrpSpPr/>
            <p:nvPr/>
          </p:nvGrpSpPr>
          <p:grpSpPr>
            <a:xfrm>
              <a:off x="4993741" y="3268090"/>
              <a:ext cx="883853" cy="621125"/>
              <a:chOff x="6803366" y="4010215"/>
              <a:chExt cx="883853" cy="621125"/>
            </a:xfrm>
          </p:grpSpPr>
          <p:sp>
            <p:nvSpPr>
              <p:cNvPr id="3257" name="Google Shape;3257;p37"/>
              <p:cNvSpPr/>
              <p:nvPr/>
            </p:nvSpPr>
            <p:spPr>
              <a:xfrm>
                <a:off x="6803366" y="4119848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8" name="Google Shape;3258;p37"/>
              <p:cNvSpPr/>
              <p:nvPr/>
            </p:nvSpPr>
            <p:spPr>
              <a:xfrm>
                <a:off x="6803461" y="4262913"/>
                <a:ext cx="87339" cy="116490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490" extrusionOk="0">
                    <a:moveTo>
                      <a:pt x="0" y="116491"/>
                    </a:moveTo>
                    <a:lnTo>
                      <a:pt x="0" y="0"/>
                    </a:lnTo>
                    <a:lnTo>
                      <a:pt x="87340" y="77915"/>
                    </a:lnTo>
                    <a:lnTo>
                      <a:pt x="0" y="116491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9" name="Google Shape;3259;p37"/>
              <p:cNvSpPr/>
              <p:nvPr/>
            </p:nvSpPr>
            <p:spPr>
              <a:xfrm>
                <a:off x="7620692" y="4265961"/>
                <a:ext cx="66526" cy="157067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067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067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0" name="Google Shape;3260;p37"/>
              <p:cNvSpPr/>
              <p:nvPr/>
            </p:nvSpPr>
            <p:spPr>
              <a:xfrm>
                <a:off x="6803366" y="4010215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1" name="Google Shape;3261;p37"/>
              <p:cNvSpPr/>
              <p:nvPr/>
            </p:nvSpPr>
            <p:spPr>
              <a:xfrm>
                <a:off x="6928987" y="4079843"/>
                <a:ext cx="632689" cy="366093"/>
              </a:xfrm>
              <a:custGeom>
                <a:avLst/>
                <a:gdLst/>
                <a:ahLst/>
                <a:cxnLst/>
                <a:rect l="l" t="t" r="r" b="b"/>
                <a:pathLst>
                  <a:path w="632689" h="366093" extrusionOk="0">
                    <a:moveTo>
                      <a:pt x="632117" y="194024"/>
                    </a:moveTo>
                    <a:cubicBezTo>
                      <a:pt x="627555" y="237173"/>
                      <a:pt x="596952" y="279749"/>
                      <a:pt x="540025" y="312515"/>
                    </a:cubicBezTo>
                    <a:cubicBezTo>
                      <a:pt x="416476" y="383953"/>
                      <a:pt x="216136" y="383953"/>
                      <a:pt x="92587" y="312515"/>
                    </a:cubicBezTo>
                    <a:cubicBezTo>
                      <a:pt x="35564" y="279559"/>
                      <a:pt x="4962" y="237173"/>
                      <a:pt x="590" y="194024"/>
                    </a:cubicBezTo>
                    <a:cubicBezTo>
                      <a:pt x="-4732" y="143637"/>
                      <a:pt x="25965" y="92107"/>
                      <a:pt x="92587" y="53721"/>
                    </a:cubicBezTo>
                    <a:cubicBezTo>
                      <a:pt x="216136" y="-17907"/>
                      <a:pt x="416476" y="-17907"/>
                      <a:pt x="540025" y="53721"/>
                    </a:cubicBezTo>
                    <a:cubicBezTo>
                      <a:pt x="606836" y="92107"/>
                      <a:pt x="637344" y="143637"/>
                      <a:pt x="632117" y="19402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2" name="Google Shape;3262;p37"/>
              <p:cNvSpPr/>
              <p:nvPr/>
            </p:nvSpPr>
            <p:spPr>
              <a:xfrm>
                <a:off x="6929577" y="4101750"/>
                <a:ext cx="631526" cy="344186"/>
              </a:xfrm>
              <a:custGeom>
                <a:avLst/>
                <a:gdLst/>
                <a:ahLst/>
                <a:cxnLst/>
                <a:rect l="l" t="t" r="r" b="b"/>
                <a:pathLst>
                  <a:path w="631526" h="344186" extrusionOk="0">
                    <a:moveTo>
                      <a:pt x="631527" y="172117"/>
                    </a:moveTo>
                    <a:cubicBezTo>
                      <a:pt x="626965" y="215265"/>
                      <a:pt x="596363" y="257842"/>
                      <a:pt x="539435" y="290608"/>
                    </a:cubicBezTo>
                    <a:cubicBezTo>
                      <a:pt x="415886" y="362045"/>
                      <a:pt x="215546" y="362045"/>
                      <a:pt x="91997" y="290608"/>
                    </a:cubicBezTo>
                    <a:cubicBezTo>
                      <a:pt x="34974" y="257651"/>
                      <a:pt x="4372" y="215265"/>
                      <a:pt x="0" y="172117"/>
                    </a:cubicBezTo>
                    <a:cubicBezTo>
                      <a:pt x="4372" y="129064"/>
                      <a:pt x="35069" y="86392"/>
                      <a:pt x="91997" y="53721"/>
                    </a:cubicBezTo>
                    <a:cubicBezTo>
                      <a:pt x="215546" y="-17907"/>
                      <a:pt x="415886" y="-17907"/>
                      <a:pt x="539435" y="53721"/>
                    </a:cubicBezTo>
                    <a:cubicBezTo>
                      <a:pt x="596743" y="86678"/>
                      <a:pt x="626965" y="129064"/>
                      <a:pt x="631527" y="172117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3" name="Google Shape;3263;p37"/>
              <p:cNvSpPr/>
              <p:nvPr/>
            </p:nvSpPr>
            <p:spPr>
              <a:xfrm>
                <a:off x="7091046" y="4183856"/>
                <a:ext cx="294970" cy="185451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451" extrusionOk="0">
                    <a:moveTo>
                      <a:pt x="149590" y="30194"/>
                    </a:moveTo>
                    <a:cubicBezTo>
                      <a:pt x="145702" y="30137"/>
                      <a:pt x="141825" y="30423"/>
                      <a:pt x="137995" y="31052"/>
                    </a:cubicBezTo>
                    <a:cubicBezTo>
                      <a:pt x="132768" y="31813"/>
                      <a:pt x="126970" y="32861"/>
                      <a:pt x="120508" y="34195"/>
                    </a:cubicBezTo>
                    <a:cubicBezTo>
                      <a:pt x="114045" y="35528"/>
                      <a:pt x="107393" y="37338"/>
                      <a:pt x="100360" y="39434"/>
                    </a:cubicBezTo>
                    <a:cubicBezTo>
                      <a:pt x="93593" y="41453"/>
                      <a:pt x="86988" y="43967"/>
                      <a:pt x="80592" y="46958"/>
                    </a:cubicBezTo>
                    <a:lnTo>
                      <a:pt x="131342" y="76390"/>
                    </a:lnTo>
                    <a:lnTo>
                      <a:pt x="140846" y="73152"/>
                    </a:lnTo>
                    <a:cubicBezTo>
                      <a:pt x="153771" y="68866"/>
                      <a:pt x="165936" y="65151"/>
                      <a:pt x="177436" y="62198"/>
                    </a:cubicBezTo>
                    <a:cubicBezTo>
                      <a:pt x="188184" y="59274"/>
                      <a:pt x="199199" y="57455"/>
                      <a:pt x="210319" y="56769"/>
                    </a:cubicBezTo>
                    <a:cubicBezTo>
                      <a:pt x="220469" y="56074"/>
                      <a:pt x="230666" y="56750"/>
                      <a:pt x="240636" y="58769"/>
                    </a:cubicBezTo>
                    <a:cubicBezTo>
                      <a:pt x="250672" y="61036"/>
                      <a:pt x="260290" y="64856"/>
                      <a:pt x="269147" y="70104"/>
                    </a:cubicBezTo>
                    <a:cubicBezTo>
                      <a:pt x="277929" y="74495"/>
                      <a:pt x="285446" y="81048"/>
                      <a:pt x="291006" y="89154"/>
                    </a:cubicBezTo>
                    <a:cubicBezTo>
                      <a:pt x="294722" y="95079"/>
                      <a:pt x="295891" y="102260"/>
                      <a:pt x="294237" y="109061"/>
                    </a:cubicBezTo>
                    <a:cubicBezTo>
                      <a:pt x="292099" y="116548"/>
                      <a:pt x="287993" y="123330"/>
                      <a:pt x="282357" y="128683"/>
                    </a:cubicBezTo>
                    <a:cubicBezTo>
                      <a:pt x="275382" y="135712"/>
                      <a:pt x="267598" y="141884"/>
                      <a:pt x="259168" y="147066"/>
                    </a:cubicBezTo>
                    <a:lnTo>
                      <a:pt x="291481" y="166116"/>
                    </a:lnTo>
                    <a:lnTo>
                      <a:pt x="273709" y="176117"/>
                    </a:lnTo>
                    <a:lnTo>
                      <a:pt x="241111" y="157067"/>
                    </a:lnTo>
                    <a:cubicBezTo>
                      <a:pt x="225591" y="164773"/>
                      <a:pt x="209359" y="170926"/>
                      <a:pt x="192642" y="175451"/>
                    </a:cubicBezTo>
                    <a:cubicBezTo>
                      <a:pt x="175155" y="180289"/>
                      <a:pt x="157288" y="183632"/>
                      <a:pt x="139230" y="185452"/>
                    </a:cubicBezTo>
                    <a:lnTo>
                      <a:pt x="122219" y="154877"/>
                    </a:lnTo>
                    <a:cubicBezTo>
                      <a:pt x="126990" y="154753"/>
                      <a:pt x="131751" y="154372"/>
                      <a:pt x="136474" y="153734"/>
                    </a:cubicBezTo>
                    <a:cubicBezTo>
                      <a:pt x="143631" y="152914"/>
                      <a:pt x="150739" y="151705"/>
                      <a:pt x="157763" y="150114"/>
                    </a:cubicBezTo>
                    <a:cubicBezTo>
                      <a:pt x="165556" y="148399"/>
                      <a:pt x="173824" y="146304"/>
                      <a:pt x="182568" y="143732"/>
                    </a:cubicBezTo>
                    <a:cubicBezTo>
                      <a:pt x="191064" y="141179"/>
                      <a:pt x="199351" y="137998"/>
                      <a:pt x="207372" y="134207"/>
                    </a:cubicBezTo>
                    <a:lnTo>
                      <a:pt x="156812" y="104965"/>
                    </a:lnTo>
                    <a:lnTo>
                      <a:pt x="150255" y="107252"/>
                    </a:lnTo>
                    <a:lnTo>
                      <a:pt x="143317" y="109347"/>
                    </a:lnTo>
                    <a:cubicBezTo>
                      <a:pt x="130582" y="113538"/>
                      <a:pt x="118987" y="116872"/>
                      <a:pt x="108343" y="118872"/>
                    </a:cubicBezTo>
                    <a:cubicBezTo>
                      <a:pt x="98573" y="121148"/>
                      <a:pt x="88613" y="122482"/>
                      <a:pt x="78596" y="122872"/>
                    </a:cubicBezTo>
                    <a:cubicBezTo>
                      <a:pt x="69748" y="123187"/>
                      <a:pt x="60900" y="122358"/>
                      <a:pt x="52271" y="120396"/>
                    </a:cubicBezTo>
                    <a:cubicBezTo>
                      <a:pt x="43727" y="118472"/>
                      <a:pt x="35525" y="115253"/>
                      <a:pt x="27941" y="110871"/>
                    </a:cubicBezTo>
                    <a:cubicBezTo>
                      <a:pt x="19606" y="106518"/>
                      <a:pt x="12364" y="100327"/>
                      <a:pt x="6748" y="92773"/>
                    </a:cubicBezTo>
                    <a:cubicBezTo>
                      <a:pt x="2680" y="87039"/>
                      <a:pt x="665" y="80086"/>
                      <a:pt x="1045" y="73057"/>
                    </a:cubicBezTo>
                    <a:cubicBezTo>
                      <a:pt x="1787" y="65789"/>
                      <a:pt x="4704" y="58922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61" y="17031"/>
                      <a:pt x="75878" y="11668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534"/>
                    </a:moveTo>
                    <a:cubicBezTo>
                      <a:pt x="69881" y="87363"/>
                      <a:pt x="77589" y="89021"/>
                      <a:pt x="85249" y="88297"/>
                    </a:cubicBezTo>
                    <a:cubicBezTo>
                      <a:pt x="95579" y="87135"/>
                      <a:pt x="105739" y="84830"/>
                      <a:pt x="115566" y="81439"/>
                    </a:cubicBezTo>
                    <a:lnTo>
                      <a:pt x="68047" y="53912"/>
                    </a:lnTo>
                    <a:cubicBezTo>
                      <a:pt x="50560" y="65341"/>
                      <a:pt x="48944" y="75152"/>
                      <a:pt x="63200" y="83344"/>
                    </a:cubicBezTo>
                    <a:close/>
                    <a:moveTo>
                      <a:pt x="230087" y="97441"/>
                    </a:moveTo>
                    <a:cubicBezTo>
                      <a:pt x="222826" y="93516"/>
                      <a:pt x="214500" y="92021"/>
                      <a:pt x="206327" y="93154"/>
                    </a:cubicBezTo>
                    <a:cubicBezTo>
                      <a:pt x="195056" y="94659"/>
                      <a:pt x="183927" y="97117"/>
                      <a:pt x="173064" y="100489"/>
                    </a:cubicBezTo>
                    <a:lnTo>
                      <a:pt x="220583" y="127826"/>
                    </a:lnTo>
                    <a:cubicBezTo>
                      <a:pt x="240541" y="115538"/>
                      <a:pt x="243772" y="105346"/>
                      <a:pt x="230087" y="9744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4" name="Google Shape;3264;p37"/>
              <p:cNvSpPr/>
              <p:nvPr/>
            </p:nvSpPr>
            <p:spPr>
              <a:xfrm>
                <a:off x="7213360" y="4321778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549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5" name="Google Shape;3265;p37"/>
              <p:cNvSpPr/>
              <p:nvPr/>
            </p:nvSpPr>
            <p:spPr>
              <a:xfrm>
                <a:off x="7340425" y="4332636"/>
                <a:ext cx="42101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101" h="19716" extrusionOk="0">
                    <a:moveTo>
                      <a:pt x="42102" y="17145"/>
                    </a:moveTo>
                    <a:lnTo>
                      <a:pt x="42102" y="0"/>
                    </a:lnTo>
                    <a:lnTo>
                      <a:pt x="0" y="3238"/>
                    </a:lnTo>
                    <a:lnTo>
                      <a:pt x="24235" y="19717"/>
                    </a:lnTo>
                    <a:lnTo>
                      <a:pt x="42102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6" name="Google Shape;3266;p37"/>
              <p:cNvSpPr/>
              <p:nvPr/>
            </p:nvSpPr>
            <p:spPr>
              <a:xfrm>
                <a:off x="7354586" y="4269390"/>
                <a:ext cx="31457" cy="17335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335" extrusionOk="0">
                    <a:moveTo>
                      <a:pt x="31458" y="17335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33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7" name="Google Shape;3267;p37"/>
              <p:cNvSpPr/>
              <p:nvPr/>
            </p:nvSpPr>
            <p:spPr>
              <a:xfrm>
                <a:off x="7255747" y="4276153"/>
                <a:ext cx="47328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328" h="33147" extrusionOk="0">
                    <a:moveTo>
                      <a:pt x="0" y="10096"/>
                    </a:moveTo>
                    <a:lnTo>
                      <a:pt x="10454" y="0"/>
                    </a:lnTo>
                    <a:lnTo>
                      <a:pt x="47329" y="25622"/>
                    </a:lnTo>
                    <a:lnTo>
                      <a:pt x="45048" y="33147"/>
                    </a:lnTo>
                    <a:cubicBezTo>
                      <a:pt x="45048" y="33147"/>
                      <a:pt x="17487" y="21527"/>
                      <a:pt x="16536" y="2076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8" name="Google Shape;3268;p37"/>
              <p:cNvSpPr/>
              <p:nvPr/>
            </p:nvSpPr>
            <p:spPr>
              <a:xfrm>
                <a:off x="7159188" y="4220622"/>
                <a:ext cx="58923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8923" h="38957" extrusionOk="0">
                    <a:moveTo>
                      <a:pt x="0" y="11144"/>
                    </a:moveTo>
                    <a:lnTo>
                      <a:pt x="48944" y="38958"/>
                    </a:lnTo>
                    <a:lnTo>
                      <a:pt x="58924" y="31623"/>
                    </a:lnTo>
                    <a:cubicBezTo>
                      <a:pt x="58924" y="31623"/>
                      <a:pt x="52841" y="24575"/>
                      <a:pt x="52366" y="23908"/>
                    </a:cubicBezTo>
                    <a:cubicBezTo>
                      <a:pt x="47966" y="18879"/>
                      <a:pt x="42805" y="14574"/>
                      <a:pt x="37065" y="11144"/>
                    </a:cubicBezTo>
                    <a:cubicBezTo>
                      <a:pt x="33454" y="10478"/>
                      <a:pt x="10169" y="0"/>
                      <a:pt x="10169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9" name="Google Shape;3269;p37"/>
              <p:cNvSpPr/>
              <p:nvPr/>
            </p:nvSpPr>
            <p:spPr>
              <a:xfrm>
                <a:off x="7213360" y="4189475"/>
                <a:ext cx="27275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275" h="24574" extrusionOk="0">
                    <a:moveTo>
                      <a:pt x="27276" y="24575"/>
                    </a:moveTo>
                    <a:lnTo>
                      <a:pt x="27276" y="7334"/>
                    </a:lnTo>
                    <a:lnTo>
                      <a:pt x="4752" y="0"/>
                    </a:lnTo>
                    <a:lnTo>
                      <a:pt x="0" y="13526"/>
                    </a:lnTo>
                    <a:lnTo>
                      <a:pt x="1140" y="19621"/>
                    </a:lnTo>
                    <a:lnTo>
                      <a:pt x="27276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0" name="Google Shape;3270;p37"/>
              <p:cNvSpPr/>
              <p:nvPr/>
            </p:nvSpPr>
            <p:spPr>
              <a:xfrm>
                <a:off x="7091141" y="4184427"/>
                <a:ext cx="26040" cy="19431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431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762"/>
                    </a:lnTo>
                    <a:lnTo>
                      <a:pt x="17677" y="19431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1" name="Google Shape;3271;p37"/>
              <p:cNvSpPr/>
              <p:nvPr/>
            </p:nvSpPr>
            <p:spPr>
              <a:xfrm>
                <a:off x="7092091" y="4242053"/>
                <a:ext cx="29936" cy="30194"/>
              </a:xfrm>
              <a:custGeom>
                <a:avLst/>
                <a:gdLst/>
                <a:ahLst/>
                <a:cxnLst/>
                <a:rect l="l" t="t" r="r" b="b"/>
                <a:pathLst>
                  <a:path w="29936" h="30194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937" y="0"/>
                    </a:lnTo>
                    <a:lnTo>
                      <a:pt x="22619" y="15907"/>
                    </a:lnTo>
                    <a:lnTo>
                      <a:pt x="9694" y="3019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2" name="Google Shape;3272;p37"/>
              <p:cNvSpPr/>
              <p:nvPr/>
            </p:nvSpPr>
            <p:spPr>
              <a:xfrm>
                <a:off x="7091046" y="4166616"/>
                <a:ext cx="294970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970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393" y="37338"/>
                      <a:pt x="100360" y="39433"/>
                    </a:cubicBezTo>
                    <a:cubicBezTo>
                      <a:pt x="93593" y="41481"/>
                      <a:pt x="86988" y="44034"/>
                      <a:pt x="80592" y="47054"/>
                    </a:cubicBezTo>
                    <a:lnTo>
                      <a:pt x="131342" y="76486"/>
                    </a:lnTo>
                    <a:lnTo>
                      <a:pt x="140846" y="73247"/>
                    </a:lnTo>
                    <a:cubicBezTo>
                      <a:pt x="153771" y="68866"/>
                      <a:pt x="165936" y="65246"/>
                      <a:pt x="177436" y="62294"/>
                    </a:cubicBezTo>
                    <a:cubicBezTo>
                      <a:pt x="188194" y="59379"/>
                      <a:pt x="199209" y="57531"/>
                      <a:pt x="210319" y="56769"/>
                    </a:cubicBezTo>
                    <a:cubicBezTo>
                      <a:pt x="220469" y="56159"/>
                      <a:pt x="230666" y="56864"/>
                      <a:pt x="240636" y="58864"/>
                    </a:cubicBezTo>
                    <a:cubicBezTo>
                      <a:pt x="250681" y="61084"/>
                      <a:pt x="260309" y="64913"/>
                      <a:pt x="269147" y="70199"/>
                    </a:cubicBezTo>
                    <a:cubicBezTo>
                      <a:pt x="277948" y="74562"/>
                      <a:pt x="285475" y="81124"/>
                      <a:pt x="291006" y="89249"/>
                    </a:cubicBezTo>
                    <a:cubicBezTo>
                      <a:pt x="294722" y="95174"/>
                      <a:pt x="295891" y="102356"/>
                      <a:pt x="294237" y="109156"/>
                    </a:cubicBezTo>
                    <a:cubicBezTo>
                      <a:pt x="292080" y="116634"/>
                      <a:pt x="287984" y="123406"/>
                      <a:pt x="282357" y="128778"/>
                    </a:cubicBezTo>
                    <a:cubicBezTo>
                      <a:pt x="275382" y="135807"/>
                      <a:pt x="267598" y="141980"/>
                      <a:pt x="259168" y="147161"/>
                    </a:cubicBezTo>
                    <a:lnTo>
                      <a:pt x="29148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72" y="164820"/>
                      <a:pt x="209349" y="170983"/>
                      <a:pt x="192642" y="175546"/>
                    </a:cubicBezTo>
                    <a:cubicBezTo>
                      <a:pt x="175155" y="180384"/>
                      <a:pt x="157288" y="183728"/>
                      <a:pt x="139230" y="185547"/>
                    </a:cubicBezTo>
                    <a:lnTo>
                      <a:pt x="122219" y="154972"/>
                    </a:lnTo>
                    <a:cubicBezTo>
                      <a:pt x="126990" y="154848"/>
                      <a:pt x="131751" y="154467"/>
                      <a:pt x="136474" y="153829"/>
                    </a:cubicBezTo>
                    <a:cubicBezTo>
                      <a:pt x="142842" y="153067"/>
                      <a:pt x="149875" y="151924"/>
                      <a:pt x="157763" y="150209"/>
                    </a:cubicBezTo>
                    <a:cubicBezTo>
                      <a:pt x="165651" y="148495"/>
                      <a:pt x="173824" y="146399"/>
                      <a:pt x="182568" y="143828"/>
                    </a:cubicBezTo>
                    <a:cubicBezTo>
                      <a:pt x="191064" y="141275"/>
                      <a:pt x="199351" y="138093"/>
                      <a:pt x="207372" y="134303"/>
                    </a:cubicBezTo>
                    <a:lnTo>
                      <a:pt x="156812" y="105061"/>
                    </a:lnTo>
                    <a:lnTo>
                      <a:pt x="150255" y="107347"/>
                    </a:lnTo>
                    <a:lnTo>
                      <a:pt x="143317" y="109442"/>
                    </a:lnTo>
                    <a:cubicBezTo>
                      <a:pt x="130582" y="113633"/>
                      <a:pt x="118987" y="116967"/>
                      <a:pt x="108343" y="118967"/>
                    </a:cubicBezTo>
                    <a:cubicBezTo>
                      <a:pt x="98573" y="121244"/>
                      <a:pt x="88613" y="122577"/>
                      <a:pt x="78596" y="122968"/>
                    </a:cubicBezTo>
                    <a:cubicBezTo>
                      <a:pt x="69748" y="123234"/>
                      <a:pt x="60910" y="122406"/>
                      <a:pt x="52271" y="120491"/>
                    </a:cubicBezTo>
                    <a:cubicBezTo>
                      <a:pt x="43746" y="118520"/>
                      <a:pt x="35544" y="115310"/>
                      <a:pt x="27941" y="110966"/>
                    </a:cubicBezTo>
                    <a:cubicBezTo>
                      <a:pt x="19578" y="106613"/>
                      <a:pt x="12326" y="100384"/>
                      <a:pt x="6748" y="92773"/>
                    </a:cubicBezTo>
                    <a:cubicBezTo>
                      <a:pt x="2689" y="87068"/>
                      <a:pt x="675" y="80153"/>
                      <a:pt x="1045" y="73152"/>
                    </a:cubicBezTo>
                    <a:cubicBezTo>
                      <a:pt x="1787" y="65856"/>
                      <a:pt x="4704" y="58950"/>
                      <a:pt x="9409" y="53340"/>
                    </a:cubicBezTo>
                    <a:cubicBezTo>
                      <a:pt x="15244" y="45977"/>
                      <a:pt x="22163" y="39557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329" y="23908"/>
                    </a:lnTo>
                    <a:cubicBezTo>
                      <a:pt x="61242" y="16993"/>
                      <a:pt x="75869" y="11621"/>
                      <a:pt x="90951" y="7906"/>
                    </a:cubicBezTo>
                    <a:cubicBezTo>
                      <a:pt x="105283" y="4220"/>
                      <a:pt x="119862" y="1581"/>
                      <a:pt x="134573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06"/>
                      <a:pt x="85249" y="88297"/>
                    </a:cubicBezTo>
                    <a:cubicBezTo>
                      <a:pt x="95570" y="87173"/>
                      <a:pt x="105739" y="84906"/>
                      <a:pt x="115566" y="81534"/>
                    </a:cubicBezTo>
                    <a:lnTo>
                      <a:pt x="68047" y="54007"/>
                    </a:lnTo>
                    <a:cubicBezTo>
                      <a:pt x="50560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845" y="93554"/>
                      <a:pt x="214500" y="92050"/>
                      <a:pt x="206327" y="93250"/>
                    </a:cubicBezTo>
                    <a:cubicBezTo>
                      <a:pt x="195046" y="94707"/>
                      <a:pt x="183917" y="97164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3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273" name="Google Shape;3273;p37"/>
            <p:cNvGrpSpPr/>
            <p:nvPr/>
          </p:nvGrpSpPr>
          <p:grpSpPr>
            <a:xfrm>
              <a:off x="4984142" y="3105498"/>
              <a:ext cx="883852" cy="621125"/>
              <a:chOff x="6793767" y="3847623"/>
              <a:chExt cx="883852" cy="621125"/>
            </a:xfrm>
          </p:grpSpPr>
          <p:sp>
            <p:nvSpPr>
              <p:cNvPr id="3274" name="Google Shape;3274;p37"/>
              <p:cNvSpPr/>
              <p:nvPr/>
            </p:nvSpPr>
            <p:spPr>
              <a:xfrm>
                <a:off x="6793767" y="3957256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3"/>
                      <a:pt x="441926" y="511493"/>
                    </a:cubicBezTo>
                    <a:cubicBezTo>
                      <a:pt x="197857" y="511493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5" name="Google Shape;3275;p37"/>
              <p:cNvSpPr/>
              <p:nvPr/>
            </p:nvSpPr>
            <p:spPr>
              <a:xfrm>
                <a:off x="6793958" y="4100322"/>
                <a:ext cx="87339" cy="116585"/>
              </a:xfrm>
              <a:custGeom>
                <a:avLst/>
                <a:gdLst/>
                <a:ahLst/>
                <a:cxnLst/>
                <a:rect l="l" t="t" r="r" b="b"/>
                <a:pathLst>
                  <a:path w="87339" h="116585" extrusionOk="0">
                    <a:moveTo>
                      <a:pt x="0" y="116586"/>
                    </a:moveTo>
                    <a:lnTo>
                      <a:pt x="0" y="0"/>
                    </a:lnTo>
                    <a:lnTo>
                      <a:pt x="87340" y="78010"/>
                    </a:lnTo>
                    <a:lnTo>
                      <a:pt x="0" y="116586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6" name="Google Shape;3276;p37"/>
              <p:cNvSpPr/>
              <p:nvPr/>
            </p:nvSpPr>
            <p:spPr>
              <a:xfrm>
                <a:off x="7611093" y="4103369"/>
                <a:ext cx="66526" cy="157162"/>
              </a:xfrm>
              <a:custGeom>
                <a:avLst/>
                <a:gdLst/>
                <a:ahLst/>
                <a:cxnLst/>
                <a:rect l="l" t="t" r="r" b="b"/>
                <a:pathLst>
                  <a:path w="66526" h="157162" extrusionOk="0">
                    <a:moveTo>
                      <a:pt x="66527" y="0"/>
                    </a:moveTo>
                    <a:lnTo>
                      <a:pt x="66527" y="109633"/>
                    </a:lnTo>
                    <a:lnTo>
                      <a:pt x="21859" y="157163"/>
                    </a:lnTo>
                    <a:lnTo>
                      <a:pt x="0" y="31623"/>
                    </a:lnTo>
                    <a:lnTo>
                      <a:pt x="66527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7" name="Google Shape;3277;p37"/>
              <p:cNvSpPr/>
              <p:nvPr/>
            </p:nvSpPr>
            <p:spPr>
              <a:xfrm>
                <a:off x="6793767" y="3847623"/>
                <a:ext cx="883852" cy="511492"/>
              </a:xfrm>
              <a:custGeom>
                <a:avLst/>
                <a:gdLst/>
                <a:ahLst/>
                <a:cxnLst/>
                <a:rect l="l" t="t" r="r" b="b"/>
                <a:pathLst>
                  <a:path w="883852" h="511492" extrusionOk="0">
                    <a:moveTo>
                      <a:pt x="883852" y="255746"/>
                    </a:moveTo>
                    <a:cubicBezTo>
                      <a:pt x="883852" y="396991"/>
                      <a:pt x="685995" y="511492"/>
                      <a:pt x="441926" y="511492"/>
                    </a:cubicBezTo>
                    <a:cubicBezTo>
                      <a:pt x="197857" y="511492"/>
                      <a:pt x="0" y="396991"/>
                      <a:pt x="0" y="255746"/>
                    </a:cubicBezTo>
                    <a:cubicBezTo>
                      <a:pt x="0" y="114501"/>
                      <a:pt x="197857" y="0"/>
                      <a:pt x="441926" y="0"/>
                    </a:cubicBezTo>
                    <a:cubicBezTo>
                      <a:pt x="685995" y="0"/>
                      <a:pt x="883852" y="114501"/>
                      <a:pt x="883852" y="25574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8" name="Google Shape;3278;p37"/>
              <p:cNvSpPr/>
              <p:nvPr/>
            </p:nvSpPr>
            <p:spPr>
              <a:xfrm>
                <a:off x="6919483" y="3917323"/>
                <a:ext cx="632596" cy="366021"/>
              </a:xfrm>
              <a:custGeom>
                <a:avLst/>
                <a:gdLst/>
                <a:ahLst/>
                <a:cxnLst/>
                <a:rect l="l" t="t" r="r" b="b"/>
                <a:pathLst>
                  <a:path w="632596" h="366021" extrusionOk="0">
                    <a:moveTo>
                      <a:pt x="632021" y="194048"/>
                    </a:moveTo>
                    <a:cubicBezTo>
                      <a:pt x="627555" y="237101"/>
                      <a:pt x="596952" y="279773"/>
                      <a:pt x="540025" y="312444"/>
                    </a:cubicBezTo>
                    <a:cubicBezTo>
                      <a:pt x="416476" y="383881"/>
                      <a:pt x="216136" y="383881"/>
                      <a:pt x="92587" y="312444"/>
                    </a:cubicBezTo>
                    <a:cubicBezTo>
                      <a:pt x="35564" y="279487"/>
                      <a:pt x="4962" y="237101"/>
                      <a:pt x="590" y="194048"/>
                    </a:cubicBezTo>
                    <a:cubicBezTo>
                      <a:pt x="-4732" y="143565"/>
                      <a:pt x="25965" y="92130"/>
                      <a:pt x="92587" y="53649"/>
                    </a:cubicBezTo>
                    <a:cubicBezTo>
                      <a:pt x="216136" y="-17883"/>
                      <a:pt x="416380" y="-17883"/>
                      <a:pt x="540025" y="53649"/>
                    </a:cubicBezTo>
                    <a:cubicBezTo>
                      <a:pt x="606836" y="92130"/>
                      <a:pt x="637249" y="143565"/>
                      <a:pt x="632021" y="194048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9" name="Google Shape;3279;p37"/>
              <p:cNvSpPr/>
              <p:nvPr/>
            </p:nvSpPr>
            <p:spPr>
              <a:xfrm>
                <a:off x="6920073" y="3939230"/>
                <a:ext cx="631431" cy="344114"/>
              </a:xfrm>
              <a:custGeom>
                <a:avLst/>
                <a:gdLst/>
                <a:ahLst/>
                <a:cxnLst/>
                <a:rect l="l" t="t" r="r" b="b"/>
                <a:pathLst>
                  <a:path w="631431" h="344114" extrusionOk="0">
                    <a:moveTo>
                      <a:pt x="631432" y="172141"/>
                    </a:moveTo>
                    <a:cubicBezTo>
                      <a:pt x="626965" y="215194"/>
                      <a:pt x="596363" y="257866"/>
                      <a:pt x="539435" y="290536"/>
                    </a:cubicBezTo>
                    <a:cubicBezTo>
                      <a:pt x="415886" y="361974"/>
                      <a:pt x="215546" y="361974"/>
                      <a:pt x="91997" y="290536"/>
                    </a:cubicBezTo>
                    <a:cubicBezTo>
                      <a:pt x="34974" y="257580"/>
                      <a:pt x="4372" y="215194"/>
                      <a:pt x="0" y="172141"/>
                    </a:cubicBezTo>
                    <a:cubicBezTo>
                      <a:pt x="4372" y="128992"/>
                      <a:pt x="34974" y="86416"/>
                      <a:pt x="91997" y="53650"/>
                    </a:cubicBezTo>
                    <a:cubicBezTo>
                      <a:pt x="215546" y="-17883"/>
                      <a:pt x="415791" y="-17883"/>
                      <a:pt x="539435" y="53650"/>
                    </a:cubicBezTo>
                    <a:cubicBezTo>
                      <a:pt x="596743" y="86606"/>
                      <a:pt x="626965" y="128992"/>
                      <a:pt x="631432" y="1721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0" name="Google Shape;3280;p37"/>
              <p:cNvSpPr/>
              <p:nvPr/>
            </p:nvSpPr>
            <p:spPr>
              <a:xfrm>
                <a:off x="7081637" y="4021645"/>
                <a:ext cx="294557" cy="185070"/>
              </a:xfrm>
              <a:custGeom>
                <a:avLst/>
                <a:gdLst/>
                <a:ahLst/>
                <a:cxnLst/>
                <a:rect l="l" t="t" r="r" b="b"/>
                <a:pathLst>
                  <a:path w="294557" h="185070" extrusionOk="0">
                    <a:moveTo>
                      <a:pt x="149495" y="29813"/>
                    </a:moveTo>
                    <a:cubicBezTo>
                      <a:pt x="145608" y="29756"/>
                      <a:pt x="141730" y="30042"/>
                      <a:pt x="137900" y="30671"/>
                    </a:cubicBezTo>
                    <a:cubicBezTo>
                      <a:pt x="132673" y="31432"/>
                      <a:pt x="126876" y="32480"/>
                      <a:pt x="120413" y="33814"/>
                    </a:cubicBezTo>
                    <a:cubicBezTo>
                      <a:pt x="113951" y="35147"/>
                      <a:pt x="107203" y="36957"/>
                      <a:pt x="100265" y="39053"/>
                    </a:cubicBezTo>
                    <a:cubicBezTo>
                      <a:pt x="93470" y="41072"/>
                      <a:pt x="86827" y="43586"/>
                      <a:pt x="80402" y="46577"/>
                    </a:cubicBezTo>
                    <a:lnTo>
                      <a:pt x="131057" y="76010"/>
                    </a:lnTo>
                    <a:lnTo>
                      <a:pt x="140561" y="72771"/>
                    </a:lnTo>
                    <a:cubicBezTo>
                      <a:pt x="153486" y="68485"/>
                      <a:pt x="165651" y="64865"/>
                      <a:pt x="177151" y="61817"/>
                    </a:cubicBezTo>
                    <a:cubicBezTo>
                      <a:pt x="187909" y="58931"/>
                      <a:pt x="198924" y="57112"/>
                      <a:pt x="210034" y="56388"/>
                    </a:cubicBezTo>
                    <a:cubicBezTo>
                      <a:pt x="220155" y="55702"/>
                      <a:pt x="230315" y="56369"/>
                      <a:pt x="240256" y="58388"/>
                    </a:cubicBezTo>
                    <a:cubicBezTo>
                      <a:pt x="250292" y="60646"/>
                      <a:pt x="259919" y="64465"/>
                      <a:pt x="268767" y="69723"/>
                    </a:cubicBezTo>
                    <a:cubicBezTo>
                      <a:pt x="277549" y="74114"/>
                      <a:pt x="285066" y="80667"/>
                      <a:pt x="290626" y="88773"/>
                    </a:cubicBezTo>
                    <a:cubicBezTo>
                      <a:pt x="294294" y="94717"/>
                      <a:pt x="295454" y="101879"/>
                      <a:pt x="293857" y="108680"/>
                    </a:cubicBezTo>
                    <a:cubicBezTo>
                      <a:pt x="291709" y="116157"/>
                      <a:pt x="287604" y="122939"/>
                      <a:pt x="281977" y="128302"/>
                    </a:cubicBezTo>
                    <a:cubicBezTo>
                      <a:pt x="274973" y="135331"/>
                      <a:pt x="267152" y="141503"/>
                      <a:pt x="258693" y="146685"/>
                    </a:cubicBezTo>
                    <a:lnTo>
                      <a:pt x="291006" y="165735"/>
                    </a:lnTo>
                    <a:lnTo>
                      <a:pt x="273614" y="175736"/>
                    </a:lnTo>
                    <a:lnTo>
                      <a:pt x="241016" y="156686"/>
                    </a:lnTo>
                    <a:cubicBezTo>
                      <a:pt x="225506" y="164402"/>
                      <a:pt x="209264" y="170555"/>
                      <a:pt x="192547" y="175070"/>
                    </a:cubicBezTo>
                    <a:cubicBezTo>
                      <a:pt x="175022" y="179918"/>
                      <a:pt x="157126" y="183261"/>
                      <a:pt x="139040" y="185071"/>
                    </a:cubicBezTo>
                    <a:lnTo>
                      <a:pt x="122029" y="154496"/>
                    </a:lnTo>
                    <a:cubicBezTo>
                      <a:pt x="125165" y="154496"/>
                      <a:pt x="129917" y="154496"/>
                      <a:pt x="136284" y="153448"/>
                    </a:cubicBezTo>
                    <a:cubicBezTo>
                      <a:pt x="142652" y="152400"/>
                      <a:pt x="149780" y="151447"/>
                      <a:pt x="157573" y="149733"/>
                    </a:cubicBezTo>
                    <a:cubicBezTo>
                      <a:pt x="165366" y="148019"/>
                      <a:pt x="173729" y="145923"/>
                      <a:pt x="182378" y="143351"/>
                    </a:cubicBezTo>
                    <a:cubicBezTo>
                      <a:pt x="190912" y="140827"/>
                      <a:pt x="199238" y="137646"/>
                      <a:pt x="207278" y="133826"/>
                    </a:cubicBezTo>
                    <a:lnTo>
                      <a:pt x="156718" y="104585"/>
                    </a:lnTo>
                    <a:lnTo>
                      <a:pt x="150065" y="106871"/>
                    </a:lnTo>
                    <a:lnTo>
                      <a:pt x="143222" y="109061"/>
                    </a:lnTo>
                    <a:cubicBezTo>
                      <a:pt x="130487" y="113252"/>
                      <a:pt x="118797" y="116491"/>
                      <a:pt x="108248" y="118586"/>
                    </a:cubicBezTo>
                    <a:cubicBezTo>
                      <a:pt x="98450" y="120863"/>
                      <a:pt x="88461" y="122206"/>
                      <a:pt x="78406" y="122587"/>
                    </a:cubicBezTo>
                    <a:cubicBezTo>
                      <a:pt x="69596" y="122901"/>
                      <a:pt x="60777" y="122072"/>
                      <a:pt x="52176" y="120110"/>
                    </a:cubicBezTo>
                    <a:cubicBezTo>
                      <a:pt x="43622" y="118129"/>
                      <a:pt x="35392" y="114919"/>
                      <a:pt x="27751" y="110585"/>
                    </a:cubicBezTo>
                    <a:cubicBezTo>
                      <a:pt x="19454" y="106175"/>
                      <a:pt x="12250" y="99955"/>
                      <a:pt x="6653" y="92393"/>
                    </a:cubicBezTo>
                    <a:cubicBezTo>
                      <a:pt x="2528" y="86716"/>
                      <a:pt x="485" y="79781"/>
                      <a:pt x="855" y="72771"/>
                    </a:cubicBezTo>
                    <a:cubicBezTo>
                      <a:pt x="1682" y="65503"/>
                      <a:pt x="4590" y="58617"/>
                      <a:pt x="9219" y="52959"/>
                    </a:cubicBezTo>
                    <a:cubicBezTo>
                      <a:pt x="15064" y="45577"/>
                      <a:pt x="22020" y="39148"/>
                      <a:pt x="29842" y="33909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4003"/>
                    </a:lnTo>
                    <a:cubicBezTo>
                      <a:pt x="61148" y="17050"/>
                      <a:pt x="75774" y="11659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105" y="83153"/>
                    </a:moveTo>
                    <a:cubicBezTo>
                      <a:pt x="69786" y="86992"/>
                      <a:pt x="77494" y="88659"/>
                      <a:pt x="85154" y="87916"/>
                    </a:cubicBezTo>
                    <a:cubicBezTo>
                      <a:pt x="95437" y="86735"/>
                      <a:pt x="105568" y="84468"/>
                      <a:pt x="115376" y="81153"/>
                    </a:cubicBezTo>
                    <a:lnTo>
                      <a:pt x="67857" y="53530"/>
                    </a:lnTo>
                    <a:cubicBezTo>
                      <a:pt x="50370" y="65056"/>
                      <a:pt x="48850" y="74866"/>
                      <a:pt x="63105" y="83629"/>
                    </a:cubicBezTo>
                    <a:close/>
                    <a:moveTo>
                      <a:pt x="229992" y="97060"/>
                    </a:moveTo>
                    <a:cubicBezTo>
                      <a:pt x="222712" y="93097"/>
                      <a:pt x="214329" y="91621"/>
                      <a:pt x="206137" y="92869"/>
                    </a:cubicBezTo>
                    <a:cubicBezTo>
                      <a:pt x="194885" y="94288"/>
                      <a:pt x="183784" y="96717"/>
                      <a:pt x="172969" y="100108"/>
                    </a:cubicBezTo>
                    <a:lnTo>
                      <a:pt x="220488" y="127540"/>
                    </a:lnTo>
                    <a:cubicBezTo>
                      <a:pt x="240446" y="115157"/>
                      <a:pt x="243677" y="105061"/>
                      <a:pt x="229992" y="9706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1" name="Google Shape;3281;p37"/>
              <p:cNvSpPr/>
              <p:nvPr/>
            </p:nvSpPr>
            <p:spPr>
              <a:xfrm>
                <a:off x="7203761" y="4159186"/>
                <a:ext cx="19007" cy="25526"/>
              </a:xfrm>
              <a:custGeom>
                <a:avLst/>
                <a:gdLst/>
                <a:ahLst/>
                <a:cxnLst/>
                <a:rect l="l" t="t" r="r" b="b"/>
                <a:pathLst>
                  <a:path w="19007" h="25526" extrusionOk="0">
                    <a:moveTo>
                      <a:pt x="0" y="17145"/>
                    </a:moveTo>
                    <a:cubicBezTo>
                      <a:pt x="475" y="15907"/>
                      <a:pt x="0" y="0"/>
                      <a:pt x="0" y="0"/>
                    </a:cubicBezTo>
                    <a:lnTo>
                      <a:pt x="19008" y="12478"/>
                    </a:lnTo>
                    <a:lnTo>
                      <a:pt x="10644" y="2552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2" name="Google Shape;3282;p37"/>
              <p:cNvSpPr/>
              <p:nvPr/>
            </p:nvSpPr>
            <p:spPr>
              <a:xfrm>
                <a:off x="7330922" y="4170044"/>
                <a:ext cx="42006" cy="19716"/>
              </a:xfrm>
              <a:custGeom>
                <a:avLst/>
                <a:gdLst/>
                <a:ahLst/>
                <a:cxnLst/>
                <a:rect l="l" t="t" r="r" b="b"/>
                <a:pathLst>
                  <a:path w="42006" h="19716" extrusionOk="0">
                    <a:moveTo>
                      <a:pt x="42007" y="17145"/>
                    </a:moveTo>
                    <a:lnTo>
                      <a:pt x="42007" y="0"/>
                    </a:lnTo>
                    <a:lnTo>
                      <a:pt x="0" y="3239"/>
                    </a:lnTo>
                    <a:lnTo>
                      <a:pt x="24140" y="19717"/>
                    </a:lnTo>
                    <a:lnTo>
                      <a:pt x="42007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3" name="Google Shape;3283;p37"/>
              <p:cNvSpPr/>
              <p:nvPr/>
            </p:nvSpPr>
            <p:spPr>
              <a:xfrm>
                <a:off x="7345082" y="4106799"/>
                <a:ext cx="31457" cy="17430"/>
              </a:xfrm>
              <a:custGeom>
                <a:avLst/>
                <a:gdLst/>
                <a:ahLst/>
                <a:cxnLst/>
                <a:rect l="l" t="t" r="r" b="b"/>
                <a:pathLst>
                  <a:path w="31457" h="17430" extrusionOk="0">
                    <a:moveTo>
                      <a:pt x="31458" y="17431"/>
                    </a:moveTo>
                    <a:lnTo>
                      <a:pt x="31458" y="0"/>
                    </a:lnTo>
                    <a:lnTo>
                      <a:pt x="0" y="11430"/>
                    </a:lnTo>
                    <a:lnTo>
                      <a:pt x="31458" y="17431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4" name="Google Shape;3284;p37"/>
              <p:cNvSpPr/>
              <p:nvPr/>
            </p:nvSpPr>
            <p:spPr>
              <a:xfrm>
                <a:off x="7246148" y="4113180"/>
                <a:ext cx="47424" cy="33147"/>
              </a:xfrm>
              <a:custGeom>
                <a:avLst/>
                <a:gdLst/>
                <a:ahLst/>
                <a:cxnLst/>
                <a:rect l="l" t="t" r="r" b="b"/>
                <a:pathLst>
                  <a:path w="47424" h="33147" extrusionOk="0">
                    <a:moveTo>
                      <a:pt x="0" y="10097"/>
                    </a:moveTo>
                    <a:lnTo>
                      <a:pt x="10549" y="0"/>
                    </a:lnTo>
                    <a:lnTo>
                      <a:pt x="47424" y="25622"/>
                    </a:lnTo>
                    <a:lnTo>
                      <a:pt x="45143" y="33147"/>
                    </a:lnTo>
                    <a:cubicBezTo>
                      <a:pt x="45143" y="33147"/>
                      <a:pt x="17582" y="21527"/>
                      <a:pt x="16632" y="20860"/>
                    </a:cubicBezTo>
                    <a:cubicBezTo>
                      <a:pt x="15681" y="20193"/>
                      <a:pt x="0" y="10097"/>
                      <a:pt x="0" y="10097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5" name="Google Shape;3285;p37"/>
              <p:cNvSpPr/>
              <p:nvPr/>
            </p:nvSpPr>
            <p:spPr>
              <a:xfrm>
                <a:off x="7149589" y="4058031"/>
                <a:ext cx="59018" cy="38957"/>
              </a:xfrm>
              <a:custGeom>
                <a:avLst/>
                <a:gdLst/>
                <a:ahLst/>
                <a:cxnLst/>
                <a:rect l="l" t="t" r="r" b="b"/>
                <a:pathLst>
                  <a:path w="59018" h="38957" extrusionOk="0">
                    <a:moveTo>
                      <a:pt x="0" y="11144"/>
                    </a:moveTo>
                    <a:lnTo>
                      <a:pt x="48945" y="38957"/>
                    </a:lnTo>
                    <a:lnTo>
                      <a:pt x="59019" y="31718"/>
                    </a:lnTo>
                    <a:cubicBezTo>
                      <a:pt x="59019" y="31718"/>
                      <a:pt x="52841" y="24574"/>
                      <a:pt x="52366" y="23908"/>
                    </a:cubicBezTo>
                    <a:cubicBezTo>
                      <a:pt x="48004" y="18878"/>
                      <a:pt x="42872" y="14564"/>
                      <a:pt x="37160" y="11144"/>
                    </a:cubicBezTo>
                    <a:cubicBezTo>
                      <a:pt x="33549" y="10478"/>
                      <a:pt x="10264" y="0"/>
                      <a:pt x="10264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6" name="Google Shape;3286;p37"/>
              <p:cNvSpPr/>
              <p:nvPr/>
            </p:nvSpPr>
            <p:spPr>
              <a:xfrm>
                <a:off x="7203761" y="4026884"/>
                <a:ext cx="27370" cy="24574"/>
              </a:xfrm>
              <a:custGeom>
                <a:avLst/>
                <a:gdLst/>
                <a:ahLst/>
                <a:cxnLst/>
                <a:rect l="l" t="t" r="r" b="b"/>
                <a:pathLst>
                  <a:path w="27370" h="24574" extrusionOk="0">
                    <a:moveTo>
                      <a:pt x="27371" y="24575"/>
                    </a:moveTo>
                    <a:lnTo>
                      <a:pt x="27371" y="7334"/>
                    </a:lnTo>
                    <a:lnTo>
                      <a:pt x="4847" y="0"/>
                    </a:lnTo>
                    <a:lnTo>
                      <a:pt x="0" y="13526"/>
                    </a:lnTo>
                    <a:lnTo>
                      <a:pt x="1236" y="19717"/>
                    </a:lnTo>
                    <a:lnTo>
                      <a:pt x="27371" y="2457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7" name="Google Shape;3287;p37"/>
              <p:cNvSpPr/>
              <p:nvPr/>
            </p:nvSpPr>
            <p:spPr>
              <a:xfrm>
                <a:off x="7081637" y="4021835"/>
                <a:ext cx="26040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26040" h="19526" extrusionOk="0">
                    <a:moveTo>
                      <a:pt x="0" y="17145"/>
                    </a:moveTo>
                    <a:lnTo>
                      <a:pt x="0" y="0"/>
                    </a:lnTo>
                    <a:lnTo>
                      <a:pt x="26041" y="2858"/>
                    </a:lnTo>
                    <a:lnTo>
                      <a:pt x="17582" y="19526"/>
                    </a:lnTo>
                    <a:lnTo>
                      <a:pt x="0" y="1714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8" name="Google Shape;3288;p37"/>
              <p:cNvSpPr/>
              <p:nvPr/>
            </p:nvSpPr>
            <p:spPr>
              <a:xfrm>
                <a:off x="7082588" y="4079462"/>
                <a:ext cx="29842" cy="30289"/>
              </a:xfrm>
              <a:custGeom>
                <a:avLst/>
                <a:gdLst/>
                <a:ahLst/>
                <a:cxnLst/>
                <a:rect l="l" t="t" r="r" b="b"/>
                <a:pathLst>
                  <a:path w="29842" h="30289" extrusionOk="0">
                    <a:moveTo>
                      <a:pt x="0" y="17812"/>
                    </a:moveTo>
                    <a:lnTo>
                      <a:pt x="0" y="0"/>
                    </a:lnTo>
                    <a:lnTo>
                      <a:pt x="29842" y="0"/>
                    </a:lnTo>
                    <a:lnTo>
                      <a:pt x="22619" y="16002"/>
                    </a:lnTo>
                    <a:lnTo>
                      <a:pt x="9599" y="3028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9" name="Google Shape;3289;p37"/>
              <p:cNvSpPr/>
              <p:nvPr/>
            </p:nvSpPr>
            <p:spPr>
              <a:xfrm>
                <a:off x="7081542" y="4004024"/>
                <a:ext cx="294657" cy="185547"/>
              </a:xfrm>
              <a:custGeom>
                <a:avLst/>
                <a:gdLst/>
                <a:ahLst/>
                <a:cxnLst/>
                <a:rect l="l" t="t" r="r" b="b"/>
                <a:pathLst>
                  <a:path w="294657" h="185547" extrusionOk="0">
                    <a:moveTo>
                      <a:pt x="149590" y="30194"/>
                    </a:moveTo>
                    <a:cubicBezTo>
                      <a:pt x="145702" y="30185"/>
                      <a:pt x="141825" y="30499"/>
                      <a:pt x="137995" y="31147"/>
                    </a:cubicBezTo>
                    <a:cubicBezTo>
                      <a:pt x="132768" y="31909"/>
                      <a:pt x="126970" y="32956"/>
                      <a:pt x="120508" y="34290"/>
                    </a:cubicBezTo>
                    <a:cubicBezTo>
                      <a:pt x="114045" y="35623"/>
                      <a:pt x="107298" y="37433"/>
                      <a:pt x="100360" y="39529"/>
                    </a:cubicBezTo>
                    <a:cubicBezTo>
                      <a:pt x="93565" y="41548"/>
                      <a:pt x="86922" y="44063"/>
                      <a:pt x="80497" y="47054"/>
                    </a:cubicBezTo>
                    <a:lnTo>
                      <a:pt x="131152" y="76486"/>
                    </a:lnTo>
                    <a:lnTo>
                      <a:pt x="140656" y="73247"/>
                    </a:lnTo>
                    <a:cubicBezTo>
                      <a:pt x="153581" y="68961"/>
                      <a:pt x="165746" y="65246"/>
                      <a:pt x="177246" y="62294"/>
                    </a:cubicBezTo>
                    <a:cubicBezTo>
                      <a:pt x="187994" y="59360"/>
                      <a:pt x="199009" y="57541"/>
                      <a:pt x="210129" y="56864"/>
                    </a:cubicBezTo>
                    <a:cubicBezTo>
                      <a:pt x="220250" y="56179"/>
                      <a:pt x="230410" y="56845"/>
                      <a:pt x="240351" y="58864"/>
                    </a:cubicBezTo>
                    <a:cubicBezTo>
                      <a:pt x="250406" y="61074"/>
                      <a:pt x="260033" y="64903"/>
                      <a:pt x="268862" y="70199"/>
                    </a:cubicBezTo>
                    <a:cubicBezTo>
                      <a:pt x="277644" y="74590"/>
                      <a:pt x="285161" y="81144"/>
                      <a:pt x="290721" y="89249"/>
                    </a:cubicBezTo>
                    <a:cubicBezTo>
                      <a:pt x="294399" y="95193"/>
                      <a:pt x="295558" y="102356"/>
                      <a:pt x="293952" y="109156"/>
                    </a:cubicBezTo>
                    <a:cubicBezTo>
                      <a:pt x="291776" y="116624"/>
                      <a:pt x="287680" y="123397"/>
                      <a:pt x="282072" y="128778"/>
                    </a:cubicBezTo>
                    <a:cubicBezTo>
                      <a:pt x="275068" y="135807"/>
                      <a:pt x="267246" y="141980"/>
                      <a:pt x="258788" y="147161"/>
                    </a:cubicBezTo>
                    <a:lnTo>
                      <a:pt x="291101" y="166211"/>
                    </a:lnTo>
                    <a:lnTo>
                      <a:pt x="273709" y="176213"/>
                    </a:lnTo>
                    <a:lnTo>
                      <a:pt x="241111" y="157163"/>
                    </a:lnTo>
                    <a:cubicBezTo>
                      <a:pt x="225582" y="164830"/>
                      <a:pt x="209349" y="170993"/>
                      <a:pt x="192642" y="175546"/>
                    </a:cubicBezTo>
                    <a:cubicBezTo>
                      <a:pt x="175117" y="180394"/>
                      <a:pt x="157221" y="183737"/>
                      <a:pt x="139135" y="185547"/>
                    </a:cubicBezTo>
                    <a:lnTo>
                      <a:pt x="122123" y="154972"/>
                    </a:lnTo>
                    <a:cubicBezTo>
                      <a:pt x="126894" y="154848"/>
                      <a:pt x="131656" y="154467"/>
                      <a:pt x="136379" y="153829"/>
                    </a:cubicBezTo>
                    <a:cubicBezTo>
                      <a:pt x="143536" y="153019"/>
                      <a:pt x="150644" y="151810"/>
                      <a:pt x="157668" y="150209"/>
                    </a:cubicBezTo>
                    <a:cubicBezTo>
                      <a:pt x="165556" y="148495"/>
                      <a:pt x="173824" y="146399"/>
                      <a:pt x="182473" y="143828"/>
                    </a:cubicBezTo>
                    <a:cubicBezTo>
                      <a:pt x="190988" y="141256"/>
                      <a:pt x="199313" y="138074"/>
                      <a:pt x="207372" y="134303"/>
                    </a:cubicBezTo>
                    <a:lnTo>
                      <a:pt x="156812" y="105061"/>
                    </a:lnTo>
                    <a:lnTo>
                      <a:pt x="150160" y="107347"/>
                    </a:lnTo>
                    <a:lnTo>
                      <a:pt x="143317" y="109442"/>
                    </a:lnTo>
                    <a:cubicBezTo>
                      <a:pt x="130582" y="113633"/>
                      <a:pt x="118892" y="116967"/>
                      <a:pt x="108343" y="118967"/>
                    </a:cubicBezTo>
                    <a:cubicBezTo>
                      <a:pt x="98545" y="121244"/>
                      <a:pt x="88556" y="122587"/>
                      <a:pt x="78501" y="122968"/>
                    </a:cubicBezTo>
                    <a:cubicBezTo>
                      <a:pt x="69691" y="123282"/>
                      <a:pt x="60872" y="122454"/>
                      <a:pt x="52271" y="120491"/>
                    </a:cubicBezTo>
                    <a:cubicBezTo>
                      <a:pt x="43698" y="118548"/>
                      <a:pt x="35468" y="115338"/>
                      <a:pt x="27846" y="110966"/>
                    </a:cubicBezTo>
                    <a:cubicBezTo>
                      <a:pt x="19511" y="106613"/>
                      <a:pt x="12288" y="100384"/>
                      <a:pt x="6748" y="92773"/>
                    </a:cubicBezTo>
                    <a:cubicBezTo>
                      <a:pt x="2604" y="87106"/>
                      <a:pt x="551" y="80172"/>
                      <a:pt x="950" y="73152"/>
                    </a:cubicBezTo>
                    <a:cubicBezTo>
                      <a:pt x="1777" y="65884"/>
                      <a:pt x="4685" y="58998"/>
                      <a:pt x="9314" y="53340"/>
                    </a:cubicBezTo>
                    <a:cubicBezTo>
                      <a:pt x="15159" y="45958"/>
                      <a:pt x="22115" y="39529"/>
                      <a:pt x="29937" y="34290"/>
                    </a:cubicBezTo>
                    <a:lnTo>
                      <a:pt x="0" y="16954"/>
                    </a:lnTo>
                    <a:lnTo>
                      <a:pt x="17582" y="6763"/>
                    </a:lnTo>
                    <a:lnTo>
                      <a:pt x="47234" y="23908"/>
                    </a:lnTo>
                    <a:cubicBezTo>
                      <a:pt x="61166" y="17031"/>
                      <a:pt x="75783" y="11668"/>
                      <a:pt x="90856" y="7906"/>
                    </a:cubicBezTo>
                    <a:cubicBezTo>
                      <a:pt x="105188" y="4239"/>
                      <a:pt x="119767" y="1591"/>
                      <a:pt x="134479" y="0"/>
                    </a:cubicBezTo>
                    <a:close/>
                    <a:moveTo>
                      <a:pt x="63200" y="83629"/>
                    </a:moveTo>
                    <a:cubicBezTo>
                      <a:pt x="69881" y="87468"/>
                      <a:pt x="77589" y="89135"/>
                      <a:pt x="85249" y="88392"/>
                    </a:cubicBezTo>
                    <a:cubicBezTo>
                      <a:pt x="95541" y="87211"/>
                      <a:pt x="105672" y="84915"/>
                      <a:pt x="115471" y="81534"/>
                    </a:cubicBezTo>
                    <a:lnTo>
                      <a:pt x="67952" y="54007"/>
                    </a:lnTo>
                    <a:cubicBezTo>
                      <a:pt x="50532" y="65437"/>
                      <a:pt x="48944" y="75314"/>
                      <a:pt x="63200" y="83629"/>
                    </a:cubicBezTo>
                    <a:close/>
                    <a:moveTo>
                      <a:pt x="230087" y="97536"/>
                    </a:moveTo>
                    <a:cubicBezTo>
                      <a:pt x="222788" y="93612"/>
                      <a:pt x="214434" y="92116"/>
                      <a:pt x="206232" y="93250"/>
                    </a:cubicBezTo>
                    <a:cubicBezTo>
                      <a:pt x="194989" y="94755"/>
                      <a:pt x="183898" y="97212"/>
                      <a:pt x="173064" y="100584"/>
                    </a:cubicBezTo>
                    <a:lnTo>
                      <a:pt x="220583" y="127921"/>
                    </a:lnTo>
                    <a:cubicBezTo>
                      <a:pt x="240541" y="115634"/>
                      <a:pt x="243772" y="105442"/>
                      <a:pt x="230087" y="9753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290" name="Google Shape;3290;p37"/>
            <p:cNvSpPr/>
            <p:nvPr/>
          </p:nvSpPr>
          <p:spPr>
            <a:xfrm>
              <a:off x="2890886" y="2508793"/>
              <a:ext cx="205462" cy="301290"/>
            </a:xfrm>
            <a:custGeom>
              <a:avLst/>
              <a:gdLst/>
              <a:ahLst/>
              <a:cxnLst/>
              <a:rect l="l" t="t" r="r" b="b"/>
              <a:pathLst>
                <a:path w="205462" h="301290" extrusionOk="0">
                  <a:moveTo>
                    <a:pt x="72372" y="9965"/>
                  </a:moveTo>
                  <a:cubicBezTo>
                    <a:pt x="80545" y="-3179"/>
                    <a:pt x="142985" y="-11847"/>
                    <a:pt x="163608" y="41207"/>
                  </a:cubicBezTo>
                  <a:cubicBezTo>
                    <a:pt x="171306" y="61305"/>
                    <a:pt x="170166" y="112740"/>
                    <a:pt x="176628" y="145030"/>
                  </a:cubicBezTo>
                  <a:cubicBezTo>
                    <a:pt x="183091" y="177320"/>
                    <a:pt x="198582" y="195608"/>
                    <a:pt x="204094" y="221801"/>
                  </a:cubicBezTo>
                  <a:cubicBezTo>
                    <a:pt x="209606" y="247995"/>
                    <a:pt x="200578" y="292000"/>
                    <a:pt x="137568" y="299716"/>
                  </a:cubicBezTo>
                  <a:cubicBezTo>
                    <a:pt x="74558" y="307431"/>
                    <a:pt x="26088" y="285333"/>
                    <a:pt x="11262" y="265140"/>
                  </a:cubicBezTo>
                  <a:cubicBezTo>
                    <a:pt x="-3563" y="244947"/>
                    <a:pt x="-3944" y="202275"/>
                    <a:pt x="11262" y="179415"/>
                  </a:cubicBezTo>
                  <a:cubicBezTo>
                    <a:pt x="26468" y="156555"/>
                    <a:pt x="38443" y="137696"/>
                    <a:pt x="38063" y="10778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1" name="Google Shape;3291;p37"/>
            <p:cNvSpPr/>
            <p:nvPr/>
          </p:nvSpPr>
          <p:spPr>
            <a:xfrm>
              <a:off x="2906291" y="2506021"/>
              <a:ext cx="98213" cy="121997"/>
            </a:xfrm>
            <a:custGeom>
              <a:avLst/>
              <a:gdLst/>
              <a:ahLst/>
              <a:cxnLst/>
              <a:rect l="l" t="t" r="r" b="b"/>
              <a:pathLst>
                <a:path w="98213" h="121997" extrusionOk="0">
                  <a:moveTo>
                    <a:pt x="98213" y="3593"/>
                  </a:moveTo>
                  <a:cubicBezTo>
                    <a:pt x="98213" y="3593"/>
                    <a:pt x="50694" y="-9932"/>
                    <a:pt x="22183" y="15499"/>
                  </a:cubicBezTo>
                  <a:cubicBezTo>
                    <a:pt x="3095" y="33359"/>
                    <a:pt x="-4458" y="60400"/>
                    <a:pt x="2605" y="85603"/>
                  </a:cubicBezTo>
                  <a:cubicBezTo>
                    <a:pt x="6407" y="100558"/>
                    <a:pt x="14010" y="120846"/>
                    <a:pt x="25794" y="121989"/>
                  </a:cubicBezTo>
                  <a:cubicBezTo>
                    <a:pt x="37579" y="123132"/>
                    <a:pt x="98213" y="3593"/>
                    <a:pt x="98213" y="3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2" name="Google Shape;3292;p37"/>
            <p:cNvSpPr/>
            <p:nvPr/>
          </p:nvSpPr>
          <p:spPr>
            <a:xfrm>
              <a:off x="2925684" y="2638202"/>
              <a:ext cx="121328" cy="136036"/>
            </a:xfrm>
            <a:custGeom>
              <a:avLst/>
              <a:gdLst/>
              <a:ahLst/>
              <a:cxnLst/>
              <a:rect l="l" t="t" r="r" b="b"/>
              <a:pathLst>
                <a:path w="121328" h="136036" extrusionOk="0">
                  <a:moveTo>
                    <a:pt x="96782" y="0"/>
                  </a:moveTo>
                  <a:cubicBezTo>
                    <a:pt x="96782" y="0"/>
                    <a:pt x="93741" y="52483"/>
                    <a:pt x="94691" y="56388"/>
                  </a:cubicBezTo>
                  <a:cubicBezTo>
                    <a:pt x="95641" y="60293"/>
                    <a:pt x="115219" y="64008"/>
                    <a:pt x="120731" y="68580"/>
                  </a:cubicBezTo>
                  <a:cubicBezTo>
                    <a:pt x="126244" y="73152"/>
                    <a:pt x="92220" y="126397"/>
                    <a:pt x="74923" y="134302"/>
                  </a:cubicBezTo>
                  <a:cubicBezTo>
                    <a:pt x="57626" y="142208"/>
                    <a:pt x="4120" y="122015"/>
                    <a:pt x="414" y="95345"/>
                  </a:cubicBezTo>
                  <a:cubicBezTo>
                    <a:pt x="-3008" y="70771"/>
                    <a:pt x="15715" y="51721"/>
                    <a:pt x="22937" y="45053"/>
                  </a:cubicBezTo>
                  <a:cubicBezTo>
                    <a:pt x="27873" y="44701"/>
                    <a:pt x="32828" y="44701"/>
                    <a:pt x="37763" y="45053"/>
                  </a:cubicBezTo>
                  <a:lnTo>
                    <a:pt x="39284" y="19526"/>
                  </a:lnTo>
                  <a:cubicBezTo>
                    <a:pt x="62758" y="11716"/>
                    <a:pt x="96782" y="0"/>
                    <a:pt x="9678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3" name="Google Shape;3293;p37"/>
            <p:cNvSpPr/>
            <p:nvPr/>
          </p:nvSpPr>
          <p:spPr>
            <a:xfrm>
              <a:off x="2718513" y="2692113"/>
              <a:ext cx="229495" cy="326875"/>
            </a:xfrm>
            <a:custGeom>
              <a:avLst/>
              <a:gdLst/>
              <a:ahLst/>
              <a:cxnLst/>
              <a:rect l="l" t="t" r="r" b="b"/>
              <a:pathLst>
                <a:path w="229495" h="326875" extrusionOk="0">
                  <a:moveTo>
                    <a:pt x="149801" y="226409"/>
                  </a:moveTo>
                  <a:cubicBezTo>
                    <a:pt x="134955" y="246860"/>
                    <a:pt x="117366" y="265167"/>
                    <a:pt x="97530" y="280797"/>
                  </a:cubicBezTo>
                  <a:cubicBezTo>
                    <a:pt x="91255" y="287379"/>
                    <a:pt x="85323" y="294275"/>
                    <a:pt x="79758" y="301466"/>
                  </a:cubicBezTo>
                  <a:cubicBezTo>
                    <a:pt x="70365" y="312277"/>
                    <a:pt x="58256" y="320364"/>
                    <a:pt x="44689" y="324898"/>
                  </a:cubicBezTo>
                  <a:cubicBezTo>
                    <a:pt x="32810" y="327946"/>
                    <a:pt x="27868" y="327089"/>
                    <a:pt x="25682" y="324898"/>
                  </a:cubicBezTo>
                  <a:cubicBezTo>
                    <a:pt x="23496" y="322707"/>
                    <a:pt x="24636" y="319278"/>
                    <a:pt x="29768" y="317183"/>
                  </a:cubicBezTo>
                  <a:cubicBezTo>
                    <a:pt x="38175" y="314620"/>
                    <a:pt x="45992" y="310410"/>
                    <a:pt x="52767" y="304800"/>
                  </a:cubicBezTo>
                  <a:cubicBezTo>
                    <a:pt x="52767" y="304800"/>
                    <a:pt x="41743" y="309943"/>
                    <a:pt x="34805" y="312325"/>
                  </a:cubicBezTo>
                  <a:cubicBezTo>
                    <a:pt x="28672" y="314449"/>
                    <a:pt x="22276" y="315735"/>
                    <a:pt x="15798" y="316135"/>
                  </a:cubicBezTo>
                  <a:cubicBezTo>
                    <a:pt x="9240" y="316135"/>
                    <a:pt x="2397" y="308515"/>
                    <a:pt x="7529" y="306610"/>
                  </a:cubicBezTo>
                  <a:cubicBezTo>
                    <a:pt x="12661" y="304705"/>
                    <a:pt x="17508" y="304228"/>
                    <a:pt x="27677" y="300418"/>
                  </a:cubicBezTo>
                  <a:cubicBezTo>
                    <a:pt x="33058" y="298542"/>
                    <a:pt x="38147" y="295913"/>
                    <a:pt x="42788" y="292608"/>
                  </a:cubicBezTo>
                  <a:cubicBezTo>
                    <a:pt x="35731" y="294684"/>
                    <a:pt x="28516" y="296189"/>
                    <a:pt x="21215" y="297085"/>
                  </a:cubicBezTo>
                  <a:cubicBezTo>
                    <a:pt x="15118" y="298075"/>
                    <a:pt x="8868" y="297351"/>
                    <a:pt x="3158" y="294989"/>
                  </a:cubicBezTo>
                  <a:cubicBezTo>
                    <a:pt x="116" y="293656"/>
                    <a:pt x="-2545" y="288131"/>
                    <a:pt x="4298" y="286321"/>
                  </a:cubicBezTo>
                  <a:cubicBezTo>
                    <a:pt x="13203" y="285417"/>
                    <a:pt x="21954" y="283369"/>
                    <a:pt x="30339" y="280225"/>
                  </a:cubicBezTo>
                  <a:cubicBezTo>
                    <a:pt x="38322" y="276606"/>
                    <a:pt x="43359" y="272796"/>
                    <a:pt x="41553" y="272034"/>
                  </a:cubicBezTo>
                  <a:cubicBezTo>
                    <a:pt x="39747" y="271272"/>
                    <a:pt x="35281" y="273749"/>
                    <a:pt x="27202" y="273177"/>
                  </a:cubicBezTo>
                  <a:cubicBezTo>
                    <a:pt x="19124" y="272606"/>
                    <a:pt x="11711" y="267462"/>
                    <a:pt x="11806" y="263081"/>
                  </a:cubicBezTo>
                  <a:cubicBezTo>
                    <a:pt x="11901" y="258699"/>
                    <a:pt x="13517" y="261175"/>
                    <a:pt x="21310" y="260509"/>
                  </a:cubicBezTo>
                  <a:cubicBezTo>
                    <a:pt x="29654" y="258470"/>
                    <a:pt x="38135" y="257042"/>
                    <a:pt x="46685" y="256223"/>
                  </a:cubicBezTo>
                  <a:cubicBezTo>
                    <a:pt x="55089" y="256594"/>
                    <a:pt x="63498" y="255594"/>
                    <a:pt x="71585" y="253270"/>
                  </a:cubicBezTo>
                  <a:cubicBezTo>
                    <a:pt x="80138" y="250698"/>
                    <a:pt x="99336" y="227648"/>
                    <a:pt x="113972" y="206597"/>
                  </a:cubicBezTo>
                  <a:cubicBezTo>
                    <a:pt x="130121" y="183099"/>
                    <a:pt x="142917" y="157448"/>
                    <a:pt x="151987" y="130397"/>
                  </a:cubicBezTo>
                  <a:cubicBezTo>
                    <a:pt x="160825" y="101251"/>
                    <a:pt x="170995" y="46863"/>
                    <a:pt x="178788" y="27908"/>
                  </a:cubicBezTo>
                  <a:cubicBezTo>
                    <a:pt x="186581" y="8954"/>
                    <a:pt x="199221" y="381"/>
                    <a:pt x="211576" y="0"/>
                  </a:cubicBezTo>
                  <a:cubicBezTo>
                    <a:pt x="226021" y="0"/>
                    <a:pt x="232199" y="19050"/>
                    <a:pt x="228397" y="35052"/>
                  </a:cubicBezTo>
                  <a:cubicBezTo>
                    <a:pt x="221175" y="63627"/>
                    <a:pt x="189052" y="174689"/>
                    <a:pt x="149801" y="22640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4" name="Google Shape;3294;p37"/>
            <p:cNvSpPr/>
            <p:nvPr/>
          </p:nvSpPr>
          <p:spPr>
            <a:xfrm>
              <a:off x="2890388" y="2682707"/>
              <a:ext cx="176857" cy="233853"/>
            </a:xfrm>
            <a:custGeom>
              <a:avLst/>
              <a:gdLst/>
              <a:ahLst/>
              <a:cxnLst/>
              <a:rect l="l" t="t" r="r" b="b"/>
              <a:pathLst>
                <a:path w="176857" h="233853" extrusionOk="0">
                  <a:moveTo>
                    <a:pt x="139301" y="16931"/>
                  </a:moveTo>
                  <a:cubicBezTo>
                    <a:pt x="154031" y="19217"/>
                    <a:pt x="170853" y="27122"/>
                    <a:pt x="173134" y="35219"/>
                  </a:cubicBezTo>
                  <a:cubicBezTo>
                    <a:pt x="179252" y="64308"/>
                    <a:pt x="177812" y="94483"/>
                    <a:pt x="168952" y="122849"/>
                  </a:cubicBezTo>
                  <a:cubicBezTo>
                    <a:pt x="156217" y="156663"/>
                    <a:pt x="141772" y="218099"/>
                    <a:pt x="134454" y="232196"/>
                  </a:cubicBezTo>
                  <a:cubicBezTo>
                    <a:pt x="96503" y="237510"/>
                    <a:pt x="57869" y="229967"/>
                    <a:pt x="24685" y="210764"/>
                  </a:cubicBezTo>
                  <a:cubicBezTo>
                    <a:pt x="24685" y="210764"/>
                    <a:pt x="21644" y="151995"/>
                    <a:pt x="21454" y="132564"/>
                  </a:cubicBezTo>
                  <a:cubicBezTo>
                    <a:pt x="-26065" y="91130"/>
                    <a:pt x="14516" y="39981"/>
                    <a:pt x="54717" y="357"/>
                  </a:cubicBezTo>
                  <a:cubicBezTo>
                    <a:pt x="59520" y="-119"/>
                    <a:pt x="64359" y="-119"/>
                    <a:pt x="69163" y="357"/>
                  </a:cubicBezTo>
                  <a:cubicBezTo>
                    <a:pt x="69163" y="357"/>
                    <a:pt x="33333" y="42743"/>
                    <a:pt x="58233" y="67032"/>
                  </a:cubicBezTo>
                  <a:cubicBezTo>
                    <a:pt x="111645" y="50554"/>
                    <a:pt x="122194" y="26551"/>
                    <a:pt x="139301" y="1693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5" name="Google Shape;3295;p37"/>
            <p:cNvSpPr/>
            <p:nvPr/>
          </p:nvSpPr>
          <p:spPr>
            <a:xfrm>
              <a:off x="2921860" y="2515790"/>
              <a:ext cx="130560" cy="160797"/>
            </a:xfrm>
            <a:custGeom>
              <a:avLst/>
              <a:gdLst/>
              <a:ahLst/>
              <a:cxnLst/>
              <a:rect l="l" t="t" r="r" b="b"/>
              <a:pathLst>
                <a:path w="130560" h="160797" extrusionOk="0">
                  <a:moveTo>
                    <a:pt x="2717" y="57260"/>
                  </a:moveTo>
                  <a:lnTo>
                    <a:pt x="2717" y="57260"/>
                  </a:lnTo>
                  <a:cubicBezTo>
                    <a:pt x="8039" y="23542"/>
                    <a:pt x="32369" y="-1890"/>
                    <a:pt x="67058" y="110"/>
                  </a:cubicBezTo>
                  <a:cubicBezTo>
                    <a:pt x="103762" y="1787"/>
                    <a:pt x="132161" y="32962"/>
                    <a:pt x="130490" y="69748"/>
                  </a:cubicBezTo>
                  <a:cubicBezTo>
                    <a:pt x="129521" y="91084"/>
                    <a:pt x="118410" y="110667"/>
                    <a:pt x="100606" y="122411"/>
                  </a:cubicBezTo>
                  <a:cubicBezTo>
                    <a:pt x="99408" y="127526"/>
                    <a:pt x="97622" y="132479"/>
                    <a:pt x="95284" y="137175"/>
                  </a:cubicBezTo>
                  <a:cubicBezTo>
                    <a:pt x="82929" y="151463"/>
                    <a:pt x="50331" y="160607"/>
                    <a:pt x="39497" y="160797"/>
                  </a:cubicBezTo>
                  <a:cubicBezTo>
                    <a:pt x="29993" y="160797"/>
                    <a:pt x="22200" y="152129"/>
                    <a:pt x="13457" y="137651"/>
                  </a:cubicBezTo>
                  <a:cubicBezTo>
                    <a:pt x="-4791" y="107457"/>
                    <a:pt x="-134" y="74024"/>
                    <a:pt x="2717" y="5726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6" name="Google Shape;3296;p37"/>
            <p:cNvSpPr/>
            <p:nvPr/>
          </p:nvSpPr>
          <p:spPr>
            <a:xfrm>
              <a:off x="2927048" y="2514816"/>
              <a:ext cx="130747" cy="123290"/>
            </a:xfrm>
            <a:custGeom>
              <a:avLst/>
              <a:gdLst/>
              <a:ahLst/>
              <a:cxnLst/>
              <a:rect l="l" t="t" r="r" b="b"/>
              <a:pathLst>
                <a:path w="130747" h="123290" extrusionOk="0">
                  <a:moveTo>
                    <a:pt x="72609" y="1657"/>
                  </a:moveTo>
                  <a:cubicBezTo>
                    <a:pt x="97034" y="6514"/>
                    <a:pt x="116992" y="13372"/>
                    <a:pt x="123644" y="37280"/>
                  </a:cubicBezTo>
                  <a:cubicBezTo>
                    <a:pt x="128206" y="53853"/>
                    <a:pt x="134098" y="84905"/>
                    <a:pt x="128396" y="98526"/>
                  </a:cubicBezTo>
                  <a:lnTo>
                    <a:pt x="124975" y="108051"/>
                  </a:lnTo>
                  <a:lnTo>
                    <a:pt x="95418" y="123291"/>
                  </a:lnTo>
                  <a:cubicBezTo>
                    <a:pt x="95418" y="123291"/>
                    <a:pt x="81637" y="111765"/>
                    <a:pt x="85914" y="78047"/>
                  </a:cubicBezTo>
                  <a:cubicBezTo>
                    <a:pt x="85678" y="73494"/>
                    <a:pt x="84234" y="69094"/>
                    <a:pt x="81733" y="65283"/>
                  </a:cubicBezTo>
                  <a:cubicBezTo>
                    <a:pt x="79886" y="62102"/>
                    <a:pt x="78510" y="58673"/>
                    <a:pt x="77646" y="55092"/>
                  </a:cubicBezTo>
                  <a:cubicBezTo>
                    <a:pt x="74170" y="46024"/>
                    <a:pt x="67371" y="38633"/>
                    <a:pt x="58638" y="34423"/>
                  </a:cubicBezTo>
                  <a:cubicBezTo>
                    <a:pt x="36685" y="22040"/>
                    <a:pt x="4562" y="32708"/>
                    <a:pt x="0" y="37185"/>
                  </a:cubicBezTo>
                  <a:cubicBezTo>
                    <a:pt x="12785" y="9638"/>
                    <a:pt x="43070" y="-5182"/>
                    <a:pt x="72609" y="165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7" name="Google Shape;3297;p37"/>
            <p:cNvSpPr/>
            <p:nvPr/>
          </p:nvSpPr>
          <p:spPr>
            <a:xfrm>
              <a:off x="2770258" y="3324285"/>
              <a:ext cx="102779" cy="78901"/>
            </a:xfrm>
            <a:custGeom>
              <a:avLst/>
              <a:gdLst/>
              <a:ahLst/>
              <a:cxnLst/>
              <a:rect l="l" t="t" r="r" b="b"/>
              <a:pathLst>
                <a:path w="102779" h="78901" extrusionOk="0">
                  <a:moveTo>
                    <a:pt x="95300" y="3"/>
                  </a:moveTo>
                  <a:cubicBezTo>
                    <a:pt x="82945" y="10099"/>
                    <a:pt x="63843" y="3146"/>
                    <a:pt x="62892" y="4003"/>
                  </a:cubicBezTo>
                  <a:cubicBezTo>
                    <a:pt x="48523" y="16481"/>
                    <a:pt x="33449" y="28120"/>
                    <a:pt x="17749" y="38864"/>
                  </a:cubicBezTo>
                  <a:cubicBezTo>
                    <a:pt x="10051" y="44961"/>
                    <a:pt x="-1924" y="53057"/>
                    <a:pt x="262" y="64677"/>
                  </a:cubicBezTo>
                  <a:cubicBezTo>
                    <a:pt x="4064" y="85537"/>
                    <a:pt x="37327" y="79060"/>
                    <a:pt x="49872" y="72678"/>
                  </a:cubicBezTo>
                  <a:cubicBezTo>
                    <a:pt x="62417" y="66297"/>
                    <a:pt x="72681" y="55819"/>
                    <a:pt x="84561" y="48389"/>
                  </a:cubicBezTo>
                  <a:cubicBezTo>
                    <a:pt x="93019" y="43151"/>
                    <a:pt x="101383" y="40389"/>
                    <a:pt x="102713" y="29339"/>
                  </a:cubicBezTo>
                  <a:cubicBezTo>
                    <a:pt x="103473" y="22958"/>
                    <a:pt x="97486" y="-283"/>
                    <a:pt x="95300" y="3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8" name="Google Shape;3298;p37"/>
            <p:cNvSpPr/>
            <p:nvPr/>
          </p:nvSpPr>
          <p:spPr>
            <a:xfrm>
              <a:off x="2770711" y="3349338"/>
              <a:ext cx="102274" cy="53559"/>
            </a:xfrm>
            <a:custGeom>
              <a:avLst/>
              <a:gdLst/>
              <a:ahLst/>
              <a:cxnLst/>
              <a:rect l="l" t="t" r="r" b="b"/>
              <a:pathLst>
                <a:path w="102274" h="53559" extrusionOk="0">
                  <a:moveTo>
                    <a:pt x="102071" y="0"/>
                  </a:moveTo>
                  <a:cubicBezTo>
                    <a:pt x="100455" y="10287"/>
                    <a:pt x="92567" y="13145"/>
                    <a:pt x="83823" y="18383"/>
                  </a:cubicBezTo>
                  <a:cubicBezTo>
                    <a:pt x="71754" y="25908"/>
                    <a:pt x="61109" y="36671"/>
                    <a:pt x="48564" y="43053"/>
                  </a:cubicBezTo>
                  <a:cubicBezTo>
                    <a:pt x="36019" y="49435"/>
                    <a:pt x="8078" y="54769"/>
                    <a:pt x="0" y="39910"/>
                  </a:cubicBezTo>
                  <a:cubicBezTo>
                    <a:pt x="4372" y="60008"/>
                    <a:pt x="37065" y="53721"/>
                    <a:pt x="49420" y="47339"/>
                  </a:cubicBezTo>
                  <a:cubicBezTo>
                    <a:pt x="61775" y="40958"/>
                    <a:pt x="72229" y="30480"/>
                    <a:pt x="84109" y="23051"/>
                  </a:cubicBezTo>
                  <a:cubicBezTo>
                    <a:pt x="92567" y="17812"/>
                    <a:pt x="100930" y="15050"/>
                    <a:pt x="102261" y="4001"/>
                  </a:cubicBezTo>
                  <a:cubicBezTo>
                    <a:pt x="102304" y="2667"/>
                    <a:pt x="102241" y="1324"/>
                    <a:pt x="102071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9" name="Google Shape;3299;p37"/>
            <p:cNvSpPr/>
            <p:nvPr/>
          </p:nvSpPr>
          <p:spPr>
            <a:xfrm>
              <a:off x="2718772" y="3290474"/>
              <a:ext cx="94135" cy="73100"/>
            </a:xfrm>
            <a:custGeom>
              <a:avLst/>
              <a:gdLst/>
              <a:ahLst/>
              <a:cxnLst/>
              <a:rect l="l" t="t" r="r" b="b"/>
              <a:pathLst>
                <a:path w="94135" h="73100" extrusionOk="0">
                  <a:moveTo>
                    <a:pt x="86722" y="0"/>
                  </a:moveTo>
                  <a:cubicBezTo>
                    <a:pt x="75413" y="9525"/>
                    <a:pt x="58211" y="4096"/>
                    <a:pt x="57546" y="4953"/>
                  </a:cubicBezTo>
                  <a:cubicBezTo>
                    <a:pt x="44378" y="16202"/>
                    <a:pt x="30609" y="26727"/>
                    <a:pt x="16299" y="36481"/>
                  </a:cubicBezTo>
                  <a:cubicBezTo>
                    <a:pt x="9266" y="42005"/>
                    <a:pt x="-1758" y="49435"/>
                    <a:pt x="238" y="60103"/>
                  </a:cubicBezTo>
                  <a:cubicBezTo>
                    <a:pt x="3849" y="79153"/>
                    <a:pt x="34261" y="73247"/>
                    <a:pt x="45761" y="67437"/>
                  </a:cubicBezTo>
                  <a:cubicBezTo>
                    <a:pt x="57260" y="61627"/>
                    <a:pt x="66669" y="51911"/>
                    <a:pt x="77504" y="45148"/>
                  </a:cubicBezTo>
                  <a:cubicBezTo>
                    <a:pt x="85297" y="40386"/>
                    <a:pt x="92900" y="37814"/>
                    <a:pt x="94135" y="28004"/>
                  </a:cubicBezTo>
                  <a:cubicBezTo>
                    <a:pt x="93742" y="18240"/>
                    <a:pt x="91212" y="8677"/>
                    <a:pt x="86722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0" name="Google Shape;3300;p37"/>
            <p:cNvSpPr/>
            <p:nvPr/>
          </p:nvSpPr>
          <p:spPr>
            <a:xfrm>
              <a:off x="2719200" y="3314572"/>
              <a:ext cx="93731" cy="48987"/>
            </a:xfrm>
            <a:custGeom>
              <a:avLst/>
              <a:gdLst/>
              <a:ahLst/>
              <a:cxnLst/>
              <a:rect l="l" t="t" r="r" b="b"/>
              <a:pathLst>
                <a:path w="93731" h="48987" extrusionOk="0">
                  <a:moveTo>
                    <a:pt x="93517" y="0"/>
                  </a:moveTo>
                  <a:cubicBezTo>
                    <a:pt x="91997" y="9525"/>
                    <a:pt x="84014" y="12002"/>
                    <a:pt x="76791" y="16764"/>
                  </a:cubicBezTo>
                  <a:cubicBezTo>
                    <a:pt x="65766" y="23622"/>
                    <a:pt x="55977" y="33528"/>
                    <a:pt x="44573" y="39434"/>
                  </a:cubicBezTo>
                  <a:cubicBezTo>
                    <a:pt x="33168" y="45339"/>
                    <a:pt x="7413" y="50102"/>
                    <a:pt x="0" y="36481"/>
                  </a:cubicBezTo>
                  <a:cubicBezTo>
                    <a:pt x="4087" y="54864"/>
                    <a:pt x="33929" y="49149"/>
                    <a:pt x="45333" y="43339"/>
                  </a:cubicBezTo>
                  <a:cubicBezTo>
                    <a:pt x="56738" y="37529"/>
                    <a:pt x="66241" y="27813"/>
                    <a:pt x="77076" y="21050"/>
                  </a:cubicBezTo>
                  <a:cubicBezTo>
                    <a:pt x="84869" y="16288"/>
                    <a:pt x="92472" y="13716"/>
                    <a:pt x="93707" y="3905"/>
                  </a:cubicBezTo>
                  <a:cubicBezTo>
                    <a:pt x="93771" y="2600"/>
                    <a:pt x="93707" y="1296"/>
                    <a:pt x="935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1" name="Google Shape;3301;p37"/>
            <p:cNvSpPr/>
            <p:nvPr/>
          </p:nvSpPr>
          <p:spPr>
            <a:xfrm>
              <a:off x="2753699" y="2913665"/>
              <a:ext cx="223980" cy="387148"/>
            </a:xfrm>
            <a:custGeom>
              <a:avLst/>
              <a:gdLst/>
              <a:ahLst/>
              <a:cxnLst/>
              <a:rect l="l" t="t" r="r" b="b"/>
              <a:pathLst>
                <a:path w="223980" h="387148" extrusionOk="0">
                  <a:moveTo>
                    <a:pt x="222484" y="14288"/>
                  </a:moveTo>
                  <a:cubicBezTo>
                    <a:pt x="189070" y="18698"/>
                    <a:pt x="155091" y="13754"/>
                    <a:pt x="124310" y="0"/>
                  </a:cubicBezTo>
                  <a:cubicBezTo>
                    <a:pt x="124310" y="10478"/>
                    <a:pt x="125355" y="19717"/>
                    <a:pt x="125355" y="19717"/>
                  </a:cubicBezTo>
                  <a:cubicBezTo>
                    <a:pt x="85439" y="48292"/>
                    <a:pt x="5227" y="95917"/>
                    <a:pt x="0" y="128683"/>
                  </a:cubicBezTo>
                  <a:cubicBezTo>
                    <a:pt x="5227" y="232601"/>
                    <a:pt x="21003" y="381000"/>
                    <a:pt x="25470" y="383096"/>
                  </a:cubicBezTo>
                  <a:cubicBezTo>
                    <a:pt x="38015" y="389096"/>
                    <a:pt x="46759" y="388144"/>
                    <a:pt x="52651" y="382143"/>
                  </a:cubicBezTo>
                  <a:cubicBezTo>
                    <a:pt x="52651" y="382143"/>
                    <a:pt x="77836" y="294132"/>
                    <a:pt x="70518" y="164973"/>
                  </a:cubicBezTo>
                  <a:cubicBezTo>
                    <a:pt x="70518" y="164973"/>
                    <a:pt x="210414" y="102870"/>
                    <a:pt x="219537" y="68961"/>
                  </a:cubicBezTo>
                  <a:cubicBezTo>
                    <a:pt x="223607" y="55254"/>
                    <a:pt x="224900" y="40881"/>
                    <a:pt x="223339" y="26670"/>
                  </a:cubicBezTo>
                  <a:cubicBezTo>
                    <a:pt x="223244" y="22574"/>
                    <a:pt x="222959" y="18383"/>
                    <a:pt x="222484" y="1428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2" name="Google Shape;3302;p37"/>
            <p:cNvSpPr/>
            <p:nvPr/>
          </p:nvSpPr>
          <p:spPr>
            <a:xfrm>
              <a:off x="2814713" y="2914427"/>
              <a:ext cx="222989" cy="419220"/>
            </a:xfrm>
            <a:custGeom>
              <a:avLst/>
              <a:gdLst/>
              <a:ahLst/>
              <a:cxnLst/>
              <a:rect l="l" t="t" r="r" b="b"/>
              <a:pathLst>
                <a:path w="222989" h="419220" extrusionOk="0">
                  <a:moveTo>
                    <a:pt x="207943" y="0"/>
                  </a:moveTo>
                  <a:cubicBezTo>
                    <a:pt x="181465" y="11887"/>
                    <a:pt x="152119" y="15821"/>
                    <a:pt x="123454" y="11334"/>
                  </a:cubicBezTo>
                  <a:cubicBezTo>
                    <a:pt x="123454" y="25241"/>
                    <a:pt x="125450" y="51340"/>
                    <a:pt x="125450" y="51340"/>
                  </a:cubicBezTo>
                  <a:cubicBezTo>
                    <a:pt x="85534" y="79915"/>
                    <a:pt x="5227" y="127540"/>
                    <a:pt x="0" y="160210"/>
                  </a:cubicBezTo>
                  <a:cubicBezTo>
                    <a:pt x="5227" y="264128"/>
                    <a:pt x="14921" y="414623"/>
                    <a:pt x="19008" y="416528"/>
                  </a:cubicBezTo>
                  <a:cubicBezTo>
                    <a:pt x="30005" y="421205"/>
                    <a:pt x="42648" y="419719"/>
                    <a:pt x="52271" y="412623"/>
                  </a:cubicBezTo>
                  <a:cubicBezTo>
                    <a:pt x="52271" y="412623"/>
                    <a:pt x="77456" y="325755"/>
                    <a:pt x="70138" y="196596"/>
                  </a:cubicBezTo>
                  <a:cubicBezTo>
                    <a:pt x="70138" y="194119"/>
                    <a:pt x="189981" y="134969"/>
                    <a:pt x="205187" y="119348"/>
                  </a:cubicBezTo>
                  <a:cubicBezTo>
                    <a:pt x="220393" y="103727"/>
                    <a:pt x="223339" y="80486"/>
                    <a:pt x="222959" y="58293"/>
                  </a:cubicBezTo>
                  <a:cubicBezTo>
                    <a:pt x="221907" y="38052"/>
                    <a:pt x="216800" y="18221"/>
                    <a:pt x="207943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3" name="Google Shape;3303;p37"/>
            <p:cNvSpPr/>
            <p:nvPr/>
          </p:nvSpPr>
          <p:spPr>
            <a:xfrm>
              <a:off x="2731717" y="2888138"/>
              <a:ext cx="333476" cy="307358"/>
            </a:xfrm>
            <a:custGeom>
              <a:avLst/>
              <a:gdLst/>
              <a:ahLst/>
              <a:cxnLst/>
              <a:rect l="l" t="t" r="r" b="b"/>
              <a:pathLst>
                <a:path w="333476" h="307358" extrusionOk="0">
                  <a:moveTo>
                    <a:pt x="320305" y="48292"/>
                  </a:moveTo>
                  <a:cubicBezTo>
                    <a:pt x="320305" y="48292"/>
                    <a:pt x="364593" y="126968"/>
                    <a:pt x="290749" y="167449"/>
                  </a:cubicBezTo>
                  <a:cubicBezTo>
                    <a:pt x="212818" y="210121"/>
                    <a:pt x="165299" y="220123"/>
                    <a:pt x="165299" y="220123"/>
                  </a:cubicBezTo>
                  <a:lnTo>
                    <a:pt x="153609" y="222885"/>
                  </a:lnTo>
                  <a:cubicBezTo>
                    <a:pt x="157270" y="250003"/>
                    <a:pt x="157270" y="277492"/>
                    <a:pt x="153609" y="304609"/>
                  </a:cubicBezTo>
                  <a:cubicBezTo>
                    <a:pt x="153609" y="304609"/>
                    <a:pt x="98012" y="323659"/>
                    <a:pt x="27114" y="261461"/>
                  </a:cubicBezTo>
                  <a:lnTo>
                    <a:pt x="3544" y="185261"/>
                  </a:lnTo>
                  <a:lnTo>
                    <a:pt x="788" y="165545"/>
                  </a:lnTo>
                  <a:cubicBezTo>
                    <a:pt x="-1935" y="151667"/>
                    <a:pt x="2495" y="137350"/>
                    <a:pt x="12573" y="127445"/>
                  </a:cubicBezTo>
                  <a:cubicBezTo>
                    <a:pt x="29585" y="112014"/>
                    <a:pt x="83566" y="72390"/>
                    <a:pt x="117114" y="49721"/>
                  </a:cubicBezTo>
                  <a:cubicBezTo>
                    <a:pt x="150663" y="27051"/>
                    <a:pt x="177463" y="5429"/>
                    <a:pt x="177463" y="5429"/>
                  </a:cubicBezTo>
                  <a:lnTo>
                    <a:pt x="183261" y="0"/>
                  </a:lnTo>
                  <a:cubicBezTo>
                    <a:pt x="183261" y="0"/>
                    <a:pt x="223082" y="31718"/>
                    <a:pt x="295786" y="21050"/>
                  </a:cubicBezTo>
                  <a:cubicBezTo>
                    <a:pt x="305324" y="28794"/>
                    <a:pt x="313597" y="37986"/>
                    <a:pt x="320305" y="482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4" name="Google Shape;3304;p37"/>
            <p:cNvSpPr/>
            <p:nvPr/>
          </p:nvSpPr>
          <p:spPr>
            <a:xfrm>
              <a:off x="2999836" y="2706202"/>
              <a:ext cx="116284" cy="406848"/>
            </a:xfrm>
            <a:custGeom>
              <a:avLst/>
              <a:gdLst/>
              <a:ahLst/>
              <a:cxnLst/>
              <a:rect l="l" t="t" r="r" b="b"/>
              <a:pathLst>
                <a:path w="116284" h="406848" extrusionOk="0">
                  <a:moveTo>
                    <a:pt x="8279" y="347003"/>
                  </a:moveTo>
                  <a:cubicBezTo>
                    <a:pt x="15045" y="340870"/>
                    <a:pt x="22221" y="335202"/>
                    <a:pt x="29758" y="330049"/>
                  </a:cubicBezTo>
                  <a:cubicBezTo>
                    <a:pt x="37682" y="326020"/>
                    <a:pt x="44955" y="320819"/>
                    <a:pt x="51331" y="314619"/>
                  </a:cubicBezTo>
                  <a:cubicBezTo>
                    <a:pt x="58174" y="307761"/>
                    <a:pt x="68153" y="279186"/>
                    <a:pt x="73475" y="251373"/>
                  </a:cubicBezTo>
                  <a:cubicBezTo>
                    <a:pt x="78266" y="220207"/>
                    <a:pt x="77720" y="188441"/>
                    <a:pt x="71860" y="157456"/>
                  </a:cubicBezTo>
                  <a:cubicBezTo>
                    <a:pt x="62686" y="120423"/>
                    <a:pt x="50251" y="84276"/>
                    <a:pt x="34700" y="49443"/>
                  </a:cubicBezTo>
                  <a:cubicBezTo>
                    <a:pt x="25196" y="28583"/>
                    <a:pt x="30423" y="15819"/>
                    <a:pt x="39452" y="6580"/>
                  </a:cubicBezTo>
                  <a:cubicBezTo>
                    <a:pt x="50001" y="-4278"/>
                    <a:pt x="61025" y="-3993"/>
                    <a:pt x="73570" y="25154"/>
                  </a:cubicBezTo>
                  <a:cubicBezTo>
                    <a:pt x="91364" y="65864"/>
                    <a:pt x="104534" y="108459"/>
                    <a:pt x="112821" y="152122"/>
                  </a:cubicBezTo>
                  <a:cubicBezTo>
                    <a:pt x="117848" y="183869"/>
                    <a:pt x="117402" y="216254"/>
                    <a:pt x="111490" y="247848"/>
                  </a:cubicBezTo>
                  <a:cubicBezTo>
                    <a:pt x="106282" y="275538"/>
                    <a:pt x="97767" y="302503"/>
                    <a:pt x="86115" y="328144"/>
                  </a:cubicBezTo>
                  <a:cubicBezTo>
                    <a:pt x="82884" y="335669"/>
                    <a:pt x="82314" y="342051"/>
                    <a:pt x="77847" y="356719"/>
                  </a:cubicBezTo>
                  <a:cubicBezTo>
                    <a:pt x="73538" y="371788"/>
                    <a:pt x="65683" y="385608"/>
                    <a:pt x="54943" y="397010"/>
                  </a:cubicBezTo>
                  <a:cubicBezTo>
                    <a:pt x="45439" y="405963"/>
                    <a:pt x="40402" y="407678"/>
                    <a:pt x="37741" y="406535"/>
                  </a:cubicBezTo>
                  <a:cubicBezTo>
                    <a:pt x="35080" y="405392"/>
                    <a:pt x="34605" y="401677"/>
                    <a:pt x="38501" y="397010"/>
                  </a:cubicBezTo>
                  <a:cubicBezTo>
                    <a:pt x="45267" y="390181"/>
                    <a:pt x="50741" y="382180"/>
                    <a:pt x="54658" y="373388"/>
                  </a:cubicBezTo>
                  <a:cubicBezTo>
                    <a:pt x="54658" y="373388"/>
                    <a:pt x="46294" y="384532"/>
                    <a:pt x="40877" y="390247"/>
                  </a:cubicBezTo>
                  <a:cubicBezTo>
                    <a:pt x="36077" y="395448"/>
                    <a:pt x="30612" y="400001"/>
                    <a:pt x="24626" y="403773"/>
                  </a:cubicBezTo>
                  <a:cubicBezTo>
                    <a:pt x="18829" y="407202"/>
                    <a:pt x="9610" y="403106"/>
                    <a:pt x="13411" y="398343"/>
                  </a:cubicBezTo>
                  <a:cubicBezTo>
                    <a:pt x="17213" y="393581"/>
                    <a:pt x="21490" y="391009"/>
                    <a:pt x="29283" y="382246"/>
                  </a:cubicBezTo>
                  <a:cubicBezTo>
                    <a:pt x="33505" y="377636"/>
                    <a:pt x="37144" y="372512"/>
                    <a:pt x="40117" y="367006"/>
                  </a:cubicBezTo>
                  <a:cubicBezTo>
                    <a:pt x="34526" y="372540"/>
                    <a:pt x="28521" y="377636"/>
                    <a:pt x="22155" y="382246"/>
                  </a:cubicBezTo>
                  <a:cubicBezTo>
                    <a:pt x="17168" y="386199"/>
                    <a:pt x="11176" y="388675"/>
                    <a:pt x="4858" y="389390"/>
                  </a:cubicBezTo>
                  <a:cubicBezTo>
                    <a:pt x="1627" y="389390"/>
                    <a:pt x="-2935" y="385580"/>
                    <a:pt x="2577" y="380341"/>
                  </a:cubicBezTo>
                  <a:cubicBezTo>
                    <a:pt x="10475" y="374912"/>
                    <a:pt x="17659" y="368511"/>
                    <a:pt x="23961" y="361291"/>
                  </a:cubicBezTo>
                  <a:cubicBezTo>
                    <a:pt x="29853" y="353671"/>
                    <a:pt x="32989" y="347575"/>
                    <a:pt x="31088" y="347670"/>
                  </a:cubicBezTo>
                  <a:cubicBezTo>
                    <a:pt x="29188" y="347766"/>
                    <a:pt x="25956" y="352433"/>
                    <a:pt x="18353" y="355957"/>
                  </a:cubicBezTo>
                  <a:cubicBezTo>
                    <a:pt x="10750" y="359481"/>
                    <a:pt x="2007" y="358338"/>
                    <a:pt x="486" y="354052"/>
                  </a:cubicBezTo>
                  <a:cubicBezTo>
                    <a:pt x="-1034" y="349766"/>
                    <a:pt x="1342" y="351576"/>
                    <a:pt x="8279" y="34700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5" name="Google Shape;3305;p37"/>
            <p:cNvSpPr/>
            <p:nvPr/>
          </p:nvSpPr>
          <p:spPr>
            <a:xfrm>
              <a:off x="3022743" y="2701064"/>
              <a:ext cx="69955" cy="89236"/>
            </a:xfrm>
            <a:custGeom>
              <a:avLst/>
              <a:gdLst/>
              <a:ahLst/>
              <a:cxnLst/>
              <a:rect l="l" t="t" r="r" b="b"/>
              <a:pathLst>
                <a:path w="69955" h="89236" extrusionOk="0">
                  <a:moveTo>
                    <a:pt x="69956" y="69535"/>
                  </a:moveTo>
                  <a:cubicBezTo>
                    <a:pt x="69956" y="69535"/>
                    <a:pt x="43060" y="93443"/>
                    <a:pt x="12933" y="88585"/>
                  </a:cubicBezTo>
                  <a:lnTo>
                    <a:pt x="1338" y="38484"/>
                  </a:lnTo>
                  <a:cubicBezTo>
                    <a:pt x="1338" y="38484"/>
                    <a:pt x="-6550" y="12099"/>
                    <a:pt x="15974" y="2098"/>
                  </a:cubicBezTo>
                  <a:cubicBezTo>
                    <a:pt x="38498" y="-7903"/>
                    <a:pt x="60167" y="18386"/>
                    <a:pt x="69956" y="69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6" name="Google Shape;3306;p37"/>
            <p:cNvSpPr/>
            <p:nvPr/>
          </p:nvSpPr>
          <p:spPr>
            <a:xfrm>
              <a:off x="2885136" y="2682643"/>
              <a:ext cx="59968" cy="63096"/>
            </a:xfrm>
            <a:custGeom>
              <a:avLst/>
              <a:gdLst/>
              <a:ahLst/>
              <a:cxnLst/>
              <a:rect l="l" t="t" r="r" b="b"/>
              <a:pathLst>
                <a:path w="59968" h="63096" extrusionOk="0">
                  <a:moveTo>
                    <a:pt x="59969" y="422"/>
                  </a:moveTo>
                  <a:cubicBezTo>
                    <a:pt x="59969" y="422"/>
                    <a:pt x="30887" y="-8532"/>
                    <a:pt x="0" y="56048"/>
                  </a:cubicBezTo>
                  <a:lnTo>
                    <a:pt x="11500" y="63096"/>
                  </a:lnTo>
                  <a:cubicBezTo>
                    <a:pt x="25902" y="40903"/>
                    <a:pt x="42113" y="19939"/>
                    <a:pt x="59969" y="42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7" name="Google Shape;3307;p37"/>
            <p:cNvSpPr/>
            <p:nvPr/>
          </p:nvSpPr>
          <p:spPr>
            <a:xfrm>
              <a:off x="4136405" y="305709"/>
              <a:ext cx="1608303" cy="2009690"/>
            </a:xfrm>
            <a:custGeom>
              <a:avLst/>
              <a:gdLst/>
              <a:ahLst/>
              <a:cxnLst/>
              <a:rect l="l" t="t" r="r" b="b"/>
              <a:pathLst>
                <a:path w="1608303" h="2009690" extrusionOk="0">
                  <a:moveTo>
                    <a:pt x="1566509" y="879931"/>
                  </a:moveTo>
                  <a:lnTo>
                    <a:pt x="54267" y="4869"/>
                  </a:lnTo>
                  <a:cubicBezTo>
                    <a:pt x="46749" y="-388"/>
                    <a:pt x="37093" y="-1464"/>
                    <a:pt x="28606" y="2011"/>
                  </a:cubicBezTo>
                  <a:lnTo>
                    <a:pt x="28606" y="2011"/>
                  </a:lnTo>
                  <a:cubicBezTo>
                    <a:pt x="27970" y="2304"/>
                    <a:pt x="27371" y="2654"/>
                    <a:pt x="26801" y="3059"/>
                  </a:cubicBezTo>
                  <a:lnTo>
                    <a:pt x="0" y="18966"/>
                  </a:lnTo>
                  <a:lnTo>
                    <a:pt x="12925" y="42302"/>
                  </a:lnTo>
                  <a:lnTo>
                    <a:pt x="12925" y="1035093"/>
                  </a:lnTo>
                  <a:cubicBezTo>
                    <a:pt x="12925" y="1065573"/>
                    <a:pt x="31458" y="1101006"/>
                    <a:pt x="54267" y="1114150"/>
                  </a:cubicBezTo>
                  <a:lnTo>
                    <a:pt x="1557195" y="1983783"/>
                  </a:lnTo>
                  <a:lnTo>
                    <a:pt x="1561282" y="2009691"/>
                  </a:lnTo>
                  <a:lnTo>
                    <a:pt x="1591884" y="1992070"/>
                  </a:lnTo>
                  <a:cubicBezTo>
                    <a:pt x="1593367" y="1991412"/>
                    <a:pt x="1594773" y="1990574"/>
                    <a:pt x="1596066" y="1989593"/>
                  </a:cubicBezTo>
                  <a:lnTo>
                    <a:pt x="1596066" y="1989593"/>
                  </a:lnTo>
                  <a:cubicBezTo>
                    <a:pt x="1604800" y="1981363"/>
                    <a:pt x="1609248" y="1969552"/>
                    <a:pt x="1608136" y="1957589"/>
                  </a:cubicBezTo>
                  <a:lnTo>
                    <a:pt x="1608136" y="958988"/>
                  </a:lnTo>
                  <a:cubicBezTo>
                    <a:pt x="1607851" y="928508"/>
                    <a:pt x="1589793" y="893075"/>
                    <a:pt x="1566509" y="879931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8" name="Google Shape;3308;p37"/>
            <p:cNvSpPr/>
            <p:nvPr/>
          </p:nvSpPr>
          <p:spPr>
            <a:xfrm>
              <a:off x="4119583" y="322825"/>
              <a:ext cx="1594925" cy="1994313"/>
            </a:xfrm>
            <a:custGeom>
              <a:avLst/>
              <a:gdLst/>
              <a:ahLst/>
              <a:cxnLst/>
              <a:rect l="l" t="t" r="r" b="b"/>
              <a:pathLst>
                <a:path w="1594925" h="1994313" extrusionOk="0">
                  <a:moveTo>
                    <a:pt x="1553584" y="1989336"/>
                  </a:moveTo>
                  <a:lnTo>
                    <a:pt x="41342" y="1114274"/>
                  </a:lnTo>
                  <a:cubicBezTo>
                    <a:pt x="18532" y="1101035"/>
                    <a:pt x="0" y="1065697"/>
                    <a:pt x="0" y="1035122"/>
                  </a:cubicBezTo>
                  <a:lnTo>
                    <a:pt x="0" y="36235"/>
                  </a:lnTo>
                  <a:cubicBezTo>
                    <a:pt x="0" y="5755"/>
                    <a:pt x="19008" y="-8247"/>
                    <a:pt x="41342" y="4993"/>
                  </a:cubicBezTo>
                  <a:lnTo>
                    <a:pt x="1553584" y="880055"/>
                  </a:lnTo>
                  <a:cubicBezTo>
                    <a:pt x="1576393" y="893199"/>
                    <a:pt x="1594925" y="928632"/>
                    <a:pt x="1594925" y="959112"/>
                  </a:cubicBezTo>
                  <a:lnTo>
                    <a:pt x="1594925" y="1957999"/>
                  </a:lnTo>
                  <a:cubicBezTo>
                    <a:pt x="1594925" y="1988479"/>
                    <a:pt x="1576393" y="2002576"/>
                    <a:pt x="1553584" y="1989336"/>
                  </a:cubicBezTo>
                  <a:close/>
                </a:path>
              </a:pathLst>
            </a:custGeom>
            <a:solidFill>
              <a:srgbClr val="F8F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9" name="Google Shape;3309;p37"/>
            <p:cNvSpPr/>
            <p:nvPr/>
          </p:nvSpPr>
          <p:spPr>
            <a:xfrm>
              <a:off x="4241517" y="588041"/>
              <a:ext cx="58543" cy="817911"/>
            </a:xfrm>
            <a:custGeom>
              <a:avLst/>
              <a:gdLst/>
              <a:ahLst/>
              <a:cxnLst/>
              <a:rect l="l" t="t" r="r" b="b"/>
              <a:pathLst>
                <a:path w="58543" h="817911" extrusionOk="0">
                  <a:moveTo>
                    <a:pt x="57878" y="817912"/>
                  </a:moveTo>
                  <a:lnTo>
                    <a:pt x="0" y="783431"/>
                  </a:lnTo>
                  <a:lnTo>
                    <a:pt x="760" y="0"/>
                  </a:lnTo>
                  <a:lnTo>
                    <a:pt x="58543" y="34481"/>
                  </a:lnTo>
                  <a:lnTo>
                    <a:pt x="57878" y="81791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0" name="Google Shape;3310;p37"/>
            <p:cNvSpPr/>
            <p:nvPr/>
          </p:nvSpPr>
          <p:spPr>
            <a:xfrm>
              <a:off x="4241517" y="1216214"/>
              <a:ext cx="58448" cy="189833"/>
            </a:xfrm>
            <a:custGeom>
              <a:avLst/>
              <a:gdLst/>
              <a:ahLst/>
              <a:cxnLst/>
              <a:rect l="l" t="t" r="r" b="b"/>
              <a:pathLst>
                <a:path w="58448" h="189833" extrusionOk="0">
                  <a:moveTo>
                    <a:pt x="57878" y="189833"/>
                  </a:moveTo>
                  <a:lnTo>
                    <a:pt x="0" y="156115"/>
                  </a:lnTo>
                  <a:lnTo>
                    <a:pt x="570" y="0"/>
                  </a:lnTo>
                  <a:lnTo>
                    <a:pt x="58448" y="33814"/>
                  </a:lnTo>
                  <a:lnTo>
                    <a:pt x="57878" y="1898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1" name="Google Shape;3311;p37"/>
            <p:cNvSpPr/>
            <p:nvPr/>
          </p:nvSpPr>
          <p:spPr>
            <a:xfrm>
              <a:off x="4424940" y="694149"/>
              <a:ext cx="58353" cy="818006"/>
            </a:xfrm>
            <a:custGeom>
              <a:avLst/>
              <a:gdLst/>
              <a:ahLst/>
              <a:cxnLst/>
              <a:rect l="l" t="t" r="r" b="b"/>
              <a:pathLst>
                <a:path w="58353" h="818006" extrusionOk="0">
                  <a:moveTo>
                    <a:pt x="57878" y="818007"/>
                  </a:moveTo>
                  <a:lnTo>
                    <a:pt x="0" y="783336"/>
                  </a:lnTo>
                  <a:lnTo>
                    <a:pt x="570" y="0"/>
                  </a:lnTo>
                  <a:lnTo>
                    <a:pt x="58353" y="34766"/>
                  </a:lnTo>
                  <a:lnTo>
                    <a:pt x="57878" y="81800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2" name="Google Shape;3312;p37"/>
            <p:cNvSpPr/>
            <p:nvPr/>
          </p:nvSpPr>
          <p:spPr>
            <a:xfrm>
              <a:off x="4424940" y="1350993"/>
              <a:ext cx="58353" cy="161258"/>
            </a:xfrm>
            <a:custGeom>
              <a:avLst/>
              <a:gdLst/>
              <a:ahLst/>
              <a:cxnLst/>
              <a:rect l="l" t="t" r="r" b="b"/>
              <a:pathLst>
                <a:path w="58353" h="161258" extrusionOk="0">
                  <a:moveTo>
                    <a:pt x="57878" y="161258"/>
                  </a:moveTo>
                  <a:lnTo>
                    <a:pt x="0" y="127444"/>
                  </a:lnTo>
                  <a:lnTo>
                    <a:pt x="475" y="0"/>
                  </a:lnTo>
                  <a:lnTo>
                    <a:pt x="58353" y="33719"/>
                  </a:lnTo>
                  <a:lnTo>
                    <a:pt x="57878" y="16125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3" name="Google Shape;3313;p37"/>
            <p:cNvSpPr/>
            <p:nvPr/>
          </p:nvSpPr>
          <p:spPr>
            <a:xfrm>
              <a:off x="4608458" y="801877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4" name="Google Shape;3314;p37"/>
            <p:cNvSpPr/>
            <p:nvPr/>
          </p:nvSpPr>
          <p:spPr>
            <a:xfrm>
              <a:off x="4608458" y="1266316"/>
              <a:ext cx="59113" cy="352044"/>
            </a:xfrm>
            <a:custGeom>
              <a:avLst/>
              <a:gdLst/>
              <a:ahLst/>
              <a:cxnLst/>
              <a:rect l="l" t="t" r="r" b="b"/>
              <a:pathLst>
                <a:path w="59113" h="352044" extrusionOk="0">
                  <a:moveTo>
                    <a:pt x="57878" y="352044"/>
                  </a:moveTo>
                  <a:lnTo>
                    <a:pt x="0" y="318325"/>
                  </a:lnTo>
                  <a:lnTo>
                    <a:pt x="1235" y="0"/>
                  </a:lnTo>
                  <a:lnTo>
                    <a:pt x="59113" y="33814"/>
                  </a:lnTo>
                  <a:lnTo>
                    <a:pt x="57878" y="3520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5" name="Google Shape;3315;p37"/>
            <p:cNvSpPr/>
            <p:nvPr/>
          </p:nvSpPr>
          <p:spPr>
            <a:xfrm>
              <a:off x="4793306" y="908938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6" name="Google Shape;3316;p37"/>
            <p:cNvSpPr/>
            <p:nvPr/>
          </p:nvSpPr>
          <p:spPr>
            <a:xfrm>
              <a:off x="4793306" y="1421097"/>
              <a:ext cx="58923" cy="304228"/>
            </a:xfrm>
            <a:custGeom>
              <a:avLst/>
              <a:gdLst/>
              <a:ahLst/>
              <a:cxnLst/>
              <a:rect l="l" t="t" r="r" b="b"/>
              <a:pathLst>
                <a:path w="58923" h="304228" extrusionOk="0">
                  <a:moveTo>
                    <a:pt x="57783" y="304229"/>
                  </a:moveTo>
                  <a:lnTo>
                    <a:pt x="0" y="270510"/>
                  </a:lnTo>
                  <a:lnTo>
                    <a:pt x="1046" y="0"/>
                  </a:lnTo>
                  <a:lnTo>
                    <a:pt x="58924" y="33719"/>
                  </a:lnTo>
                  <a:lnTo>
                    <a:pt x="57783" y="3042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7" name="Google Shape;3317;p37"/>
            <p:cNvSpPr/>
            <p:nvPr/>
          </p:nvSpPr>
          <p:spPr>
            <a:xfrm>
              <a:off x="4978440" y="1016189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8" name="Google Shape;3318;p37"/>
            <p:cNvSpPr/>
            <p:nvPr/>
          </p:nvSpPr>
          <p:spPr>
            <a:xfrm>
              <a:off x="4978440" y="1384997"/>
              <a:ext cx="59493" cy="447484"/>
            </a:xfrm>
            <a:custGeom>
              <a:avLst/>
              <a:gdLst/>
              <a:ahLst/>
              <a:cxnLst/>
              <a:rect l="l" t="t" r="r" b="b"/>
              <a:pathLst>
                <a:path w="59493" h="447484" extrusionOk="0">
                  <a:moveTo>
                    <a:pt x="57878" y="447485"/>
                  </a:moveTo>
                  <a:lnTo>
                    <a:pt x="0" y="413671"/>
                  </a:lnTo>
                  <a:lnTo>
                    <a:pt x="1615" y="0"/>
                  </a:lnTo>
                  <a:lnTo>
                    <a:pt x="59494" y="33719"/>
                  </a:lnTo>
                  <a:lnTo>
                    <a:pt x="57878" y="4474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9" name="Google Shape;3319;p37"/>
            <p:cNvSpPr/>
            <p:nvPr/>
          </p:nvSpPr>
          <p:spPr>
            <a:xfrm>
              <a:off x="5164524" y="1123917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0" name="Google Shape;3320;p37"/>
            <p:cNvSpPr/>
            <p:nvPr/>
          </p:nvSpPr>
          <p:spPr>
            <a:xfrm>
              <a:off x="5164524" y="1368614"/>
              <a:ext cx="59968" cy="571500"/>
            </a:xfrm>
            <a:custGeom>
              <a:avLst/>
              <a:gdLst/>
              <a:ahLst/>
              <a:cxnLst/>
              <a:rect l="l" t="t" r="r" b="b"/>
              <a:pathLst>
                <a:path w="59968" h="571500" extrusionOk="0">
                  <a:moveTo>
                    <a:pt x="57783" y="571500"/>
                  </a:moveTo>
                  <a:lnTo>
                    <a:pt x="0" y="537782"/>
                  </a:lnTo>
                  <a:lnTo>
                    <a:pt x="2091" y="0"/>
                  </a:lnTo>
                  <a:lnTo>
                    <a:pt x="59969" y="33814"/>
                  </a:lnTo>
                  <a:lnTo>
                    <a:pt x="57783" y="5715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1" name="Google Shape;3321;p37"/>
            <p:cNvSpPr/>
            <p:nvPr/>
          </p:nvSpPr>
          <p:spPr>
            <a:xfrm>
              <a:off x="5351084" y="1231931"/>
              <a:ext cx="61014" cy="816578"/>
            </a:xfrm>
            <a:custGeom>
              <a:avLst/>
              <a:gdLst/>
              <a:ahLst/>
              <a:cxnLst/>
              <a:rect l="l" t="t" r="r" b="b"/>
              <a:pathLst>
                <a:path w="61014" h="816578" extrusionOk="0">
                  <a:moveTo>
                    <a:pt x="57878" y="816578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2" name="Google Shape;3322;p37"/>
            <p:cNvSpPr/>
            <p:nvPr/>
          </p:nvSpPr>
          <p:spPr>
            <a:xfrm>
              <a:off x="5351179" y="1342992"/>
              <a:ext cx="60443" cy="705135"/>
            </a:xfrm>
            <a:custGeom>
              <a:avLst/>
              <a:gdLst/>
              <a:ahLst/>
              <a:cxnLst/>
              <a:rect l="l" t="t" r="r" b="b"/>
              <a:pathLst>
                <a:path w="60443" h="705135" extrusionOk="0">
                  <a:moveTo>
                    <a:pt x="57783" y="705136"/>
                  </a:moveTo>
                  <a:lnTo>
                    <a:pt x="0" y="671417"/>
                  </a:lnTo>
                  <a:lnTo>
                    <a:pt x="2661" y="0"/>
                  </a:lnTo>
                  <a:lnTo>
                    <a:pt x="60444" y="33814"/>
                  </a:lnTo>
                  <a:lnTo>
                    <a:pt x="57783" y="705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3" name="Google Shape;3323;p37"/>
            <p:cNvSpPr/>
            <p:nvPr/>
          </p:nvSpPr>
          <p:spPr>
            <a:xfrm>
              <a:off x="5538879" y="1340706"/>
              <a:ext cx="61014" cy="816483"/>
            </a:xfrm>
            <a:custGeom>
              <a:avLst/>
              <a:gdLst/>
              <a:ahLst/>
              <a:cxnLst/>
              <a:rect l="l" t="t" r="r" b="b"/>
              <a:pathLst>
                <a:path w="61014" h="816483" extrusionOk="0">
                  <a:moveTo>
                    <a:pt x="57878" y="816483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1014" y="33814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4" name="Google Shape;3324;p37"/>
            <p:cNvSpPr/>
            <p:nvPr/>
          </p:nvSpPr>
          <p:spPr>
            <a:xfrm>
              <a:off x="5538879" y="1442147"/>
              <a:ext cx="60634" cy="714660"/>
            </a:xfrm>
            <a:custGeom>
              <a:avLst/>
              <a:gdLst/>
              <a:ahLst/>
              <a:cxnLst/>
              <a:rect l="l" t="t" r="r" b="b"/>
              <a:pathLst>
                <a:path w="60634" h="714660" extrusionOk="0">
                  <a:moveTo>
                    <a:pt x="57878" y="714661"/>
                  </a:moveTo>
                  <a:lnTo>
                    <a:pt x="0" y="680847"/>
                  </a:lnTo>
                  <a:lnTo>
                    <a:pt x="2756" y="0"/>
                  </a:lnTo>
                  <a:lnTo>
                    <a:pt x="60634" y="33814"/>
                  </a:lnTo>
                  <a:lnTo>
                    <a:pt x="57878" y="71466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5" name="Google Shape;3325;p37"/>
            <p:cNvSpPr/>
            <p:nvPr/>
          </p:nvSpPr>
          <p:spPr>
            <a:xfrm>
              <a:off x="4516176" y="748442"/>
              <a:ext cx="61299" cy="816768"/>
            </a:xfrm>
            <a:custGeom>
              <a:avLst/>
              <a:gdLst/>
              <a:ahLst/>
              <a:cxnLst/>
              <a:rect l="l" t="t" r="r" b="b"/>
              <a:pathLst>
                <a:path w="61299" h="816768" extrusionOk="0">
                  <a:moveTo>
                    <a:pt x="58163" y="816769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1300" y="34004"/>
                  </a:lnTo>
                  <a:lnTo>
                    <a:pt x="58163" y="816769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6" name="Google Shape;3326;p37"/>
            <p:cNvSpPr/>
            <p:nvPr/>
          </p:nvSpPr>
          <p:spPr>
            <a:xfrm>
              <a:off x="4516366" y="1270221"/>
              <a:ext cx="58923" cy="294893"/>
            </a:xfrm>
            <a:custGeom>
              <a:avLst/>
              <a:gdLst/>
              <a:ahLst/>
              <a:cxnLst/>
              <a:rect l="l" t="t" r="r" b="b"/>
              <a:pathLst>
                <a:path w="58923" h="294893" extrusionOk="0">
                  <a:moveTo>
                    <a:pt x="57783" y="294894"/>
                  </a:moveTo>
                  <a:lnTo>
                    <a:pt x="0" y="261080"/>
                  </a:lnTo>
                  <a:lnTo>
                    <a:pt x="1045" y="0"/>
                  </a:lnTo>
                  <a:lnTo>
                    <a:pt x="58923" y="33814"/>
                  </a:lnTo>
                  <a:lnTo>
                    <a:pt x="57783" y="29489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7" name="Google Shape;3327;p37"/>
            <p:cNvSpPr/>
            <p:nvPr/>
          </p:nvSpPr>
          <p:spPr>
            <a:xfrm>
              <a:off x="4700740" y="855312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8" name="Google Shape;3328;p37"/>
            <p:cNvSpPr/>
            <p:nvPr/>
          </p:nvSpPr>
          <p:spPr>
            <a:xfrm>
              <a:off x="4700740" y="1272031"/>
              <a:ext cx="59303" cy="399764"/>
            </a:xfrm>
            <a:custGeom>
              <a:avLst/>
              <a:gdLst/>
              <a:ahLst/>
              <a:cxnLst/>
              <a:rect l="l" t="t" r="r" b="b"/>
              <a:pathLst>
                <a:path w="59303" h="399764" extrusionOk="0">
                  <a:moveTo>
                    <a:pt x="57783" y="399764"/>
                  </a:moveTo>
                  <a:lnTo>
                    <a:pt x="0" y="365951"/>
                  </a:lnTo>
                  <a:lnTo>
                    <a:pt x="1426" y="0"/>
                  </a:lnTo>
                  <a:lnTo>
                    <a:pt x="59304" y="33814"/>
                  </a:lnTo>
                  <a:lnTo>
                    <a:pt x="57783" y="3997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9" name="Google Shape;3329;p37"/>
            <p:cNvSpPr/>
            <p:nvPr/>
          </p:nvSpPr>
          <p:spPr>
            <a:xfrm>
              <a:off x="4885398" y="962278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783" y="816483"/>
                  </a:moveTo>
                  <a:lnTo>
                    <a:pt x="0" y="782764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0" name="Google Shape;3330;p37"/>
            <p:cNvSpPr/>
            <p:nvPr/>
          </p:nvSpPr>
          <p:spPr>
            <a:xfrm>
              <a:off x="4885398" y="1264506"/>
              <a:ext cx="59778" cy="514159"/>
            </a:xfrm>
            <a:custGeom>
              <a:avLst/>
              <a:gdLst/>
              <a:ahLst/>
              <a:cxnLst/>
              <a:rect l="l" t="t" r="r" b="b"/>
              <a:pathLst>
                <a:path w="59778" h="514159" extrusionOk="0">
                  <a:moveTo>
                    <a:pt x="57783" y="514159"/>
                  </a:moveTo>
                  <a:lnTo>
                    <a:pt x="0" y="480346"/>
                  </a:lnTo>
                  <a:lnTo>
                    <a:pt x="1901" y="0"/>
                  </a:lnTo>
                  <a:lnTo>
                    <a:pt x="59779" y="33719"/>
                  </a:lnTo>
                  <a:lnTo>
                    <a:pt x="57783" y="5141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1" name="Google Shape;3331;p37"/>
            <p:cNvSpPr/>
            <p:nvPr/>
          </p:nvSpPr>
          <p:spPr>
            <a:xfrm>
              <a:off x="5071197" y="1069910"/>
              <a:ext cx="60919" cy="816483"/>
            </a:xfrm>
            <a:custGeom>
              <a:avLst/>
              <a:gdLst/>
              <a:ahLst/>
              <a:cxnLst/>
              <a:rect l="l" t="t" r="r" b="b"/>
              <a:pathLst>
                <a:path w="60919" h="816483" extrusionOk="0">
                  <a:moveTo>
                    <a:pt x="57878" y="816483"/>
                  </a:moveTo>
                  <a:lnTo>
                    <a:pt x="0" y="782669"/>
                  </a:lnTo>
                  <a:lnTo>
                    <a:pt x="3136" y="0"/>
                  </a:lnTo>
                  <a:lnTo>
                    <a:pt x="60919" y="33719"/>
                  </a:lnTo>
                  <a:lnTo>
                    <a:pt x="57878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2" name="Google Shape;3332;p37"/>
            <p:cNvSpPr/>
            <p:nvPr/>
          </p:nvSpPr>
          <p:spPr>
            <a:xfrm>
              <a:off x="5071197" y="1371948"/>
              <a:ext cx="59778" cy="514254"/>
            </a:xfrm>
            <a:custGeom>
              <a:avLst/>
              <a:gdLst/>
              <a:ahLst/>
              <a:cxnLst/>
              <a:rect l="l" t="t" r="r" b="b"/>
              <a:pathLst>
                <a:path w="59778" h="514254" extrusionOk="0">
                  <a:moveTo>
                    <a:pt x="57878" y="514255"/>
                  </a:moveTo>
                  <a:lnTo>
                    <a:pt x="0" y="480441"/>
                  </a:lnTo>
                  <a:lnTo>
                    <a:pt x="1901" y="0"/>
                  </a:lnTo>
                  <a:lnTo>
                    <a:pt x="59779" y="33814"/>
                  </a:lnTo>
                  <a:lnTo>
                    <a:pt x="57878" y="5142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3" name="Google Shape;3333;p37"/>
            <p:cNvSpPr/>
            <p:nvPr/>
          </p:nvSpPr>
          <p:spPr>
            <a:xfrm>
              <a:off x="5257662" y="1177829"/>
              <a:ext cx="60919" cy="816482"/>
            </a:xfrm>
            <a:custGeom>
              <a:avLst/>
              <a:gdLst/>
              <a:ahLst/>
              <a:cxnLst/>
              <a:rect l="l" t="t" r="r" b="b"/>
              <a:pathLst>
                <a:path w="60919" h="816482" extrusionOk="0">
                  <a:moveTo>
                    <a:pt x="57783" y="816483"/>
                  </a:moveTo>
                  <a:lnTo>
                    <a:pt x="0" y="782765"/>
                  </a:lnTo>
                  <a:lnTo>
                    <a:pt x="3041" y="0"/>
                  </a:lnTo>
                  <a:lnTo>
                    <a:pt x="60919" y="33814"/>
                  </a:lnTo>
                  <a:lnTo>
                    <a:pt x="57783" y="816483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4" name="Google Shape;3334;p37"/>
            <p:cNvSpPr/>
            <p:nvPr/>
          </p:nvSpPr>
          <p:spPr>
            <a:xfrm>
              <a:off x="5257662" y="1365376"/>
              <a:ext cx="60253" cy="628649"/>
            </a:xfrm>
            <a:custGeom>
              <a:avLst/>
              <a:gdLst/>
              <a:ahLst/>
              <a:cxnLst/>
              <a:rect l="l" t="t" r="r" b="b"/>
              <a:pathLst>
                <a:path w="60253" h="628649" extrusionOk="0">
                  <a:moveTo>
                    <a:pt x="57878" y="628650"/>
                  </a:moveTo>
                  <a:lnTo>
                    <a:pt x="0" y="594932"/>
                  </a:lnTo>
                  <a:lnTo>
                    <a:pt x="2376" y="0"/>
                  </a:lnTo>
                  <a:lnTo>
                    <a:pt x="60254" y="33719"/>
                  </a:lnTo>
                  <a:lnTo>
                    <a:pt x="57878" y="628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5" name="Google Shape;3335;p37"/>
            <p:cNvSpPr/>
            <p:nvPr/>
          </p:nvSpPr>
          <p:spPr>
            <a:xfrm>
              <a:off x="5444886" y="1286223"/>
              <a:ext cx="60919" cy="816578"/>
            </a:xfrm>
            <a:custGeom>
              <a:avLst/>
              <a:gdLst/>
              <a:ahLst/>
              <a:cxnLst/>
              <a:rect l="l" t="t" r="r" b="b"/>
              <a:pathLst>
                <a:path w="60919" h="816578" extrusionOk="0">
                  <a:moveTo>
                    <a:pt x="57783" y="816578"/>
                  </a:moveTo>
                  <a:lnTo>
                    <a:pt x="0" y="782765"/>
                  </a:lnTo>
                  <a:lnTo>
                    <a:pt x="3136" y="0"/>
                  </a:lnTo>
                  <a:lnTo>
                    <a:pt x="60919" y="33814"/>
                  </a:lnTo>
                  <a:lnTo>
                    <a:pt x="57783" y="816578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6" name="Google Shape;3336;p37"/>
            <p:cNvSpPr/>
            <p:nvPr/>
          </p:nvSpPr>
          <p:spPr>
            <a:xfrm>
              <a:off x="5444886" y="1359185"/>
              <a:ext cx="60729" cy="743235"/>
            </a:xfrm>
            <a:custGeom>
              <a:avLst/>
              <a:gdLst/>
              <a:ahLst/>
              <a:cxnLst/>
              <a:rect l="l" t="t" r="r" b="b"/>
              <a:pathLst>
                <a:path w="60729" h="743235" extrusionOk="0">
                  <a:moveTo>
                    <a:pt x="57878" y="743236"/>
                  </a:moveTo>
                  <a:lnTo>
                    <a:pt x="0" y="709422"/>
                  </a:lnTo>
                  <a:lnTo>
                    <a:pt x="2851" y="0"/>
                  </a:lnTo>
                  <a:lnTo>
                    <a:pt x="60729" y="33814"/>
                  </a:lnTo>
                  <a:lnTo>
                    <a:pt x="57878" y="7432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7" name="Google Shape;3337;p37"/>
            <p:cNvSpPr/>
            <p:nvPr/>
          </p:nvSpPr>
          <p:spPr>
            <a:xfrm>
              <a:off x="4333133" y="641190"/>
              <a:ext cx="58828" cy="817816"/>
            </a:xfrm>
            <a:custGeom>
              <a:avLst/>
              <a:gdLst/>
              <a:ahLst/>
              <a:cxnLst/>
              <a:rect l="l" t="t" r="r" b="b"/>
              <a:pathLst>
                <a:path w="58828" h="817816" extrusionOk="0">
                  <a:moveTo>
                    <a:pt x="57878" y="817817"/>
                  </a:moveTo>
                  <a:lnTo>
                    <a:pt x="0" y="783527"/>
                  </a:lnTo>
                  <a:lnTo>
                    <a:pt x="950" y="0"/>
                  </a:lnTo>
                  <a:lnTo>
                    <a:pt x="58828" y="34385"/>
                  </a:lnTo>
                  <a:lnTo>
                    <a:pt x="57878" y="81781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8" name="Google Shape;3338;p37"/>
            <p:cNvSpPr/>
            <p:nvPr/>
          </p:nvSpPr>
          <p:spPr>
            <a:xfrm>
              <a:off x="4333133" y="1231074"/>
              <a:ext cx="58638" cy="228028"/>
            </a:xfrm>
            <a:custGeom>
              <a:avLst/>
              <a:gdLst/>
              <a:ahLst/>
              <a:cxnLst/>
              <a:rect l="l" t="t" r="r" b="b"/>
              <a:pathLst>
                <a:path w="58638" h="228028" extrusionOk="0">
                  <a:moveTo>
                    <a:pt x="57783" y="228028"/>
                  </a:moveTo>
                  <a:lnTo>
                    <a:pt x="0" y="194215"/>
                  </a:lnTo>
                  <a:lnTo>
                    <a:pt x="760" y="0"/>
                  </a:lnTo>
                  <a:lnTo>
                    <a:pt x="58638" y="33718"/>
                  </a:lnTo>
                  <a:lnTo>
                    <a:pt x="57783" y="2280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9" name="Google Shape;3339;p37"/>
            <p:cNvSpPr/>
            <p:nvPr/>
          </p:nvSpPr>
          <p:spPr>
            <a:xfrm rot="-1801764">
              <a:off x="4182051" y="402648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0" name="Google Shape;3340;p37"/>
            <p:cNvSpPr/>
            <p:nvPr/>
          </p:nvSpPr>
          <p:spPr>
            <a:xfrm rot="-1801764">
              <a:off x="4256393" y="445744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1" name="Google Shape;3341;p37"/>
            <p:cNvSpPr/>
            <p:nvPr/>
          </p:nvSpPr>
          <p:spPr>
            <a:xfrm rot="-1801764">
              <a:off x="4330817" y="488696"/>
              <a:ext cx="40450" cy="70232"/>
            </a:xfrm>
            <a:custGeom>
              <a:avLst/>
              <a:gdLst/>
              <a:ahLst/>
              <a:cxnLst/>
              <a:rect l="l" t="t" r="r" b="b"/>
              <a:pathLst>
                <a:path w="40486" h="70294" extrusionOk="0">
                  <a:moveTo>
                    <a:pt x="40486" y="35147"/>
                  </a:moveTo>
                  <a:cubicBezTo>
                    <a:pt x="40486" y="54559"/>
                    <a:pt x="31423" y="70294"/>
                    <a:pt x="20243" y="70294"/>
                  </a:cubicBezTo>
                  <a:cubicBezTo>
                    <a:pt x="9063" y="70294"/>
                    <a:pt x="0" y="54559"/>
                    <a:pt x="0" y="35147"/>
                  </a:cubicBezTo>
                  <a:cubicBezTo>
                    <a:pt x="0" y="15736"/>
                    <a:pt x="9063" y="0"/>
                    <a:pt x="20243" y="0"/>
                  </a:cubicBezTo>
                  <a:cubicBezTo>
                    <a:pt x="31423" y="0"/>
                    <a:pt x="40486" y="15736"/>
                    <a:pt x="40486" y="35147"/>
                  </a:cubicBez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2" name="Google Shape;3342;p37"/>
            <p:cNvSpPr/>
            <p:nvPr/>
          </p:nvSpPr>
          <p:spPr>
            <a:xfrm>
              <a:off x="4106792" y="1565782"/>
              <a:ext cx="86160" cy="187928"/>
            </a:xfrm>
            <a:custGeom>
              <a:avLst/>
              <a:gdLst/>
              <a:ahLst/>
              <a:cxnLst/>
              <a:rect l="l" t="t" r="r" b="b"/>
              <a:pathLst>
                <a:path w="86160" h="187928" extrusionOk="0">
                  <a:moveTo>
                    <a:pt x="18969" y="0"/>
                  </a:moveTo>
                  <a:cubicBezTo>
                    <a:pt x="16973" y="17526"/>
                    <a:pt x="-3840" y="92964"/>
                    <a:pt x="627" y="118777"/>
                  </a:cubicBezTo>
                  <a:cubicBezTo>
                    <a:pt x="5093" y="144589"/>
                    <a:pt x="76657" y="187928"/>
                    <a:pt x="76657" y="187928"/>
                  </a:cubicBezTo>
                  <a:lnTo>
                    <a:pt x="86161" y="143637"/>
                  </a:lnTo>
                  <a:lnTo>
                    <a:pt x="46815" y="104966"/>
                  </a:lnTo>
                  <a:lnTo>
                    <a:pt x="57459" y="31718"/>
                  </a:ln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3" name="Google Shape;3343;p37"/>
            <p:cNvSpPr/>
            <p:nvPr/>
          </p:nvSpPr>
          <p:spPr>
            <a:xfrm>
              <a:off x="4118918" y="1488575"/>
              <a:ext cx="61869" cy="119039"/>
            </a:xfrm>
            <a:custGeom>
              <a:avLst/>
              <a:gdLst/>
              <a:ahLst/>
              <a:cxnLst/>
              <a:rect l="l" t="t" r="r" b="b"/>
              <a:pathLst>
                <a:path w="61869" h="119039" extrusionOk="0">
                  <a:moveTo>
                    <a:pt x="61870" y="2912"/>
                  </a:moveTo>
                  <a:cubicBezTo>
                    <a:pt x="47538" y="-3775"/>
                    <a:pt x="30479" y="1397"/>
                    <a:pt x="22239" y="14913"/>
                  </a:cubicBezTo>
                  <a:cubicBezTo>
                    <a:pt x="11785" y="32249"/>
                    <a:pt x="950" y="91780"/>
                    <a:pt x="0" y="101972"/>
                  </a:cubicBezTo>
                  <a:cubicBezTo>
                    <a:pt x="8496" y="113573"/>
                    <a:pt x="22362" y="119984"/>
                    <a:pt x="36685" y="11892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4" name="Google Shape;3344;p37"/>
            <p:cNvSpPr/>
            <p:nvPr/>
          </p:nvSpPr>
          <p:spPr>
            <a:xfrm>
              <a:off x="4255221" y="2314593"/>
              <a:ext cx="133508" cy="75339"/>
            </a:xfrm>
            <a:custGeom>
              <a:avLst/>
              <a:gdLst/>
              <a:ahLst/>
              <a:cxnLst/>
              <a:rect l="l" t="t" r="r" b="b"/>
              <a:pathLst>
                <a:path w="133508" h="75339" extrusionOk="0">
                  <a:moveTo>
                    <a:pt x="6824" y="18142"/>
                  </a:moveTo>
                  <a:cubicBezTo>
                    <a:pt x="22296" y="22429"/>
                    <a:pt x="38833" y="20409"/>
                    <a:pt x="52822" y="12522"/>
                  </a:cubicBezTo>
                  <a:cubicBezTo>
                    <a:pt x="63942" y="12522"/>
                    <a:pt x="124101" y="-12909"/>
                    <a:pt x="132274" y="8712"/>
                  </a:cubicBezTo>
                  <a:cubicBezTo>
                    <a:pt x="139497" y="27762"/>
                    <a:pt x="113266" y="45288"/>
                    <a:pt x="99486" y="48717"/>
                  </a:cubicBezTo>
                  <a:cubicBezTo>
                    <a:pt x="69074" y="56052"/>
                    <a:pt x="46550" y="71292"/>
                    <a:pt x="34385" y="73863"/>
                  </a:cubicBezTo>
                  <a:cubicBezTo>
                    <a:pt x="24881" y="75768"/>
                    <a:pt x="13477" y="77007"/>
                    <a:pt x="5874" y="69863"/>
                  </a:cubicBezTo>
                  <a:cubicBezTo>
                    <a:pt x="-2110" y="61291"/>
                    <a:pt x="-2110" y="29382"/>
                    <a:pt x="6824" y="1814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5" name="Google Shape;3345;p37"/>
            <p:cNvSpPr/>
            <p:nvPr/>
          </p:nvSpPr>
          <p:spPr>
            <a:xfrm>
              <a:off x="4257103" y="2327115"/>
              <a:ext cx="131644" cy="62816"/>
            </a:xfrm>
            <a:custGeom>
              <a:avLst/>
              <a:gdLst/>
              <a:ahLst/>
              <a:cxnLst/>
              <a:rect l="l" t="t" r="r" b="b"/>
              <a:pathLst>
                <a:path w="131644" h="62816" extrusionOk="0">
                  <a:moveTo>
                    <a:pt x="32503" y="56102"/>
                  </a:moveTo>
                  <a:cubicBezTo>
                    <a:pt x="44668" y="53531"/>
                    <a:pt x="67192" y="38291"/>
                    <a:pt x="97604" y="30956"/>
                  </a:cubicBezTo>
                  <a:cubicBezTo>
                    <a:pt x="109294" y="28099"/>
                    <a:pt x="129347" y="15240"/>
                    <a:pt x="131437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93"/>
                    <a:pt x="713" y="52807"/>
                    <a:pt x="0" y="50102"/>
                  </a:cubicBezTo>
                  <a:cubicBezTo>
                    <a:pt x="9266" y="57169"/>
                    <a:pt x="21336" y="59398"/>
                    <a:pt x="32503" y="56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6" name="Google Shape;3346;p37"/>
            <p:cNvSpPr/>
            <p:nvPr/>
          </p:nvSpPr>
          <p:spPr>
            <a:xfrm>
              <a:off x="4157606" y="2270641"/>
              <a:ext cx="133494" cy="75381"/>
            </a:xfrm>
            <a:custGeom>
              <a:avLst/>
              <a:gdLst/>
              <a:ahLst/>
              <a:cxnLst/>
              <a:rect l="l" t="t" r="r" b="b"/>
              <a:pathLst>
                <a:path w="133494" h="75381" extrusionOk="0">
                  <a:moveTo>
                    <a:pt x="6835" y="18184"/>
                  </a:moveTo>
                  <a:cubicBezTo>
                    <a:pt x="22307" y="22413"/>
                    <a:pt x="38825" y="20394"/>
                    <a:pt x="52833" y="12564"/>
                  </a:cubicBezTo>
                  <a:cubicBezTo>
                    <a:pt x="63953" y="12564"/>
                    <a:pt x="124112" y="-12963"/>
                    <a:pt x="132285" y="8754"/>
                  </a:cubicBezTo>
                  <a:cubicBezTo>
                    <a:pt x="139413" y="27804"/>
                    <a:pt x="113277" y="45330"/>
                    <a:pt x="99497" y="48759"/>
                  </a:cubicBezTo>
                  <a:cubicBezTo>
                    <a:pt x="69085" y="56094"/>
                    <a:pt x="46561" y="71334"/>
                    <a:pt x="34396" y="73905"/>
                  </a:cubicBezTo>
                  <a:cubicBezTo>
                    <a:pt x="24892" y="75810"/>
                    <a:pt x="13488" y="77049"/>
                    <a:pt x="5885" y="69905"/>
                  </a:cubicBezTo>
                  <a:cubicBezTo>
                    <a:pt x="-2479" y="61332"/>
                    <a:pt x="-1718" y="29519"/>
                    <a:pt x="6835" y="1818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7" name="Google Shape;3347;p37"/>
            <p:cNvSpPr/>
            <p:nvPr/>
          </p:nvSpPr>
          <p:spPr>
            <a:xfrm>
              <a:off x="4159499" y="2283205"/>
              <a:ext cx="131564" cy="62816"/>
            </a:xfrm>
            <a:custGeom>
              <a:avLst/>
              <a:gdLst/>
              <a:ahLst/>
              <a:cxnLst/>
              <a:rect l="l" t="t" r="r" b="b"/>
              <a:pathLst>
                <a:path w="131564" h="62816" extrusionOk="0">
                  <a:moveTo>
                    <a:pt x="32503" y="56007"/>
                  </a:moveTo>
                  <a:cubicBezTo>
                    <a:pt x="44668" y="53435"/>
                    <a:pt x="67192" y="38291"/>
                    <a:pt x="97604" y="30861"/>
                  </a:cubicBezTo>
                  <a:cubicBezTo>
                    <a:pt x="109199" y="28099"/>
                    <a:pt x="129347" y="15240"/>
                    <a:pt x="131342" y="0"/>
                  </a:cubicBezTo>
                  <a:cubicBezTo>
                    <a:pt x="134098" y="17526"/>
                    <a:pt x="110529" y="33052"/>
                    <a:pt x="97604" y="36195"/>
                  </a:cubicBezTo>
                  <a:cubicBezTo>
                    <a:pt x="67192" y="43529"/>
                    <a:pt x="44668" y="58769"/>
                    <a:pt x="32503" y="61341"/>
                  </a:cubicBezTo>
                  <a:cubicBezTo>
                    <a:pt x="22999" y="63246"/>
                    <a:pt x="11595" y="64484"/>
                    <a:pt x="3992" y="57341"/>
                  </a:cubicBezTo>
                  <a:cubicBezTo>
                    <a:pt x="2081" y="55255"/>
                    <a:pt x="713" y="52740"/>
                    <a:pt x="0" y="50006"/>
                  </a:cubicBezTo>
                  <a:cubicBezTo>
                    <a:pt x="9228" y="57160"/>
                    <a:pt x="21336" y="59398"/>
                    <a:pt x="32503" y="56007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8" name="Google Shape;3348;p37"/>
            <p:cNvSpPr/>
            <p:nvPr/>
          </p:nvSpPr>
          <p:spPr>
            <a:xfrm>
              <a:off x="4157684" y="1783524"/>
              <a:ext cx="195217" cy="552238"/>
            </a:xfrm>
            <a:custGeom>
              <a:avLst/>
              <a:gdLst/>
              <a:ahLst/>
              <a:cxnLst/>
              <a:rect l="l" t="t" r="r" b="b"/>
              <a:pathLst>
                <a:path w="195217" h="552238" extrusionOk="0">
                  <a:moveTo>
                    <a:pt x="5522" y="341376"/>
                  </a:moveTo>
                  <a:cubicBezTo>
                    <a:pt x="8135" y="318964"/>
                    <a:pt x="12783" y="296837"/>
                    <a:pt x="19397" y="275272"/>
                  </a:cubicBezTo>
                  <a:cubicBezTo>
                    <a:pt x="19397" y="275272"/>
                    <a:pt x="15311" y="218122"/>
                    <a:pt x="13220" y="164211"/>
                  </a:cubicBezTo>
                  <a:cubicBezTo>
                    <a:pt x="10844" y="102870"/>
                    <a:pt x="-10350" y="48863"/>
                    <a:pt x="6377" y="0"/>
                  </a:cubicBezTo>
                  <a:lnTo>
                    <a:pt x="195217" y="42005"/>
                  </a:lnTo>
                  <a:cubicBezTo>
                    <a:pt x="195217" y="42005"/>
                    <a:pt x="183813" y="286607"/>
                    <a:pt x="181247" y="316230"/>
                  </a:cubicBezTo>
                  <a:cubicBezTo>
                    <a:pt x="179869" y="339280"/>
                    <a:pt x="177046" y="362217"/>
                    <a:pt x="172789" y="384905"/>
                  </a:cubicBezTo>
                  <a:cubicBezTo>
                    <a:pt x="164140" y="432530"/>
                    <a:pt x="150169" y="545306"/>
                    <a:pt x="150169" y="545306"/>
                  </a:cubicBezTo>
                  <a:cubicBezTo>
                    <a:pt x="135800" y="552212"/>
                    <a:pt x="119510" y="554022"/>
                    <a:pt x="103981" y="550450"/>
                  </a:cubicBezTo>
                  <a:cubicBezTo>
                    <a:pt x="103981" y="550450"/>
                    <a:pt x="105407" y="407575"/>
                    <a:pt x="106737" y="373475"/>
                  </a:cubicBezTo>
                  <a:cubicBezTo>
                    <a:pt x="108258" y="331660"/>
                    <a:pt x="109588" y="334899"/>
                    <a:pt x="109588" y="334899"/>
                  </a:cubicBezTo>
                  <a:lnTo>
                    <a:pt x="103316" y="230791"/>
                  </a:lnTo>
                  <a:lnTo>
                    <a:pt x="99229" y="179451"/>
                  </a:lnTo>
                  <a:cubicBezTo>
                    <a:pt x="99229" y="179451"/>
                    <a:pt x="94002" y="217551"/>
                    <a:pt x="90581" y="251365"/>
                  </a:cubicBezTo>
                  <a:cubicBezTo>
                    <a:pt x="87635" y="280988"/>
                    <a:pt x="80507" y="307753"/>
                    <a:pt x="72524" y="362807"/>
                  </a:cubicBezTo>
                  <a:cubicBezTo>
                    <a:pt x="65681" y="410432"/>
                    <a:pt x="54466" y="506539"/>
                    <a:pt x="54466" y="506539"/>
                  </a:cubicBezTo>
                  <a:cubicBezTo>
                    <a:pt x="34508" y="518160"/>
                    <a:pt x="6947" y="508540"/>
                    <a:pt x="6947" y="508540"/>
                  </a:cubicBezTo>
                  <a:cubicBezTo>
                    <a:pt x="6947" y="508540"/>
                    <a:pt x="390" y="382810"/>
                    <a:pt x="5522" y="341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9" name="Google Shape;3349;p37"/>
            <p:cNvSpPr/>
            <p:nvPr/>
          </p:nvSpPr>
          <p:spPr>
            <a:xfrm>
              <a:off x="4182697" y="1330426"/>
              <a:ext cx="141754" cy="227198"/>
            </a:xfrm>
            <a:custGeom>
              <a:avLst/>
              <a:gdLst/>
              <a:ahLst/>
              <a:cxnLst/>
              <a:rect l="l" t="t" r="r" b="b"/>
              <a:pathLst>
                <a:path w="141754" h="227198" extrusionOk="0">
                  <a:moveTo>
                    <a:pt x="8069" y="162109"/>
                  </a:moveTo>
                  <a:cubicBezTo>
                    <a:pt x="22515" y="162776"/>
                    <a:pt x="33159" y="166490"/>
                    <a:pt x="34965" y="162109"/>
                  </a:cubicBezTo>
                  <a:cubicBezTo>
                    <a:pt x="36533" y="154689"/>
                    <a:pt x="37645" y="147183"/>
                    <a:pt x="38291" y="139630"/>
                  </a:cubicBezTo>
                  <a:cubicBezTo>
                    <a:pt x="36581" y="135439"/>
                    <a:pt x="35155" y="130962"/>
                    <a:pt x="35155" y="130962"/>
                  </a:cubicBezTo>
                  <a:cubicBezTo>
                    <a:pt x="17098" y="119818"/>
                    <a:pt x="11395" y="100196"/>
                    <a:pt x="9019" y="77432"/>
                  </a:cubicBezTo>
                  <a:cubicBezTo>
                    <a:pt x="5028" y="38474"/>
                    <a:pt x="25936" y="4375"/>
                    <a:pt x="64807" y="374"/>
                  </a:cubicBezTo>
                  <a:cubicBezTo>
                    <a:pt x="101396" y="-3436"/>
                    <a:pt x="128197" y="22282"/>
                    <a:pt x="135420" y="57524"/>
                  </a:cubicBezTo>
                  <a:cubicBezTo>
                    <a:pt x="139221" y="74955"/>
                    <a:pt x="146919" y="107912"/>
                    <a:pt x="136560" y="136582"/>
                  </a:cubicBezTo>
                  <a:cubicBezTo>
                    <a:pt x="130763" y="152584"/>
                    <a:pt x="123255" y="165157"/>
                    <a:pt x="115747" y="167824"/>
                  </a:cubicBezTo>
                  <a:cubicBezTo>
                    <a:pt x="108524" y="167652"/>
                    <a:pt x="101320" y="167014"/>
                    <a:pt x="94173" y="165919"/>
                  </a:cubicBezTo>
                  <a:lnTo>
                    <a:pt x="94173" y="165919"/>
                  </a:lnTo>
                  <a:cubicBezTo>
                    <a:pt x="94173" y="165919"/>
                    <a:pt x="92273" y="176777"/>
                    <a:pt x="90942" y="183731"/>
                  </a:cubicBezTo>
                  <a:cubicBezTo>
                    <a:pt x="89612" y="190684"/>
                    <a:pt x="90087" y="194303"/>
                    <a:pt x="103867" y="202781"/>
                  </a:cubicBezTo>
                  <a:cubicBezTo>
                    <a:pt x="117648" y="211258"/>
                    <a:pt x="83054" y="228879"/>
                    <a:pt x="60435" y="227069"/>
                  </a:cubicBezTo>
                  <a:cubicBezTo>
                    <a:pt x="37816" y="225260"/>
                    <a:pt x="12346" y="211734"/>
                    <a:pt x="5313" y="197066"/>
                  </a:cubicBezTo>
                  <a:cubicBezTo>
                    <a:pt x="-2480" y="180873"/>
                    <a:pt x="-1815" y="161633"/>
                    <a:pt x="8069" y="162109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0" name="Google Shape;3350;p37"/>
            <p:cNvSpPr/>
            <p:nvPr/>
          </p:nvSpPr>
          <p:spPr>
            <a:xfrm>
              <a:off x="4136412" y="1491278"/>
              <a:ext cx="217917" cy="361626"/>
            </a:xfrm>
            <a:custGeom>
              <a:avLst/>
              <a:gdLst/>
              <a:ahLst/>
              <a:cxnLst/>
              <a:rect l="l" t="t" r="r" b="b"/>
              <a:pathLst>
                <a:path w="217917" h="361626" extrusionOk="0">
                  <a:moveTo>
                    <a:pt x="75168" y="3353"/>
                  </a:moveTo>
                  <a:cubicBezTo>
                    <a:pt x="71176" y="12878"/>
                    <a:pt x="81345" y="25451"/>
                    <a:pt x="108336" y="34023"/>
                  </a:cubicBezTo>
                  <a:cubicBezTo>
                    <a:pt x="135327" y="42596"/>
                    <a:pt x="137797" y="31547"/>
                    <a:pt x="137797" y="31547"/>
                  </a:cubicBezTo>
                  <a:cubicBezTo>
                    <a:pt x="155779" y="39595"/>
                    <a:pt x="173294" y="48663"/>
                    <a:pt x="190258" y="58693"/>
                  </a:cubicBezTo>
                  <a:cubicBezTo>
                    <a:pt x="206510" y="70028"/>
                    <a:pt x="213638" y="102889"/>
                    <a:pt x="215823" y="158420"/>
                  </a:cubicBezTo>
                  <a:cubicBezTo>
                    <a:pt x="218390" y="222618"/>
                    <a:pt x="218580" y="317868"/>
                    <a:pt x="216489" y="334251"/>
                  </a:cubicBezTo>
                  <a:cubicBezTo>
                    <a:pt x="216489" y="334251"/>
                    <a:pt x="186172" y="364541"/>
                    <a:pt x="147396" y="361397"/>
                  </a:cubicBezTo>
                  <a:cubicBezTo>
                    <a:pt x="108621" y="358254"/>
                    <a:pt x="43425" y="323774"/>
                    <a:pt x="27554" y="297199"/>
                  </a:cubicBezTo>
                  <a:cubicBezTo>
                    <a:pt x="27554" y="240906"/>
                    <a:pt x="34586" y="231762"/>
                    <a:pt x="25463" y="199377"/>
                  </a:cubicBezTo>
                  <a:cubicBezTo>
                    <a:pt x="4649" y="125082"/>
                    <a:pt x="-6280" y="94602"/>
                    <a:pt x="3794" y="45358"/>
                  </a:cubicBezTo>
                  <a:cubicBezTo>
                    <a:pt x="12157" y="4686"/>
                    <a:pt x="23847" y="-362"/>
                    <a:pt x="39908" y="19"/>
                  </a:cubicBezTo>
                  <a:cubicBezTo>
                    <a:pt x="51712" y="495"/>
                    <a:pt x="63487" y="1610"/>
                    <a:pt x="75168" y="335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1" name="Google Shape;3351;p37"/>
            <p:cNvSpPr/>
            <p:nvPr/>
          </p:nvSpPr>
          <p:spPr>
            <a:xfrm>
              <a:off x="4290792" y="1536579"/>
              <a:ext cx="276750" cy="215760"/>
            </a:xfrm>
            <a:custGeom>
              <a:avLst/>
              <a:gdLst/>
              <a:ahLst/>
              <a:cxnLst/>
              <a:rect l="l" t="t" r="r" b="b"/>
              <a:pathLst>
                <a:path w="276750" h="215760" extrusionOk="0">
                  <a:moveTo>
                    <a:pt x="122458" y="166173"/>
                  </a:moveTo>
                  <a:cubicBezTo>
                    <a:pt x="90621" y="174174"/>
                    <a:pt x="83113" y="154076"/>
                    <a:pt x="78931" y="137598"/>
                  </a:cubicBezTo>
                  <a:cubicBezTo>
                    <a:pt x="68857" y="97307"/>
                    <a:pt x="63345" y="61398"/>
                    <a:pt x="55837" y="38062"/>
                  </a:cubicBezTo>
                  <a:cubicBezTo>
                    <a:pt x="46998" y="11011"/>
                    <a:pt x="37685" y="6724"/>
                    <a:pt x="24569" y="1486"/>
                  </a:cubicBezTo>
                  <a:cubicBezTo>
                    <a:pt x="9173" y="-4706"/>
                    <a:pt x="-3942" y="8344"/>
                    <a:pt x="1095" y="42729"/>
                  </a:cubicBezTo>
                  <a:cubicBezTo>
                    <a:pt x="7368" y="82562"/>
                    <a:pt x="17128" y="121767"/>
                    <a:pt x="30272" y="159886"/>
                  </a:cubicBezTo>
                  <a:cubicBezTo>
                    <a:pt x="34168" y="172459"/>
                    <a:pt x="43102" y="194748"/>
                    <a:pt x="56407" y="205511"/>
                  </a:cubicBezTo>
                  <a:cubicBezTo>
                    <a:pt x="72754" y="218846"/>
                    <a:pt x="97558" y="218274"/>
                    <a:pt x="134908" y="208940"/>
                  </a:cubicBezTo>
                  <a:cubicBezTo>
                    <a:pt x="150875" y="204940"/>
                    <a:pt x="168362" y="195415"/>
                    <a:pt x="198584" y="181318"/>
                  </a:cubicBezTo>
                  <a:cubicBezTo>
                    <a:pt x="206662" y="177508"/>
                    <a:pt x="212934" y="175031"/>
                    <a:pt x="228521" y="167792"/>
                  </a:cubicBezTo>
                  <a:cubicBezTo>
                    <a:pt x="244126" y="160734"/>
                    <a:pt x="257821" y="150018"/>
                    <a:pt x="268437" y="136550"/>
                  </a:cubicBezTo>
                  <a:cubicBezTo>
                    <a:pt x="276515" y="124739"/>
                    <a:pt x="277940" y="119215"/>
                    <a:pt x="275945" y="116452"/>
                  </a:cubicBezTo>
                  <a:cubicBezTo>
                    <a:pt x="273949" y="113690"/>
                    <a:pt x="270147" y="113881"/>
                    <a:pt x="265871" y="118834"/>
                  </a:cubicBezTo>
                  <a:cubicBezTo>
                    <a:pt x="259541" y="127206"/>
                    <a:pt x="251786" y="134397"/>
                    <a:pt x="242966" y="140074"/>
                  </a:cubicBezTo>
                  <a:cubicBezTo>
                    <a:pt x="242966" y="140074"/>
                    <a:pt x="252945" y="129692"/>
                    <a:pt x="258458" y="122929"/>
                  </a:cubicBezTo>
                  <a:cubicBezTo>
                    <a:pt x="263305" y="116919"/>
                    <a:pt x="267334" y="110290"/>
                    <a:pt x="270432" y="103213"/>
                  </a:cubicBezTo>
                  <a:cubicBezTo>
                    <a:pt x="273379" y="96259"/>
                    <a:pt x="267391" y="86925"/>
                    <a:pt x="262924" y="91783"/>
                  </a:cubicBezTo>
                  <a:cubicBezTo>
                    <a:pt x="258458" y="96640"/>
                    <a:pt x="256272" y="101784"/>
                    <a:pt x="248003" y="111595"/>
                  </a:cubicBezTo>
                  <a:cubicBezTo>
                    <a:pt x="243708" y="116900"/>
                    <a:pt x="238756" y="121634"/>
                    <a:pt x="233273" y="125691"/>
                  </a:cubicBezTo>
                  <a:cubicBezTo>
                    <a:pt x="238386" y="118767"/>
                    <a:pt x="242938" y="111442"/>
                    <a:pt x="246863" y="103784"/>
                  </a:cubicBezTo>
                  <a:cubicBezTo>
                    <a:pt x="250398" y="97840"/>
                    <a:pt x="252119" y="90982"/>
                    <a:pt x="251805" y="84067"/>
                  </a:cubicBezTo>
                  <a:cubicBezTo>
                    <a:pt x="251805" y="80448"/>
                    <a:pt x="246578" y="76162"/>
                    <a:pt x="241731" y="82924"/>
                  </a:cubicBezTo>
                  <a:cubicBezTo>
                    <a:pt x="237160" y="92325"/>
                    <a:pt x="231438" y="101117"/>
                    <a:pt x="224719" y="109118"/>
                  </a:cubicBezTo>
                  <a:cubicBezTo>
                    <a:pt x="217401" y="116738"/>
                    <a:pt x="211224" y="121024"/>
                    <a:pt x="211034" y="118643"/>
                  </a:cubicBezTo>
                  <a:cubicBezTo>
                    <a:pt x="210844" y="116262"/>
                    <a:pt x="215405" y="112452"/>
                    <a:pt x="218067" y="103594"/>
                  </a:cubicBezTo>
                  <a:cubicBezTo>
                    <a:pt x="220728" y="94735"/>
                    <a:pt x="218067" y="85496"/>
                    <a:pt x="213220" y="84544"/>
                  </a:cubicBezTo>
                  <a:cubicBezTo>
                    <a:pt x="208373" y="83591"/>
                    <a:pt x="209228" y="83877"/>
                    <a:pt x="205331" y="92068"/>
                  </a:cubicBezTo>
                  <a:cubicBezTo>
                    <a:pt x="199952" y="100536"/>
                    <a:pt x="195124" y="109356"/>
                    <a:pt x="190886" y="118453"/>
                  </a:cubicBezTo>
                  <a:cubicBezTo>
                    <a:pt x="188443" y="126930"/>
                    <a:pt x="183967" y="134674"/>
                    <a:pt x="177865" y="141027"/>
                  </a:cubicBezTo>
                  <a:cubicBezTo>
                    <a:pt x="169977" y="149314"/>
                    <a:pt x="152395" y="158553"/>
                    <a:pt x="122458" y="16617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2" name="Google Shape;3352;p37"/>
            <p:cNvSpPr/>
            <p:nvPr/>
          </p:nvSpPr>
          <p:spPr>
            <a:xfrm>
              <a:off x="4280886" y="1531786"/>
              <a:ext cx="84275" cy="123474"/>
            </a:xfrm>
            <a:custGeom>
              <a:avLst/>
              <a:gdLst/>
              <a:ahLst/>
              <a:cxnLst/>
              <a:rect l="l" t="t" r="r" b="b"/>
              <a:pathLst>
                <a:path w="84275" h="123474" extrusionOk="0">
                  <a:moveTo>
                    <a:pt x="22691" y="563"/>
                  </a:moveTo>
                  <a:cubicBezTo>
                    <a:pt x="43884" y="-2580"/>
                    <a:pt x="58900" y="7040"/>
                    <a:pt x="68309" y="39330"/>
                  </a:cubicBezTo>
                  <a:cubicBezTo>
                    <a:pt x="77718" y="71620"/>
                    <a:pt x="84275" y="98004"/>
                    <a:pt x="84275" y="98004"/>
                  </a:cubicBezTo>
                  <a:cubicBezTo>
                    <a:pt x="75921" y="110244"/>
                    <a:pt x="63139" y="118749"/>
                    <a:pt x="48636" y="121721"/>
                  </a:cubicBezTo>
                  <a:cubicBezTo>
                    <a:pt x="23261" y="127913"/>
                    <a:pt x="14137" y="115721"/>
                    <a:pt x="14137" y="115721"/>
                  </a:cubicBezTo>
                  <a:cubicBezTo>
                    <a:pt x="14137" y="115721"/>
                    <a:pt x="7104" y="81907"/>
                    <a:pt x="2638" y="58571"/>
                  </a:cubicBezTo>
                  <a:cubicBezTo>
                    <a:pt x="-1829" y="35234"/>
                    <a:pt x="-3635" y="4469"/>
                    <a:pt x="22691" y="56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3" name="Google Shape;3353;p37"/>
            <p:cNvSpPr/>
            <p:nvPr/>
          </p:nvSpPr>
          <p:spPr>
            <a:xfrm>
              <a:off x="4187208" y="1320312"/>
              <a:ext cx="137401" cy="151685"/>
            </a:xfrm>
            <a:custGeom>
              <a:avLst/>
              <a:gdLst/>
              <a:ahLst/>
              <a:cxnLst/>
              <a:rect l="l" t="t" r="r" b="b"/>
              <a:pathLst>
                <a:path w="137401" h="151685" extrusionOk="0">
                  <a:moveTo>
                    <a:pt x="129674" y="62685"/>
                  </a:moveTo>
                  <a:cubicBezTo>
                    <a:pt x="129674" y="62685"/>
                    <a:pt x="163222" y="11441"/>
                    <a:pt x="90518" y="1058"/>
                  </a:cubicBezTo>
                  <a:cubicBezTo>
                    <a:pt x="38057" y="-6466"/>
                    <a:pt x="4319" y="27347"/>
                    <a:pt x="422" y="64019"/>
                  </a:cubicBezTo>
                  <a:cubicBezTo>
                    <a:pt x="-3284" y="98975"/>
                    <a:pt x="18194" y="135361"/>
                    <a:pt x="33781" y="149744"/>
                  </a:cubicBezTo>
                  <a:cubicBezTo>
                    <a:pt x="49053" y="153620"/>
                    <a:pt x="65219" y="151649"/>
                    <a:pt x="79114" y="144219"/>
                  </a:cubicBezTo>
                  <a:cubicBezTo>
                    <a:pt x="79931" y="134713"/>
                    <a:pt x="80245" y="125179"/>
                    <a:pt x="80064" y="115644"/>
                  </a:cubicBezTo>
                  <a:cubicBezTo>
                    <a:pt x="80064" y="115644"/>
                    <a:pt x="54499" y="61637"/>
                    <a:pt x="129674" y="6268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4" name="Google Shape;3354;p37"/>
            <p:cNvSpPr/>
            <p:nvPr/>
          </p:nvSpPr>
          <p:spPr>
            <a:xfrm>
              <a:off x="5589453" y="3105692"/>
              <a:ext cx="158988" cy="313238"/>
            </a:xfrm>
            <a:custGeom>
              <a:avLst/>
              <a:gdLst/>
              <a:ahLst/>
              <a:cxnLst/>
              <a:rect l="l" t="t" r="r" b="b"/>
              <a:pathLst>
                <a:path w="158988" h="313238" extrusionOk="0">
                  <a:moveTo>
                    <a:pt x="67938" y="242313"/>
                  </a:moveTo>
                  <a:cubicBezTo>
                    <a:pt x="82079" y="267420"/>
                    <a:pt x="99176" y="290738"/>
                    <a:pt x="118878" y="311750"/>
                  </a:cubicBezTo>
                  <a:cubicBezTo>
                    <a:pt x="124390" y="318132"/>
                    <a:pt x="166397" y="302225"/>
                    <a:pt x="157843" y="297367"/>
                  </a:cubicBezTo>
                  <a:cubicBezTo>
                    <a:pt x="149290" y="292509"/>
                    <a:pt x="121254" y="254124"/>
                    <a:pt x="107378" y="228311"/>
                  </a:cubicBezTo>
                  <a:cubicBezTo>
                    <a:pt x="95708" y="197469"/>
                    <a:pt x="85805" y="165989"/>
                    <a:pt x="77727" y="134013"/>
                  </a:cubicBezTo>
                  <a:cubicBezTo>
                    <a:pt x="68983" y="102390"/>
                    <a:pt x="61570" y="56099"/>
                    <a:pt x="55203" y="34191"/>
                  </a:cubicBezTo>
                  <a:cubicBezTo>
                    <a:pt x="51810" y="17751"/>
                    <a:pt x="39132" y="4826"/>
                    <a:pt x="22795" y="1140"/>
                  </a:cubicBezTo>
                  <a:cubicBezTo>
                    <a:pt x="7589" y="-2385"/>
                    <a:pt x="-2295" y="1806"/>
                    <a:pt x="461" y="20190"/>
                  </a:cubicBezTo>
                  <a:cubicBezTo>
                    <a:pt x="5308" y="52670"/>
                    <a:pt x="30588" y="178590"/>
                    <a:pt x="67938" y="24231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5" name="Google Shape;3355;p37"/>
            <p:cNvSpPr/>
            <p:nvPr/>
          </p:nvSpPr>
          <p:spPr>
            <a:xfrm>
              <a:off x="5625064" y="3841302"/>
              <a:ext cx="109135" cy="84940"/>
            </a:xfrm>
            <a:custGeom>
              <a:avLst/>
              <a:gdLst/>
              <a:ahLst/>
              <a:cxnLst/>
              <a:rect l="l" t="t" r="r" b="b"/>
              <a:pathLst>
                <a:path w="109135" h="84940" extrusionOk="0">
                  <a:moveTo>
                    <a:pt x="8092" y="2"/>
                  </a:moveTo>
                  <a:cubicBezTo>
                    <a:pt x="21207" y="10670"/>
                    <a:pt x="40595" y="955"/>
                    <a:pt x="41546" y="1907"/>
                  </a:cubicBezTo>
                  <a:cubicBezTo>
                    <a:pt x="56923" y="16242"/>
                    <a:pt x="73079" y="29720"/>
                    <a:pt x="89920" y="42293"/>
                  </a:cubicBezTo>
                  <a:cubicBezTo>
                    <a:pt x="98093" y="48770"/>
                    <a:pt x="110923" y="57438"/>
                    <a:pt x="108927" y="69820"/>
                  </a:cubicBezTo>
                  <a:cubicBezTo>
                    <a:pt x="104841" y="91919"/>
                    <a:pt x="69392" y="85156"/>
                    <a:pt x="56086" y="78393"/>
                  </a:cubicBezTo>
                  <a:cubicBezTo>
                    <a:pt x="42781" y="71630"/>
                    <a:pt x="31852" y="60295"/>
                    <a:pt x="19212" y="52485"/>
                  </a:cubicBezTo>
                  <a:cubicBezTo>
                    <a:pt x="10183" y="46865"/>
                    <a:pt x="1344" y="43912"/>
                    <a:pt x="204" y="32578"/>
                  </a:cubicBezTo>
                  <a:cubicBezTo>
                    <a:pt x="-1317" y="25625"/>
                    <a:pt x="6096" y="-283"/>
                    <a:pt x="8092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6" name="Google Shape;3356;p37"/>
            <p:cNvSpPr/>
            <p:nvPr/>
          </p:nvSpPr>
          <p:spPr>
            <a:xfrm>
              <a:off x="5624449" y="3869213"/>
              <a:ext cx="108591" cy="56989"/>
            </a:xfrm>
            <a:custGeom>
              <a:avLst/>
              <a:gdLst/>
              <a:ahLst/>
              <a:cxnLst/>
              <a:rect l="l" t="t" r="r" b="b"/>
              <a:pathLst>
                <a:path w="108591" h="56989" extrusionOk="0">
                  <a:moveTo>
                    <a:pt x="343" y="0"/>
                  </a:moveTo>
                  <a:cubicBezTo>
                    <a:pt x="2054" y="10954"/>
                    <a:pt x="10797" y="14002"/>
                    <a:pt x="19351" y="19526"/>
                  </a:cubicBezTo>
                  <a:cubicBezTo>
                    <a:pt x="32181" y="27527"/>
                    <a:pt x="43490" y="39053"/>
                    <a:pt x="56891" y="45815"/>
                  </a:cubicBezTo>
                  <a:cubicBezTo>
                    <a:pt x="70291" y="52578"/>
                    <a:pt x="99943" y="58293"/>
                    <a:pt x="108591" y="42481"/>
                  </a:cubicBezTo>
                  <a:cubicBezTo>
                    <a:pt x="103935" y="63817"/>
                    <a:pt x="69151" y="57150"/>
                    <a:pt x="55940" y="50482"/>
                  </a:cubicBezTo>
                  <a:cubicBezTo>
                    <a:pt x="42730" y="43815"/>
                    <a:pt x="31706" y="32385"/>
                    <a:pt x="19066" y="24574"/>
                  </a:cubicBezTo>
                  <a:cubicBezTo>
                    <a:pt x="10037" y="18955"/>
                    <a:pt x="1199" y="16002"/>
                    <a:pt x="58" y="4667"/>
                  </a:cubicBezTo>
                  <a:cubicBezTo>
                    <a:pt x="-75" y="3105"/>
                    <a:pt x="20" y="1533"/>
                    <a:pt x="343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7" name="Google Shape;3357;p37"/>
            <p:cNvSpPr/>
            <p:nvPr/>
          </p:nvSpPr>
          <p:spPr>
            <a:xfrm>
              <a:off x="5756800" y="3764382"/>
              <a:ext cx="108931" cy="81850"/>
            </a:xfrm>
            <a:custGeom>
              <a:avLst/>
              <a:gdLst/>
              <a:ahLst/>
              <a:cxnLst/>
              <a:rect l="l" t="t" r="r" b="b"/>
              <a:pathLst>
                <a:path w="108931" h="81850" extrusionOk="0">
                  <a:moveTo>
                    <a:pt x="9409" y="56"/>
                  </a:moveTo>
                  <a:cubicBezTo>
                    <a:pt x="22524" y="10819"/>
                    <a:pt x="45523" y="-897"/>
                    <a:pt x="46473" y="56"/>
                  </a:cubicBezTo>
                  <a:cubicBezTo>
                    <a:pt x="60102" y="13943"/>
                    <a:pt x="74548" y="27021"/>
                    <a:pt x="89716" y="39203"/>
                  </a:cubicBezTo>
                  <a:cubicBezTo>
                    <a:pt x="97889" y="45681"/>
                    <a:pt x="110719" y="54348"/>
                    <a:pt x="108723" y="66731"/>
                  </a:cubicBezTo>
                  <a:cubicBezTo>
                    <a:pt x="104637" y="88829"/>
                    <a:pt x="69188" y="82066"/>
                    <a:pt x="55882" y="75303"/>
                  </a:cubicBezTo>
                  <a:cubicBezTo>
                    <a:pt x="42577" y="68541"/>
                    <a:pt x="31647" y="57301"/>
                    <a:pt x="19008" y="49395"/>
                  </a:cubicBezTo>
                  <a:cubicBezTo>
                    <a:pt x="9979" y="43775"/>
                    <a:pt x="1045" y="40918"/>
                    <a:pt x="0" y="29488"/>
                  </a:cubicBezTo>
                  <a:cubicBezTo>
                    <a:pt x="561" y="19030"/>
                    <a:pt x="3801" y="8895"/>
                    <a:pt x="9409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8" name="Google Shape;3358;p37"/>
            <p:cNvSpPr/>
            <p:nvPr/>
          </p:nvSpPr>
          <p:spPr>
            <a:xfrm>
              <a:off x="5756201" y="3790822"/>
              <a:ext cx="108657" cy="56976"/>
            </a:xfrm>
            <a:custGeom>
              <a:avLst/>
              <a:gdLst/>
              <a:ahLst/>
              <a:cxnLst/>
              <a:rect l="l" t="t" r="r" b="b"/>
              <a:pathLst>
                <a:path w="108657" h="56976" extrusionOk="0">
                  <a:moveTo>
                    <a:pt x="314" y="0"/>
                  </a:moveTo>
                  <a:cubicBezTo>
                    <a:pt x="2025" y="10954"/>
                    <a:pt x="10769" y="13906"/>
                    <a:pt x="19322" y="19526"/>
                  </a:cubicBezTo>
                  <a:cubicBezTo>
                    <a:pt x="32152" y="27527"/>
                    <a:pt x="43462" y="39053"/>
                    <a:pt x="56862" y="45815"/>
                  </a:cubicBezTo>
                  <a:cubicBezTo>
                    <a:pt x="70262" y="52578"/>
                    <a:pt x="100009" y="58293"/>
                    <a:pt x="108657" y="42481"/>
                  </a:cubicBezTo>
                  <a:cubicBezTo>
                    <a:pt x="103906" y="63818"/>
                    <a:pt x="69122" y="57150"/>
                    <a:pt x="55912" y="50387"/>
                  </a:cubicBezTo>
                  <a:cubicBezTo>
                    <a:pt x="42701" y="43625"/>
                    <a:pt x="31677" y="32385"/>
                    <a:pt x="19037" y="24479"/>
                  </a:cubicBezTo>
                  <a:cubicBezTo>
                    <a:pt x="10008" y="18955"/>
                    <a:pt x="1170" y="16002"/>
                    <a:pt x="29" y="4572"/>
                  </a:cubicBezTo>
                  <a:cubicBezTo>
                    <a:pt x="-56" y="3038"/>
                    <a:pt x="48" y="1505"/>
                    <a:pt x="31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5454721" y="3387696"/>
              <a:ext cx="383168" cy="465480"/>
            </a:xfrm>
            <a:custGeom>
              <a:avLst/>
              <a:gdLst/>
              <a:ahLst/>
              <a:cxnLst/>
              <a:rect l="l" t="t" r="r" b="b"/>
              <a:pathLst>
                <a:path w="383168" h="465480" extrusionOk="0">
                  <a:moveTo>
                    <a:pt x="2995" y="32603"/>
                  </a:moveTo>
                  <a:cubicBezTo>
                    <a:pt x="-11546" y="123662"/>
                    <a:pt x="28845" y="157571"/>
                    <a:pt x="81306" y="177003"/>
                  </a:cubicBezTo>
                  <a:cubicBezTo>
                    <a:pt x="119321" y="190909"/>
                    <a:pt x="172922" y="212340"/>
                    <a:pt x="172922" y="212340"/>
                  </a:cubicBezTo>
                  <a:cubicBezTo>
                    <a:pt x="172922" y="212340"/>
                    <a:pt x="172162" y="232247"/>
                    <a:pt x="171782" y="277110"/>
                  </a:cubicBezTo>
                  <a:cubicBezTo>
                    <a:pt x="171782" y="316639"/>
                    <a:pt x="176534" y="460847"/>
                    <a:pt x="176534" y="460847"/>
                  </a:cubicBezTo>
                  <a:cubicBezTo>
                    <a:pt x="189231" y="467191"/>
                    <a:pt x="204199" y="467010"/>
                    <a:pt x="216735" y="460371"/>
                  </a:cubicBezTo>
                  <a:cubicBezTo>
                    <a:pt x="216735" y="460371"/>
                    <a:pt x="237833" y="349881"/>
                    <a:pt x="242395" y="300065"/>
                  </a:cubicBezTo>
                  <a:cubicBezTo>
                    <a:pt x="248477" y="232533"/>
                    <a:pt x="258837" y="188337"/>
                    <a:pt x="255320" y="173764"/>
                  </a:cubicBezTo>
                  <a:cubicBezTo>
                    <a:pt x="252279" y="161001"/>
                    <a:pt x="178625" y="124710"/>
                    <a:pt x="155245" y="105184"/>
                  </a:cubicBezTo>
                  <a:lnTo>
                    <a:pt x="309492" y="156428"/>
                  </a:lnTo>
                  <a:cubicBezTo>
                    <a:pt x="306460" y="173211"/>
                    <a:pt x="304968" y="190233"/>
                    <a:pt x="305025" y="207292"/>
                  </a:cubicBezTo>
                  <a:cubicBezTo>
                    <a:pt x="306451" y="260918"/>
                    <a:pt x="309397" y="376932"/>
                    <a:pt x="309397" y="376932"/>
                  </a:cubicBezTo>
                  <a:cubicBezTo>
                    <a:pt x="309397" y="376932"/>
                    <a:pt x="330590" y="392268"/>
                    <a:pt x="348647" y="376932"/>
                  </a:cubicBezTo>
                  <a:cubicBezTo>
                    <a:pt x="348647" y="376932"/>
                    <a:pt x="387518" y="147189"/>
                    <a:pt x="382766" y="116804"/>
                  </a:cubicBezTo>
                  <a:cubicBezTo>
                    <a:pt x="378299" y="88229"/>
                    <a:pt x="242300" y="28984"/>
                    <a:pt x="218351" y="8601"/>
                  </a:cubicBezTo>
                  <a:cubicBezTo>
                    <a:pt x="209902" y="1676"/>
                    <a:pt x="198896" y="-1267"/>
                    <a:pt x="188129" y="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0" name="Google Shape;3360;p37"/>
            <p:cNvSpPr/>
            <p:nvPr/>
          </p:nvSpPr>
          <p:spPr>
            <a:xfrm>
              <a:off x="5486791" y="3077400"/>
              <a:ext cx="120860" cy="118150"/>
            </a:xfrm>
            <a:custGeom>
              <a:avLst/>
              <a:gdLst/>
              <a:ahLst/>
              <a:cxnLst/>
              <a:rect l="l" t="t" r="r" b="b"/>
              <a:pathLst>
                <a:path w="120860" h="118150" extrusionOk="0">
                  <a:moveTo>
                    <a:pt x="24622" y="0"/>
                  </a:moveTo>
                  <a:cubicBezTo>
                    <a:pt x="24622" y="0"/>
                    <a:pt x="26903" y="43434"/>
                    <a:pt x="25952" y="47625"/>
                  </a:cubicBezTo>
                  <a:cubicBezTo>
                    <a:pt x="25002" y="51816"/>
                    <a:pt x="6089" y="64198"/>
                    <a:pt x="577" y="68771"/>
                  </a:cubicBezTo>
                  <a:cubicBezTo>
                    <a:pt x="-4935" y="73343"/>
                    <a:pt x="30419" y="108299"/>
                    <a:pt x="48096" y="116396"/>
                  </a:cubicBezTo>
                  <a:cubicBezTo>
                    <a:pt x="65773" y="124492"/>
                    <a:pt x="119850" y="103441"/>
                    <a:pt x="120800" y="76581"/>
                  </a:cubicBezTo>
                  <a:cubicBezTo>
                    <a:pt x="121750" y="49721"/>
                    <a:pt x="111296" y="27146"/>
                    <a:pt x="103123" y="26003"/>
                  </a:cubicBezTo>
                  <a:cubicBezTo>
                    <a:pt x="94950" y="24860"/>
                    <a:pt x="24622" y="0"/>
                    <a:pt x="24622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1" name="Google Shape;3361;p37"/>
            <p:cNvSpPr/>
            <p:nvPr/>
          </p:nvSpPr>
          <p:spPr>
            <a:xfrm>
              <a:off x="5455024" y="3093521"/>
              <a:ext cx="195218" cy="382396"/>
            </a:xfrm>
            <a:custGeom>
              <a:avLst/>
              <a:gdLst/>
              <a:ahLst/>
              <a:cxnLst/>
              <a:rect l="l" t="t" r="r" b="b"/>
              <a:pathLst>
                <a:path w="195218" h="382396" extrusionOk="0">
                  <a:moveTo>
                    <a:pt x="51542" y="38266"/>
                  </a:moveTo>
                  <a:cubicBezTo>
                    <a:pt x="51542" y="38266"/>
                    <a:pt x="83000" y="85129"/>
                    <a:pt x="126812" y="89510"/>
                  </a:cubicBezTo>
                  <a:cubicBezTo>
                    <a:pt x="140593" y="75890"/>
                    <a:pt x="141828" y="27312"/>
                    <a:pt x="122725" y="11786"/>
                  </a:cubicBezTo>
                  <a:cubicBezTo>
                    <a:pt x="122725" y="11786"/>
                    <a:pt x="140307" y="-2406"/>
                    <a:pt x="152282" y="357"/>
                  </a:cubicBezTo>
                  <a:cubicBezTo>
                    <a:pt x="165226" y="8176"/>
                    <a:pt x="174863" y="20473"/>
                    <a:pt x="179368" y="34932"/>
                  </a:cubicBezTo>
                  <a:cubicBezTo>
                    <a:pt x="190582" y="67184"/>
                    <a:pt x="195924" y="101188"/>
                    <a:pt x="195144" y="135326"/>
                  </a:cubicBezTo>
                  <a:cubicBezTo>
                    <a:pt x="194384" y="181332"/>
                    <a:pt x="195144" y="297251"/>
                    <a:pt x="195144" y="297251"/>
                  </a:cubicBezTo>
                  <a:cubicBezTo>
                    <a:pt x="189965" y="325073"/>
                    <a:pt x="173153" y="349343"/>
                    <a:pt x="148956" y="363926"/>
                  </a:cubicBezTo>
                  <a:cubicBezTo>
                    <a:pt x="117384" y="381795"/>
                    <a:pt x="80206" y="386938"/>
                    <a:pt x="44985" y="378309"/>
                  </a:cubicBezTo>
                  <a:cubicBezTo>
                    <a:pt x="27260" y="374527"/>
                    <a:pt x="12824" y="361687"/>
                    <a:pt x="6969" y="344495"/>
                  </a:cubicBezTo>
                  <a:cubicBezTo>
                    <a:pt x="8965" y="312300"/>
                    <a:pt x="21700" y="245911"/>
                    <a:pt x="16473" y="205335"/>
                  </a:cubicBezTo>
                  <a:cubicBezTo>
                    <a:pt x="11246" y="164758"/>
                    <a:pt x="2597" y="134564"/>
                    <a:pt x="412" y="101798"/>
                  </a:cubicBezTo>
                  <a:cubicBezTo>
                    <a:pt x="-1774" y="69032"/>
                    <a:pt x="4688" y="69603"/>
                    <a:pt x="21130" y="57983"/>
                  </a:cubicBezTo>
                  <a:cubicBezTo>
                    <a:pt x="30795" y="50715"/>
                    <a:pt x="40964" y="44124"/>
                    <a:pt x="51542" y="38266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5481752" y="2955179"/>
              <a:ext cx="130450" cy="158871"/>
            </a:xfrm>
            <a:custGeom>
              <a:avLst/>
              <a:gdLst/>
              <a:ahLst/>
              <a:cxnLst/>
              <a:rect l="l" t="t" r="r" b="b"/>
              <a:pathLst>
                <a:path w="130450" h="158871" extrusionOk="0">
                  <a:moveTo>
                    <a:pt x="127645" y="57260"/>
                  </a:moveTo>
                  <a:lnTo>
                    <a:pt x="127645" y="57260"/>
                  </a:lnTo>
                  <a:cubicBezTo>
                    <a:pt x="122418" y="23542"/>
                    <a:pt x="98278" y="-1890"/>
                    <a:pt x="63590" y="110"/>
                  </a:cubicBezTo>
                  <a:cubicBezTo>
                    <a:pt x="26886" y="1739"/>
                    <a:pt x="-1559" y="32876"/>
                    <a:pt x="66" y="69662"/>
                  </a:cubicBezTo>
                  <a:cubicBezTo>
                    <a:pt x="1007" y="90912"/>
                    <a:pt x="11993" y="110438"/>
                    <a:pt x="29661" y="122221"/>
                  </a:cubicBezTo>
                  <a:cubicBezTo>
                    <a:pt x="30906" y="127336"/>
                    <a:pt x="32721" y="132289"/>
                    <a:pt x="35078" y="136985"/>
                  </a:cubicBezTo>
                  <a:cubicBezTo>
                    <a:pt x="47338" y="151367"/>
                    <a:pt x="84308" y="160226"/>
                    <a:pt x="94952" y="158702"/>
                  </a:cubicBezTo>
                  <a:cubicBezTo>
                    <a:pt x="107925" y="157502"/>
                    <a:pt x="118864" y="148538"/>
                    <a:pt x="122608" y="136032"/>
                  </a:cubicBezTo>
                  <a:cubicBezTo>
                    <a:pt x="134013" y="109172"/>
                    <a:pt x="130401" y="73834"/>
                    <a:pt x="127645" y="5726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3" name="Google Shape;3363;p37"/>
            <p:cNvSpPr/>
            <p:nvPr/>
          </p:nvSpPr>
          <p:spPr>
            <a:xfrm>
              <a:off x="5470442" y="2941583"/>
              <a:ext cx="136833" cy="135816"/>
            </a:xfrm>
            <a:custGeom>
              <a:avLst/>
              <a:gdLst/>
              <a:ahLst/>
              <a:cxnLst/>
              <a:rect l="l" t="t" r="r" b="b"/>
              <a:pathLst>
                <a:path w="136833" h="135816" extrusionOk="0">
                  <a:moveTo>
                    <a:pt x="40971" y="135817"/>
                  </a:moveTo>
                  <a:lnTo>
                    <a:pt x="40971" y="135817"/>
                  </a:lnTo>
                  <a:lnTo>
                    <a:pt x="44202" y="106480"/>
                  </a:lnTo>
                  <a:cubicBezTo>
                    <a:pt x="44202" y="106480"/>
                    <a:pt x="20253" y="44377"/>
                    <a:pt x="76800" y="56283"/>
                  </a:cubicBezTo>
                  <a:cubicBezTo>
                    <a:pt x="114150" y="64189"/>
                    <a:pt x="123464" y="67618"/>
                    <a:pt x="134868" y="42472"/>
                  </a:cubicBezTo>
                  <a:cubicBezTo>
                    <a:pt x="146273" y="17326"/>
                    <a:pt x="106357" y="-5153"/>
                    <a:pt x="58838" y="1038"/>
                  </a:cubicBezTo>
                  <a:cubicBezTo>
                    <a:pt x="24957" y="4638"/>
                    <a:pt x="-570" y="33575"/>
                    <a:pt x="10" y="67713"/>
                  </a:cubicBezTo>
                  <a:cubicBezTo>
                    <a:pt x="960" y="86001"/>
                    <a:pt x="5902" y="123434"/>
                    <a:pt x="40971" y="13581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4" name="Google Shape;3364;p37"/>
            <p:cNvSpPr/>
            <p:nvPr/>
          </p:nvSpPr>
          <p:spPr>
            <a:xfrm>
              <a:off x="5607306" y="3093878"/>
              <a:ext cx="63200" cy="92106"/>
            </a:xfrm>
            <a:custGeom>
              <a:avLst/>
              <a:gdLst/>
              <a:ahLst/>
              <a:cxnLst/>
              <a:rect l="l" t="t" r="r" b="b"/>
              <a:pathLst>
                <a:path w="63200" h="92106" extrusionOk="0">
                  <a:moveTo>
                    <a:pt x="40391" y="92107"/>
                  </a:moveTo>
                  <a:cubicBezTo>
                    <a:pt x="49030" y="91726"/>
                    <a:pt x="57184" y="88039"/>
                    <a:pt x="63200" y="81820"/>
                  </a:cubicBezTo>
                  <a:cubicBezTo>
                    <a:pt x="61965" y="65722"/>
                    <a:pt x="41437" y="4572"/>
                    <a:pt x="0" y="0"/>
                  </a:cubicBezTo>
                  <a:cubicBezTo>
                    <a:pt x="11310" y="7868"/>
                    <a:pt x="20281" y="18669"/>
                    <a:pt x="25945" y="31242"/>
                  </a:cubicBezTo>
                  <a:cubicBezTo>
                    <a:pt x="32322" y="51130"/>
                    <a:pt x="37150" y="71476"/>
                    <a:pt x="40391" y="9210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365" name="Google Shape;3365;p37"/>
            <p:cNvGrpSpPr/>
            <p:nvPr/>
          </p:nvGrpSpPr>
          <p:grpSpPr>
            <a:xfrm>
              <a:off x="2715952" y="2834463"/>
              <a:ext cx="319677" cy="242660"/>
              <a:chOff x="6621095" y="1452181"/>
              <a:chExt cx="330894" cy="250785"/>
            </a:xfrm>
          </p:grpSpPr>
          <p:sp>
            <p:nvSpPr>
              <p:cNvPr id="3366" name="Google Shape;3366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7" name="Google Shape;3367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8" name="Google Shape;3368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9" name="Google Shape;3369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0" name="Google Shape;3370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371" name="Google Shape;3371;p37"/>
            <p:cNvGrpSpPr/>
            <p:nvPr/>
          </p:nvGrpSpPr>
          <p:grpSpPr>
            <a:xfrm flipH="1">
              <a:off x="5538041" y="3330111"/>
              <a:ext cx="319677" cy="242660"/>
              <a:chOff x="6621095" y="1452181"/>
              <a:chExt cx="330894" cy="250785"/>
            </a:xfrm>
          </p:grpSpPr>
          <p:sp>
            <p:nvSpPr>
              <p:cNvPr id="3372" name="Google Shape;3372;p3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3" name="Google Shape;3373;p3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4" name="Google Shape;3374;p3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5" name="Google Shape;3375;p3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6" name="Google Shape;3376;p3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377" name="Google Shape;3377;p37"/>
            <p:cNvSpPr/>
            <p:nvPr/>
          </p:nvSpPr>
          <p:spPr>
            <a:xfrm>
              <a:off x="5420536" y="3157173"/>
              <a:ext cx="148553" cy="414880"/>
            </a:xfrm>
            <a:custGeom>
              <a:avLst/>
              <a:gdLst/>
              <a:ahLst/>
              <a:cxnLst/>
              <a:rect l="l" t="t" r="r" b="b"/>
              <a:pathLst>
                <a:path w="148553" h="414880" extrusionOk="0">
                  <a:moveTo>
                    <a:pt x="136400" y="348280"/>
                  </a:moveTo>
                  <a:cubicBezTo>
                    <a:pt x="128531" y="343070"/>
                    <a:pt x="120339" y="338364"/>
                    <a:pt x="111880" y="334183"/>
                  </a:cubicBezTo>
                  <a:cubicBezTo>
                    <a:pt x="103897" y="331706"/>
                    <a:pt x="96646" y="327296"/>
                    <a:pt x="90782" y="321324"/>
                  </a:cubicBezTo>
                  <a:cubicBezTo>
                    <a:pt x="83084" y="313799"/>
                    <a:pt x="70444" y="285224"/>
                    <a:pt x="61510" y="257316"/>
                  </a:cubicBezTo>
                  <a:cubicBezTo>
                    <a:pt x="52463" y="225903"/>
                    <a:pt x="48861" y="193175"/>
                    <a:pt x="50866" y="160542"/>
                  </a:cubicBezTo>
                  <a:cubicBezTo>
                    <a:pt x="54667" y="121490"/>
                    <a:pt x="68733" y="66721"/>
                    <a:pt x="72345" y="44242"/>
                  </a:cubicBezTo>
                  <a:cubicBezTo>
                    <a:pt x="75956" y="21763"/>
                    <a:pt x="68638" y="12809"/>
                    <a:pt x="58184" y="4523"/>
                  </a:cubicBezTo>
                  <a:cubicBezTo>
                    <a:pt x="45924" y="-5002"/>
                    <a:pt x="29007" y="-907"/>
                    <a:pt x="20169" y="30621"/>
                  </a:cubicBezTo>
                  <a:cubicBezTo>
                    <a:pt x="8536" y="74188"/>
                    <a:pt x="1779" y="118908"/>
                    <a:pt x="21" y="163971"/>
                  </a:cubicBezTo>
                  <a:cubicBezTo>
                    <a:pt x="-369" y="197480"/>
                    <a:pt x="4772" y="230817"/>
                    <a:pt x="15227" y="262650"/>
                  </a:cubicBezTo>
                  <a:cubicBezTo>
                    <a:pt x="24597" y="289882"/>
                    <a:pt x="37200" y="315876"/>
                    <a:pt x="52767" y="340088"/>
                  </a:cubicBezTo>
                  <a:cubicBezTo>
                    <a:pt x="57138" y="347423"/>
                    <a:pt x="58469" y="353899"/>
                    <a:pt x="65026" y="368663"/>
                  </a:cubicBezTo>
                  <a:cubicBezTo>
                    <a:pt x="71365" y="383456"/>
                    <a:pt x="81135" y="396524"/>
                    <a:pt x="93538" y="406763"/>
                  </a:cubicBezTo>
                  <a:cubicBezTo>
                    <a:pt x="104562" y="414764"/>
                    <a:pt x="109694" y="415812"/>
                    <a:pt x="112545" y="414288"/>
                  </a:cubicBezTo>
                  <a:cubicBezTo>
                    <a:pt x="115397" y="412764"/>
                    <a:pt x="115206" y="408859"/>
                    <a:pt x="110550" y="404763"/>
                  </a:cubicBezTo>
                  <a:cubicBezTo>
                    <a:pt x="102747" y="398676"/>
                    <a:pt x="96123" y="391218"/>
                    <a:pt x="90972" y="382760"/>
                  </a:cubicBezTo>
                  <a:cubicBezTo>
                    <a:pt x="90972" y="382760"/>
                    <a:pt x="100476" y="392285"/>
                    <a:pt x="106843" y="397715"/>
                  </a:cubicBezTo>
                  <a:cubicBezTo>
                    <a:pt x="112422" y="402401"/>
                    <a:pt x="118590" y="406335"/>
                    <a:pt x="125186" y="409430"/>
                  </a:cubicBezTo>
                  <a:cubicBezTo>
                    <a:pt x="131648" y="412288"/>
                    <a:pt x="140582" y="406858"/>
                    <a:pt x="136020" y="402477"/>
                  </a:cubicBezTo>
                  <a:cubicBezTo>
                    <a:pt x="131458" y="398096"/>
                    <a:pt x="126516" y="396000"/>
                    <a:pt x="117678" y="388094"/>
                  </a:cubicBezTo>
                  <a:cubicBezTo>
                    <a:pt x="112774" y="383894"/>
                    <a:pt x="108373" y="379131"/>
                    <a:pt x="104562" y="373902"/>
                  </a:cubicBezTo>
                  <a:cubicBezTo>
                    <a:pt x="111044" y="378798"/>
                    <a:pt x="117905" y="383160"/>
                    <a:pt x="125090" y="386951"/>
                  </a:cubicBezTo>
                  <a:cubicBezTo>
                    <a:pt x="130783" y="390485"/>
                    <a:pt x="137407" y="392247"/>
                    <a:pt x="144098" y="391999"/>
                  </a:cubicBezTo>
                  <a:cubicBezTo>
                    <a:pt x="147424" y="391999"/>
                    <a:pt x="151606" y="387142"/>
                    <a:pt x="145238" y="382474"/>
                  </a:cubicBezTo>
                  <a:cubicBezTo>
                    <a:pt x="136476" y="377979"/>
                    <a:pt x="128303" y="372416"/>
                    <a:pt x="120909" y="365901"/>
                  </a:cubicBezTo>
                  <a:cubicBezTo>
                    <a:pt x="113876" y="358852"/>
                    <a:pt x="109884" y="352947"/>
                    <a:pt x="111880" y="352852"/>
                  </a:cubicBezTo>
                  <a:cubicBezTo>
                    <a:pt x="113876" y="352757"/>
                    <a:pt x="117678" y="357043"/>
                    <a:pt x="125851" y="359710"/>
                  </a:cubicBezTo>
                  <a:cubicBezTo>
                    <a:pt x="134024" y="362377"/>
                    <a:pt x="142958" y="359710"/>
                    <a:pt x="144003" y="355423"/>
                  </a:cubicBezTo>
                  <a:cubicBezTo>
                    <a:pt x="145048" y="351137"/>
                    <a:pt x="144098" y="352090"/>
                    <a:pt x="136400" y="34828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8" name="Google Shape;3378;p37"/>
            <p:cNvSpPr/>
            <p:nvPr/>
          </p:nvSpPr>
          <p:spPr>
            <a:xfrm>
              <a:off x="5414664" y="3153198"/>
              <a:ext cx="85059" cy="115922"/>
            </a:xfrm>
            <a:custGeom>
              <a:avLst/>
              <a:gdLst/>
              <a:ahLst/>
              <a:cxnLst/>
              <a:rect l="l" t="t" r="r" b="b"/>
              <a:pathLst>
                <a:path w="85059" h="115922" extrusionOk="0">
                  <a:moveTo>
                    <a:pt x="0" y="92413"/>
                  </a:moveTo>
                  <a:cubicBezTo>
                    <a:pt x="0" y="92413"/>
                    <a:pt x="30792" y="123179"/>
                    <a:pt x="67382" y="114320"/>
                  </a:cubicBezTo>
                  <a:cubicBezTo>
                    <a:pt x="72609" y="110796"/>
                    <a:pt x="85059" y="38882"/>
                    <a:pt x="85059" y="38882"/>
                  </a:cubicBezTo>
                  <a:cubicBezTo>
                    <a:pt x="85059" y="38882"/>
                    <a:pt x="85059" y="-1027"/>
                    <a:pt x="54647" y="20"/>
                  </a:cubicBezTo>
                  <a:cubicBezTo>
                    <a:pt x="24235" y="1068"/>
                    <a:pt x="0" y="92413"/>
                    <a:pt x="0" y="924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79" name="Google Shape;3379;p37"/>
          <p:cNvGrpSpPr/>
          <p:nvPr/>
        </p:nvGrpSpPr>
        <p:grpSpPr>
          <a:xfrm>
            <a:off x="7208207" y="3113988"/>
            <a:ext cx="1407570" cy="1644023"/>
            <a:chOff x="2533225" y="322726"/>
            <a:chExt cx="4077549" cy="4762523"/>
          </a:xfrm>
        </p:grpSpPr>
        <p:sp>
          <p:nvSpPr>
            <p:cNvPr id="3380" name="Google Shape;3380;p37"/>
            <p:cNvSpPr/>
            <p:nvPr/>
          </p:nvSpPr>
          <p:spPr>
            <a:xfrm>
              <a:off x="3796336" y="2589414"/>
              <a:ext cx="682110" cy="393573"/>
            </a:xfrm>
            <a:custGeom>
              <a:avLst/>
              <a:gdLst/>
              <a:ahLst/>
              <a:cxnLst/>
              <a:rect l="l" t="t" r="r" b="b"/>
              <a:pathLst>
                <a:path w="682110" h="393573" extrusionOk="0">
                  <a:moveTo>
                    <a:pt x="329082" y="393573"/>
                  </a:moveTo>
                  <a:lnTo>
                    <a:pt x="0" y="204216"/>
                  </a:lnTo>
                  <a:lnTo>
                    <a:pt x="353029" y="0"/>
                  </a:lnTo>
                  <a:lnTo>
                    <a:pt x="682111" y="189357"/>
                  </a:lnTo>
                  <a:lnTo>
                    <a:pt x="329082" y="393573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1" name="Google Shape;3381;p37"/>
            <p:cNvSpPr/>
            <p:nvPr/>
          </p:nvSpPr>
          <p:spPr>
            <a:xfrm>
              <a:off x="3809355" y="2149168"/>
              <a:ext cx="705962" cy="408622"/>
            </a:xfrm>
            <a:custGeom>
              <a:avLst/>
              <a:gdLst/>
              <a:ahLst/>
              <a:cxnLst/>
              <a:rect l="l" t="t" r="r" b="b"/>
              <a:pathLst>
                <a:path w="705962" h="408622" extrusionOk="0">
                  <a:moveTo>
                    <a:pt x="352934" y="408622"/>
                  </a:moveTo>
                  <a:lnTo>
                    <a:pt x="0" y="204311"/>
                  </a:lnTo>
                  <a:lnTo>
                    <a:pt x="352934" y="0"/>
                  </a:lnTo>
                  <a:lnTo>
                    <a:pt x="705963" y="204311"/>
                  </a:lnTo>
                  <a:lnTo>
                    <a:pt x="352934" y="4086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2" name="Google Shape;3382;p37"/>
            <p:cNvSpPr/>
            <p:nvPr/>
          </p:nvSpPr>
          <p:spPr>
            <a:xfrm>
              <a:off x="4162289" y="2390151"/>
              <a:ext cx="329177" cy="571404"/>
            </a:xfrm>
            <a:custGeom>
              <a:avLst/>
              <a:gdLst/>
              <a:ahLst/>
              <a:cxnLst/>
              <a:rect l="l" t="t" r="r" b="b"/>
              <a:pathLst>
                <a:path w="329177" h="571404" extrusionOk="0">
                  <a:moveTo>
                    <a:pt x="329177" y="380905"/>
                  </a:moveTo>
                  <a:lnTo>
                    <a:pt x="0" y="571405"/>
                  </a:lnTo>
                  <a:lnTo>
                    <a:pt x="0" y="190405"/>
                  </a:lnTo>
                  <a:lnTo>
                    <a:pt x="329177" y="0"/>
                  </a:lnTo>
                  <a:lnTo>
                    <a:pt x="329177" y="380905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3" name="Google Shape;3383;p37"/>
            <p:cNvSpPr/>
            <p:nvPr/>
          </p:nvSpPr>
          <p:spPr>
            <a:xfrm>
              <a:off x="3833207" y="2390151"/>
              <a:ext cx="329081" cy="571404"/>
            </a:xfrm>
            <a:custGeom>
              <a:avLst/>
              <a:gdLst/>
              <a:ahLst/>
              <a:cxnLst/>
              <a:rect l="l" t="t" r="r" b="b"/>
              <a:pathLst>
                <a:path w="329081" h="571404" extrusionOk="0">
                  <a:moveTo>
                    <a:pt x="329082" y="571405"/>
                  </a:moveTo>
                  <a:lnTo>
                    <a:pt x="0" y="380905"/>
                  </a:lnTo>
                  <a:lnTo>
                    <a:pt x="0" y="0"/>
                  </a:lnTo>
                  <a:lnTo>
                    <a:pt x="329082" y="190405"/>
                  </a:lnTo>
                  <a:lnTo>
                    <a:pt x="329082" y="571405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4" name="Google Shape;3384;p37"/>
            <p:cNvSpPr/>
            <p:nvPr/>
          </p:nvSpPr>
          <p:spPr>
            <a:xfrm>
              <a:off x="3833207" y="2390151"/>
              <a:ext cx="329081" cy="287940"/>
            </a:xfrm>
            <a:custGeom>
              <a:avLst/>
              <a:gdLst/>
              <a:ahLst/>
              <a:cxnLst/>
              <a:rect l="l" t="t" r="r" b="b"/>
              <a:pathLst>
                <a:path w="329081" h="287940" extrusionOk="0">
                  <a:moveTo>
                    <a:pt x="0" y="0"/>
                  </a:moveTo>
                  <a:lnTo>
                    <a:pt x="0" y="99631"/>
                  </a:lnTo>
                  <a:lnTo>
                    <a:pt x="329082" y="287941"/>
                  </a:lnTo>
                  <a:lnTo>
                    <a:pt x="329082" y="1908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5" name="Google Shape;3385;p37"/>
            <p:cNvSpPr/>
            <p:nvPr/>
          </p:nvSpPr>
          <p:spPr>
            <a:xfrm>
              <a:off x="4162289" y="2390151"/>
              <a:ext cx="329177" cy="287940"/>
            </a:xfrm>
            <a:custGeom>
              <a:avLst/>
              <a:gdLst/>
              <a:ahLst/>
              <a:cxnLst/>
              <a:rect l="l" t="t" r="r" b="b"/>
              <a:pathLst>
                <a:path w="329177" h="287940" extrusionOk="0">
                  <a:moveTo>
                    <a:pt x="329177" y="0"/>
                  </a:moveTo>
                  <a:lnTo>
                    <a:pt x="329177" y="106775"/>
                  </a:lnTo>
                  <a:lnTo>
                    <a:pt x="0" y="287941"/>
                  </a:lnTo>
                  <a:lnTo>
                    <a:pt x="0" y="190881"/>
                  </a:lnTo>
                  <a:lnTo>
                    <a:pt x="329177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6" name="Google Shape;3386;p37"/>
            <p:cNvSpPr/>
            <p:nvPr/>
          </p:nvSpPr>
          <p:spPr>
            <a:xfrm>
              <a:off x="3809355" y="2353479"/>
              <a:ext cx="352933" cy="307181"/>
            </a:xfrm>
            <a:custGeom>
              <a:avLst/>
              <a:gdLst/>
              <a:ahLst/>
              <a:cxnLst/>
              <a:rect l="l" t="t" r="r" b="b"/>
              <a:pathLst>
                <a:path w="352933" h="307181" extrusionOk="0">
                  <a:moveTo>
                    <a:pt x="0" y="0"/>
                  </a:moveTo>
                  <a:lnTo>
                    <a:pt x="0" y="105632"/>
                  </a:lnTo>
                  <a:lnTo>
                    <a:pt x="352934" y="307181"/>
                  </a:lnTo>
                  <a:lnTo>
                    <a:pt x="352934" y="2043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7" name="Google Shape;3387;p37"/>
            <p:cNvSpPr/>
            <p:nvPr/>
          </p:nvSpPr>
          <p:spPr>
            <a:xfrm>
              <a:off x="4162289" y="2353479"/>
              <a:ext cx="353029" cy="307181"/>
            </a:xfrm>
            <a:custGeom>
              <a:avLst/>
              <a:gdLst/>
              <a:ahLst/>
              <a:cxnLst/>
              <a:rect l="l" t="t" r="r" b="b"/>
              <a:pathLst>
                <a:path w="353029" h="307181" extrusionOk="0">
                  <a:moveTo>
                    <a:pt x="0" y="307181"/>
                  </a:moveTo>
                  <a:lnTo>
                    <a:pt x="353029" y="113919"/>
                  </a:lnTo>
                  <a:lnTo>
                    <a:pt x="353029" y="0"/>
                  </a:lnTo>
                  <a:lnTo>
                    <a:pt x="0" y="204311"/>
                  </a:lnTo>
                  <a:lnTo>
                    <a:pt x="0" y="307181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8" name="Google Shape;3388;p37"/>
            <p:cNvSpPr/>
            <p:nvPr/>
          </p:nvSpPr>
          <p:spPr>
            <a:xfrm>
              <a:off x="4379054" y="3098705"/>
              <a:ext cx="1297601" cy="763520"/>
            </a:xfrm>
            <a:custGeom>
              <a:avLst/>
              <a:gdLst/>
              <a:ahLst/>
              <a:cxnLst/>
              <a:rect l="l" t="t" r="r" b="b"/>
              <a:pathLst>
                <a:path w="1297601" h="763520" extrusionOk="0">
                  <a:moveTo>
                    <a:pt x="1071529" y="748294"/>
                  </a:moveTo>
                  <a:lnTo>
                    <a:pt x="19379" y="140980"/>
                  </a:lnTo>
                  <a:cubicBezTo>
                    <a:pt x="811" y="130189"/>
                    <a:pt x="-5518" y="106348"/>
                    <a:pt x="5248" y="87736"/>
                  </a:cubicBezTo>
                  <a:cubicBezTo>
                    <a:pt x="8964" y="81316"/>
                    <a:pt x="14419" y="76096"/>
                    <a:pt x="20994" y="72686"/>
                  </a:cubicBezTo>
                  <a:lnTo>
                    <a:pt x="153369" y="4297"/>
                  </a:lnTo>
                  <a:cubicBezTo>
                    <a:pt x="165105" y="-1723"/>
                    <a:pt x="179074" y="-1399"/>
                    <a:pt x="190524" y="5154"/>
                  </a:cubicBezTo>
                  <a:lnTo>
                    <a:pt x="1278120" y="632851"/>
                  </a:lnTo>
                  <a:cubicBezTo>
                    <a:pt x="1296688" y="643529"/>
                    <a:pt x="1303112" y="667284"/>
                    <a:pt x="1292450" y="685896"/>
                  </a:cubicBezTo>
                  <a:cubicBezTo>
                    <a:pt x="1288725" y="692421"/>
                    <a:pt x="1283185" y="697717"/>
                    <a:pt x="1276504" y="701146"/>
                  </a:cubicBezTo>
                  <a:lnTo>
                    <a:pt x="1180431" y="750771"/>
                  </a:lnTo>
                  <a:cubicBezTo>
                    <a:pt x="1146078" y="768611"/>
                    <a:pt x="1105036" y="767678"/>
                    <a:pt x="1071529" y="74829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9" name="Google Shape;3389;p37"/>
            <p:cNvSpPr/>
            <p:nvPr/>
          </p:nvSpPr>
          <p:spPr>
            <a:xfrm>
              <a:off x="4481013" y="322726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189" y="3409974"/>
                  </a:moveTo>
                  <a:lnTo>
                    <a:pt x="137505" y="2891051"/>
                  </a:lnTo>
                  <a:cubicBezTo>
                    <a:pt x="61483" y="2847141"/>
                    <a:pt x="0" y="2729126"/>
                    <a:pt x="0" y="2627685"/>
                  </a:cubicBezTo>
                  <a:lnTo>
                    <a:pt x="0" y="120800"/>
                  </a:lnTo>
                  <a:cubicBezTo>
                    <a:pt x="285" y="19073"/>
                    <a:pt x="61578" y="-27409"/>
                    <a:pt x="137505" y="16597"/>
                  </a:cubicBezTo>
                  <a:lnTo>
                    <a:pt x="1034189" y="535424"/>
                  </a:lnTo>
                  <a:cubicBezTo>
                    <a:pt x="1110212" y="579429"/>
                    <a:pt x="1171695" y="697349"/>
                    <a:pt x="1171695" y="798790"/>
                  </a:cubicBezTo>
                  <a:lnTo>
                    <a:pt x="1171695" y="3305770"/>
                  </a:lnTo>
                  <a:cubicBezTo>
                    <a:pt x="1171695" y="3407307"/>
                    <a:pt x="1110117" y="3453884"/>
                    <a:pt x="1034189" y="340997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0" name="Google Shape;3390;p37"/>
            <p:cNvSpPr/>
            <p:nvPr/>
          </p:nvSpPr>
          <p:spPr>
            <a:xfrm>
              <a:off x="5530597" y="3624781"/>
              <a:ext cx="70985" cy="153066"/>
            </a:xfrm>
            <a:custGeom>
              <a:avLst/>
              <a:gdLst/>
              <a:ahLst/>
              <a:cxnLst/>
              <a:rect l="l" t="t" r="r" b="b"/>
              <a:pathLst>
                <a:path w="70985" h="153066" extrusionOk="0">
                  <a:moveTo>
                    <a:pt x="0" y="153067"/>
                  </a:moveTo>
                  <a:lnTo>
                    <a:pt x="70986" y="117062"/>
                  </a:lnTo>
                  <a:lnTo>
                    <a:pt x="2851" y="0"/>
                  </a:lnTo>
                  <a:lnTo>
                    <a:pt x="0" y="15306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1" name="Google Shape;3391;p37"/>
            <p:cNvSpPr/>
            <p:nvPr/>
          </p:nvSpPr>
          <p:spPr>
            <a:xfrm>
              <a:off x="4467139" y="329893"/>
              <a:ext cx="65379" cy="96678"/>
            </a:xfrm>
            <a:custGeom>
              <a:avLst/>
              <a:gdLst/>
              <a:ahLst/>
              <a:cxnLst/>
              <a:rect l="l" t="t" r="r" b="b"/>
              <a:pathLst>
                <a:path w="65379" h="96678" extrusionOk="0">
                  <a:moveTo>
                    <a:pt x="0" y="34385"/>
                  </a:moveTo>
                  <a:lnTo>
                    <a:pt x="65379" y="0"/>
                  </a:lnTo>
                  <a:lnTo>
                    <a:pt x="52170" y="96679"/>
                  </a:lnTo>
                  <a:lnTo>
                    <a:pt x="0" y="343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2" name="Google Shape;3392;p37"/>
            <p:cNvSpPr/>
            <p:nvPr/>
          </p:nvSpPr>
          <p:spPr>
            <a:xfrm>
              <a:off x="4423901" y="351343"/>
              <a:ext cx="1171694" cy="3426502"/>
            </a:xfrm>
            <a:custGeom>
              <a:avLst/>
              <a:gdLst/>
              <a:ahLst/>
              <a:cxnLst/>
              <a:rect l="l" t="t" r="r" b="b"/>
              <a:pathLst>
                <a:path w="1171694" h="3426502" extrusionOk="0">
                  <a:moveTo>
                    <a:pt x="1034094" y="3409931"/>
                  </a:moveTo>
                  <a:lnTo>
                    <a:pt x="137505" y="2891009"/>
                  </a:lnTo>
                  <a:cubicBezTo>
                    <a:pt x="61483" y="2847099"/>
                    <a:pt x="0" y="2729084"/>
                    <a:pt x="0" y="2627643"/>
                  </a:cubicBezTo>
                  <a:lnTo>
                    <a:pt x="0" y="120854"/>
                  </a:lnTo>
                  <a:cubicBezTo>
                    <a:pt x="380" y="19031"/>
                    <a:pt x="61578" y="-27355"/>
                    <a:pt x="137505" y="16555"/>
                  </a:cubicBezTo>
                  <a:lnTo>
                    <a:pt x="1034094" y="535477"/>
                  </a:lnTo>
                  <a:cubicBezTo>
                    <a:pt x="1110117" y="579482"/>
                    <a:pt x="1171695" y="697402"/>
                    <a:pt x="1171695" y="798843"/>
                  </a:cubicBezTo>
                  <a:lnTo>
                    <a:pt x="1171695" y="3305823"/>
                  </a:lnTo>
                  <a:cubicBezTo>
                    <a:pt x="1171695" y="3407264"/>
                    <a:pt x="1110117" y="3453937"/>
                    <a:pt x="1034094" y="3409931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3" name="Google Shape;3393;p37"/>
            <p:cNvSpPr/>
            <p:nvPr/>
          </p:nvSpPr>
          <p:spPr>
            <a:xfrm>
              <a:off x="4414398" y="357753"/>
              <a:ext cx="1171599" cy="3426525"/>
            </a:xfrm>
            <a:custGeom>
              <a:avLst/>
              <a:gdLst/>
              <a:ahLst/>
              <a:cxnLst/>
              <a:rect l="l" t="t" r="r" b="b"/>
              <a:pathLst>
                <a:path w="1171599" h="3426525" extrusionOk="0">
                  <a:moveTo>
                    <a:pt x="1171600" y="798815"/>
                  </a:moveTo>
                  <a:lnTo>
                    <a:pt x="1171600" y="3305700"/>
                  </a:lnTo>
                  <a:cubicBezTo>
                    <a:pt x="1171600" y="3407332"/>
                    <a:pt x="1110117" y="3453909"/>
                    <a:pt x="1034094" y="3409999"/>
                  </a:cubicBezTo>
                  <a:lnTo>
                    <a:pt x="682491" y="3206545"/>
                  </a:lnTo>
                  <a:lnTo>
                    <a:pt x="573114" y="3143204"/>
                  </a:lnTo>
                  <a:lnTo>
                    <a:pt x="137410" y="2891077"/>
                  </a:lnTo>
                  <a:cubicBezTo>
                    <a:pt x="61388" y="2847071"/>
                    <a:pt x="0" y="2729152"/>
                    <a:pt x="0" y="2627711"/>
                  </a:cubicBezTo>
                  <a:lnTo>
                    <a:pt x="0" y="120826"/>
                  </a:lnTo>
                  <a:cubicBezTo>
                    <a:pt x="380" y="19194"/>
                    <a:pt x="61483" y="-27383"/>
                    <a:pt x="137410" y="16527"/>
                  </a:cubicBezTo>
                  <a:lnTo>
                    <a:pt x="1034094" y="535449"/>
                  </a:lnTo>
                  <a:cubicBezTo>
                    <a:pt x="1110117" y="579455"/>
                    <a:pt x="1171600" y="697279"/>
                    <a:pt x="1171600" y="798815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4" name="Google Shape;3394;p37"/>
            <p:cNvSpPr/>
            <p:nvPr/>
          </p:nvSpPr>
          <p:spPr>
            <a:xfrm>
              <a:off x="4479777" y="459022"/>
              <a:ext cx="1041506" cy="3182614"/>
            </a:xfrm>
            <a:custGeom>
              <a:avLst/>
              <a:gdLst/>
              <a:ahLst/>
              <a:cxnLst/>
              <a:rect l="l" t="t" r="r" b="b"/>
              <a:pathLst>
                <a:path w="1041506" h="3182614" extrusionOk="0">
                  <a:moveTo>
                    <a:pt x="1041507" y="672114"/>
                  </a:moveTo>
                  <a:lnTo>
                    <a:pt x="1041507" y="3113753"/>
                  </a:lnTo>
                  <a:cubicBezTo>
                    <a:pt x="1041507" y="3175284"/>
                    <a:pt x="998459" y="3200240"/>
                    <a:pt x="945433" y="3169379"/>
                  </a:cubicBezTo>
                  <a:lnTo>
                    <a:pt x="897919" y="3141756"/>
                  </a:lnTo>
                  <a:lnTo>
                    <a:pt x="735041" y="3047554"/>
                  </a:lnTo>
                  <a:lnTo>
                    <a:pt x="665006" y="3006978"/>
                  </a:lnTo>
                  <a:lnTo>
                    <a:pt x="640299" y="2992595"/>
                  </a:lnTo>
                  <a:lnTo>
                    <a:pt x="632031" y="2987737"/>
                  </a:lnTo>
                  <a:lnTo>
                    <a:pt x="571688" y="2952971"/>
                  </a:lnTo>
                  <a:lnTo>
                    <a:pt x="396362" y="2851625"/>
                  </a:lnTo>
                  <a:lnTo>
                    <a:pt x="396362" y="2851625"/>
                  </a:lnTo>
                  <a:lnTo>
                    <a:pt x="324140" y="2809810"/>
                  </a:lnTo>
                  <a:lnTo>
                    <a:pt x="324140" y="2809810"/>
                  </a:lnTo>
                  <a:lnTo>
                    <a:pt x="294872" y="2792855"/>
                  </a:lnTo>
                  <a:lnTo>
                    <a:pt x="120020" y="2691700"/>
                  </a:lnTo>
                  <a:lnTo>
                    <a:pt x="96168" y="2677889"/>
                  </a:lnTo>
                  <a:cubicBezTo>
                    <a:pt x="42953" y="2647123"/>
                    <a:pt x="0" y="2572352"/>
                    <a:pt x="0" y="2510725"/>
                  </a:cubicBezTo>
                  <a:lnTo>
                    <a:pt x="0" y="68896"/>
                  </a:lnTo>
                  <a:cubicBezTo>
                    <a:pt x="0" y="7364"/>
                    <a:pt x="42953" y="-17591"/>
                    <a:pt x="96168" y="13175"/>
                  </a:cubicBezTo>
                  <a:lnTo>
                    <a:pt x="445491" y="216152"/>
                  </a:lnTo>
                  <a:lnTo>
                    <a:pt x="445491" y="217105"/>
                  </a:lnTo>
                  <a:cubicBezTo>
                    <a:pt x="448332" y="269961"/>
                    <a:pt x="476147" y="318291"/>
                    <a:pt x="520373" y="347216"/>
                  </a:cubicBezTo>
                  <a:cubicBezTo>
                    <a:pt x="561805" y="371029"/>
                    <a:pt x="595350" y="351693"/>
                    <a:pt x="595350" y="303878"/>
                  </a:cubicBezTo>
                  <a:cubicBezTo>
                    <a:pt x="595350" y="303878"/>
                    <a:pt x="595350" y="303116"/>
                    <a:pt x="595350" y="302830"/>
                  </a:cubicBezTo>
                  <a:lnTo>
                    <a:pt x="945528" y="505427"/>
                  </a:lnTo>
                  <a:cubicBezTo>
                    <a:pt x="998459" y="535811"/>
                    <a:pt x="1041507" y="610583"/>
                    <a:pt x="1041507" y="6721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5" name="Google Shape;3395;p37"/>
            <p:cNvSpPr/>
            <p:nvPr/>
          </p:nvSpPr>
          <p:spPr>
            <a:xfrm rot="-1790023">
              <a:off x="4986670" y="707058"/>
              <a:ext cx="46534" cy="80862"/>
            </a:xfrm>
            <a:custGeom>
              <a:avLst/>
              <a:gdLst/>
              <a:ahLst/>
              <a:cxnLst/>
              <a:rect l="l" t="t" r="r" b="b"/>
              <a:pathLst>
                <a:path w="46533" h="80859" extrusionOk="0">
                  <a:moveTo>
                    <a:pt x="46534" y="40430"/>
                  </a:moveTo>
                  <a:cubicBezTo>
                    <a:pt x="46534" y="62758"/>
                    <a:pt x="36118" y="80859"/>
                    <a:pt x="23268" y="80859"/>
                  </a:cubicBezTo>
                  <a:cubicBezTo>
                    <a:pt x="10418" y="80859"/>
                    <a:pt x="1" y="62758"/>
                    <a:pt x="1" y="40430"/>
                  </a:cubicBezTo>
                  <a:cubicBezTo>
                    <a:pt x="1" y="18101"/>
                    <a:pt x="10418" y="0"/>
                    <a:pt x="23268" y="0"/>
                  </a:cubicBezTo>
                  <a:cubicBezTo>
                    <a:pt x="36118" y="0"/>
                    <a:pt x="46534" y="18101"/>
                    <a:pt x="46534" y="40430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6" name="Google Shape;3396;p37"/>
            <p:cNvSpPr/>
            <p:nvPr/>
          </p:nvSpPr>
          <p:spPr>
            <a:xfrm>
              <a:off x="4988272" y="730303"/>
              <a:ext cx="23851" cy="30807"/>
            </a:xfrm>
            <a:custGeom>
              <a:avLst/>
              <a:gdLst/>
              <a:ahLst/>
              <a:cxnLst/>
              <a:rect l="l" t="t" r="r" b="b"/>
              <a:pathLst>
                <a:path w="23851" h="30807" extrusionOk="0">
                  <a:moveTo>
                    <a:pt x="11878" y="29167"/>
                  </a:moveTo>
                  <a:cubicBezTo>
                    <a:pt x="4856" y="24568"/>
                    <a:pt x="447" y="16891"/>
                    <a:pt x="0" y="8498"/>
                  </a:cubicBezTo>
                  <a:cubicBezTo>
                    <a:pt x="0" y="878"/>
                    <a:pt x="5322" y="-2170"/>
                    <a:pt x="11878" y="1640"/>
                  </a:cubicBezTo>
                  <a:cubicBezTo>
                    <a:pt x="18958" y="6197"/>
                    <a:pt x="23415" y="13889"/>
                    <a:pt x="23852" y="22310"/>
                  </a:cubicBezTo>
                  <a:cubicBezTo>
                    <a:pt x="23852" y="29930"/>
                    <a:pt x="18530" y="32978"/>
                    <a:pt x="11878" y="29167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7" name="Google Shape;3397;p37"/>
            <p:cNvSpPr/>
            <p:nvPr/>
          </p:nvSpPr>
          <p:spPr>
            <a:xfrm>
              <a:off x="5609185" y="1342555"/>
              <a:ext cx="26417" cy="145526"/>
            </a:xfrm>
            <a:custGeom>
              <a:avLst/>
              <a:gdLst/>
              <a:ahLst/>
              <a:cxnLst/>
              <a:rect l="l" t="t" r="r" b="b"/>
              <a:pathLst>
                <a:path w="26417" h="145526" extrusionOk="0">
                  <a:moveTo>
                    <a:pt x="13209" y="143863"/>
                  </a:moveTo>
                  <a:lnTo>
                    <a:pt x="13209" y="143863"/>
                  </a:lnTo>
                  <a:cubicBezTo>
                    <a:pt x="5892" y="148150"/>
                    <a:pt x="0" y="143863"/>
                    <a:pt x="0" y="134338"/>
                  </a:cubicBezTo>
                  <a:lnTo>
                    <a:pt x="0" y="26992"/>
                  </a:lnTo>
                  <a:cubicBezTo>
                    <a:pt x="124" y="16924"/>
                    <a:pt x="5027" y="7513"/>
                    <a:pt x="13209" y="1655"/>
                  </a:cubicBezTo>
                  <a:lnTo>
                    <a:pt x="13209" y="1655"/>
                  </a:lnTo>
                  <a:cubicBezTo>
                    <a:pt x="20526" y="-2631"/>
                    <a:pt x="26418" y="1655"/>
                    <a:pt x="26418" y="11656"/>
                  </a:cubicBezTo>
                  <a:lnTo>
                    <a:pt x="26418" y="118527"/>
                  </a:lnTo>
                  <a:cubicBezTo>
                    <a:pt x="26294" y="128595"/>
                    <a:pt x="21391" y="138005"/>
                    <a:pt x="13209" y="1438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8" name="Google Shape;3398;p37"/>
            <p:cNvSpPr/>
            <p:nvPr/>
          </p:nvSpPr>
          <p:spPr>
            <a:xfrm>
              <a:off x="5609185" y="1517667"/>
              <a:ext cx="26417" cy="145530"/>
            </a:xfrm>
            <a:custGeom>
              <a:avLst/>
              <a:gdLst/>
              <a:ahLst/>
              <a:cxnLst/>
              <a:rect l="l" t="t" r="r" b="b"/>
              <a:pathLst>
                <a:path w="26417" h="145530" extrusionOk="0">
                  <a:moveTo>
                    <a:pt x="13209" y="143916"/>
                  </a:moveTo>
                  <a:lnTo>
                    <a:pt x="13209" y="143916"/>
                  </a:lnTo>
                  <a:cubicBezTo>
                    <a:pt x="5892" y="148107"/>
                    <a:pt x="0" y="143916"/>
                    <a:pt x="0" y="133915"/>
                  </a:cubicBezTo>
                  <a:lnTo>
                    <a:pt x="0" y="26949"/>
                  </a:lnTo>
                  <a:cubicBezTo>
                    <a:pt x="171" y="16891"/>
                    <a:pt x="5065" y="7499"/>
                    <a:pt x="13209" y="1613"/>
                  </a:cubicBezTo>
                  <a:lnTo>
                    <a:pt x="13209" y="1613"/>
                  </a:lnTo>
                  <a:cubicBezTo>
                    <a:pt x="20526" y="-2578"/>
                    <a:pt x="26418" y="1613"/>
                    <a:pt x="26418" y="11709"/>
                  </a:cubicBezTo>
                  <a:lnTo>
                    <a:pt x="26418" y="118580"/>
                  </a:lnTo>
                  <a:cubicBezTo>
                    <a:pt x="26275" y="128648"/>
                    <a:pt x="21372" y="138049"/>
                    <a:pt x="13209" y="14391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9" name="Google Shape;3399;p37"/>
            <p:cNvSpPr/>
            <p:nvPr/>
          </p:nvSpPr>
          <p:spPr>
            <a:xfrm>
              <a:off x="4598943" y="668398"/>
              <a:ext cx="778468" cy="1303739"/>
            </a:xfrm>
            <a:custGeom>
              <a:avLst/>
              <a:gdLst/>
              <a:ahLst/>
              <a:cxnLst/>
              <a:rect l="l" t="t" r="r" b="b"/>
              <a:pathLst>
                <a:path w="778468" h="1303739" extrusionOk="0">
                  <a:moveTo>
                    <a:pt x="726584" y="1297509"/>
                  </a:moveTo>
                  <a:lnTo>
                    <a:pt x="51885" y="906984"/>
                  </a:lnTo>
                  <a:cubicBezTo>
                    <a:pt x="23377" y="890411"/>
                    <a:pt x="0" y="845929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076"/>
                  </a:cubicBezTo>
                  <a:lnTo>
                    <a:pt x="778469" y="1258076"/>
                  </a:lnTo>
                  <a:cubicBezTo>
                    <a:pt x="778469" y="1296461"/>
                    <a:pt x="755282" y="1314083"/>
                    <a:pt x="726584" y="129750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0" name="Google Shape;3400;p37"/>
            <p:cNvSpPr/>
            <p:nvPr/>
          </p:nvSpPr>
          <p:spPr>
            <a:xfrm>
              <a:off x="4598943" y="1688145"/>
              <a:ext cx="778468" cy="1303647"/>
            </a:xfrm>
            <a:custGeom>
              <a:avLst/>
              <a:gdLst/>
              <a:ahLst/>
              <a:cxnLst/>
              <a:rect l="l" t="t" r="r" b="b"/>
              <a:pathLst>
                <a:path w="778468" h="1303647" extrusionOk="0">
                  <a:moveTo>
                    <a:pt x="726584" y="1297414"/>
                  </a:moveTo>
                  <a:lnTo>
                    <a:pt x="51885" y="906889"/>
                  </a:lnTo>
                  <a:cubicBezTo>
                    <a:pt x="23377" y="890315"/>
                    <a:pt x="0" y="845834"/>
                    <a:pt x="0" y="807543"/>
                  </a:cubicBezTo>
                  <a:lnTo>
                    <a:pt x="0" y="45543"/>
                  </a:lnTo>
                  <a:cubicBezTo>
                    <a:pt x="0" y="7443"/>
                    <a:pt x="23187" y="-10369"/>
                    <a:pt x="51885" y="6205"/>
                  </a:cubicBezTo>
                  <a:lnTo>
                    <a:pt x="726584" y="396730"/>
                  </a:lnTo>
                  <a:cubicBezTo>
                    <a:pt x="755092" y="413303"/>
                    <a:pt x="778469" y="457785"/>
                    <a:pt x="778469" y="496171"/>
                  </a:cubicBezTo>
                  <a:lnTo>
                    <a:pt x="778469" y="1258171"/>
                  </a:lnTo>
                  <a:cubicBezTo>
                    <a:pt x="778469" y="1296366"/>
                    <a:pt x="755282" y="1313987"/>
                    <a:pt x="726584" y="129741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1" name="Google Shape;3401;p37"/>
            <p:cNvSpPr/>
            <p:nvPr/>
          </p:nvSpPr>
          <p:spPr>
            <a:xfrm>
              <a:off x="4599323" y="2707876"/>
              <a:ext cx="778184" cy="892902"/>
            </a:xfrm>
            <a:custGeom>
              <a:avLst/>
              <a:gdLst/>
              <a:ahLst/>
              <a:cxnLst/>
              <a:rect l="l" t="t" r="r" b="b"/>
              <a:pathLst>
                <a:path w="778184" h="892902" extrusionOk="0">
                  <a:moveTo>
                    <a:pt x="778184" y="495805"/>
                  </a:moveTo>
                  <a:lnTo>
                    <a:pt x="778184" y="892902"/>
                  </a:lnTo>
                  <a:lnTo>
                    <a:pt x="545461" y="758124"/>
                  </a:lnTo>
                  <a:lnTo>
                    <a:pt x="520753" y="743741"/>
                  </a:lnTo>
                  <a:lnTo>
                    <a:pt x="512486" y="738883"/>
                  </a:lnTo>
                  <a:lnTo>
                    <a:pt x="452143" y="704117"/>
                  </a:lnTo>
                  <a:lnTo>
                    <a:pt x="276817" y="602771"/>
                  </a:lnTo>
                  <a:lnTo>
                    <a:pt x="276817" y="602771"/>
                  </a:lnTo>
                  <a:lnTo>
                    <a:pt x="204120" y="560766"/>
                  </a:lnTo>
                  <a:lnTo>
                    <a:pt x="174852" y="543811"/>
                  </a:lnTo>
                  <a:lnTo>
                    <a:pt x="0" y="442656"/>
                  </a:lnTo>
                  <a:lnTo>
                    <a:pt x="0" y="45463"/>
                  </a:lnTo>
                  <a:cubicBezTo>
                    <a:pt x="0" y="7363"/>
                    <a:pt x="23282" y="-10353"/>
                    <a:pt x="51885" y="6220"/>
                  </a:cubicBezTo>
                  <a:lnTo>
                    <a:pt x="726584" y="396745"/>
                  </a:lnTo>
                  <a:cubicBezTo>
                    <a:pt x="754902" y="413033"/>
                    <a:pt x="778184" y="457515"/>
                    <a:pt x="778184" y="495805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2" name="Google Shape;3402;p37"/>
            <p:cNvSpPr/>
            <p:nvPr/>
          </p:nvSpPr>
          <p:spPr>
            <a:xfrm>
              <a:off x="4781159" y="1048176"/>
              <a:ext cx="416151" cy="544252"/>
            </a:xfrm>
            <a:custGeom>
              <a:avLst/>
              <a:gdLst/>
              <a:ahLst/>
              <a:cxnLst/>
              <a:rect l="l" t="t" r="r" b="b"/>
              <a:pathLst>
                <a:path w="416151" h="544252" extrusionOk="0">
                  <a:moveTo>
                    <a:pt x="410093" y="288701"/>
                  </a:moveTo>
                  <a:lnTo>
                    <a:pt x="317821" y="128395"/>
                  </a:lnTo>
                  <a:cubicBezTo>
                    <a:pt x="314315" y="122019"/>
                    <a:pt x="309250" y="116642"/>
                    <a:pt x="303092" y="112774"/>
                  </a:cubicBezTo>
                  <a:lnTo>
                    <a:pt x="303092" y="112774"/>
                  </a:lnTo>
                  <a:cubicBezTo>
                    <a:pt x="302275" y="112284"/>
                    <a:pt x="301419" y="111870"/>
                    <a:pt x="300526" y="111536"/>
                  </a:cubicBezTo>
                  <a:cubicBezTo>
                    <a:pt x="299680" y="110897"/>
                    <a:pt x="298796" y="110324"/>
                    <a:pt x="297865" y="109821"/>
                  </a:cubicBezTo>
                  <a:lnTo>
                    <a:pt x="272208" y="94962"/>
                  </a:lnTo>
                  <a:cubicBezTo>
                    <a:pt x="265176" y="90866"/>
                    <a:pt x="258619" y="91152"/>
                    <a:pt x="254818" y="95819"/>
                  </a:cubicBezTo>
                  <a:cubicBezTo>
                    <a:pt x="246645" y="105344"/>
                    <a:pt x="228210" y="104487"/>
                    <a:pt x="207874" y="92676"/>
                  </a:cubicBezTo>
                  <a:cubicBezTo>
                    <a:pt x="187395" y="80812"/>
                    <a:pt x="171022" y="62968"/>
                    <a:pt x="160930" y="41527"/>
                  </a:cubicBezTo>
                  <a:cubicBezTo>
                    <a:pt x="157471" y="32831"/>
                    <a:pt x="151351" y="25460"/>
                    <a:pt x="143445" y="20477"/>
                  </a:cubicBezTo>
                  <a:lnTo>
                    <a:pt x="118262" y="5713"/>
                  </a:lnTo>
                  <a:cubicBezTo>
                    <a:pt x="117445" y="5194"/>
                    <a:pt x="116590" y="4748"/>
                    <a:pt x="115697" y="4379"/>
                  </a:cubicBezTo>
                  <a:cubicBezTo>
                    <a:pt x="111040" y="27"/>
                    <a:pt x="104284" y="-1201"/>
                    <a:pt x="98402" y="1236"/>
                  </a:cubicBezTo>
                  <a:lnTo>
                    <a:pt x="6129" y="54671"/>
                  </a:lnTo>
                  <a:cubicBezTo>
                    <a:pt x="-2043" y="59434"/>
                    <a:pt x="-2043" y="74579"/>
                    <a:pt x="6129" y="88676"/>
                  </a:cubicBezTo>
                  <a:lnTo>
                    <a:pt x="56589" y="176306"/>
                  </a:lnTo>
                  <a:cubicBezTo>
                    <a:pt x="59944" y="182607"/>
                    <a:pt x="64809" y="187975"/>
                    <a:pt x="70748" y="191927"/>
                  </a:cubicBezTo>
                  <a:cubicBezTo>
                    <a:pt x="75053" y="195000"/>
                    <a:pt x="80669" y="195545"/>
                    <a:pt x="85478" y="193355"/>
                  </a:cubicBezTo>
                  <a:lnTo>
                    <a:pt x="97071" y="186593"/>
                  </a:lnTo>
                  <a:lnTo>
                    <a:pt x="97071" y="400905"/>
                  </a:lnTo>
                  <a:cubicBezTo>
                    <a:pt x="98107" y="415497"/>
                    <a:pt x="105966" y="428747"/>
                    <a:pt x="118262" y="436624"/>
                  </a:cubicBezTo>
                  <a:lnTo>
                    <a:pt x="297865" y="541399"/>
                  </a:lnTo>
                  <a:cubicBezTo>
                    <a:pt x="309363" y="548066"/>
                    <a:pt x="318581" y="542637"/>
                    <a:pt x="318581" y="529397"/>
                  </a:cubicBezTo>
                  <a:lnTo>
                    <a:pt x="318581" y="315085"/>
                  </a:lnTo>
                  <a:lnTo>
                    <a:pt x="330270" y="335278"/>
                  </a:lnTo>
                  <a:cubicBezTo>
                    <a:pt x="333738" y="341631"/>
                    <a:pt x="338775" y="346975"/>
                    <a:pt x="344904" y="350804"/>
                  </a:cubicBezTo>
                  <a:lnTo>
                    <a:pt x="344904" y="350804"/>
                  </a:lnTo>
                  <a:cubicBezTo>
                    <a:pt x="349209" y="353880"/>
                    <a:pt x="354825" y="354423"/>
                    <a:pt x="359633" y="352232"/>
                  </a:cubicBezTo>
                  <a:lnTo>
                    <a:pt x="410093" y="322991"/>
                  </a:lnTo>
                  <a:cubicBezTo>
                    <a:pt x="418171" y="317942"/>
                    <a:pt x="418171" y="303274"/>
                    <a:pt x="410093" y="288701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3" name="Google Shape;3403;p37"/>
            <p:cNvSpPr/>
            <p:nvPr/>
          </p:nvSpPr>
          <p:spPr>
            <a:xfrm>
              <a:off x="4812185" y="2127070"/>
              <a:ext cx="353313" cy="495871"/>
            </a:xfrm>
            <a:custGeom>
              <a:avLst/>
              <a:gdLst/>
              <a:ahLst/>
              <a:cxnLst/>
              <a:rect l="l" t="t" r="r" b="b"/>
              <a:pathLst>
                <a:path w="353313" h="495871" extrusionOk="0">
                  <a:moveTo>
                    <a:pt x="340010" y="188881"/>
                  </a:moveTo>
                  <a:lnTo>
                    <a:pt x="13589" y="0"/>
                  </a:lnTo>
                  <a:cubicBezTo>
                    <a:pt x="4960" y="28061"/>
                    <a:pt x="380" y="57217"/>
                    <a:pt x="0" y="86582"/>
                  </a:cubicBezTo>
                  <a:lnTo>
                    <a:pt x="0" y="291179"/>
                  </a:lnTo>
                  <a:lnTo>
                    <a:pt x="149574" y="377762"/>
                  </a:lnTo>
                  <a:lnTo>
                    <a:pt x="176847" y="220409"/>
                  </a:lnTo>
                  <a:lnTo>
                    <a:pt x="204025" y="409289"/>
                  </a:lnTo>
                  <a:lnTo>
                    <a:pt x="353314" y="495872"/>
                  </a:lnTo>
                  <a:lnTo>
                    <a:pt x="353314" y="291179"/>
                  </a:lnTo>
                  <a:cubicBezTo>
                    <a:pt x="352592" y="256699"/>
                    <a:pt x="348126" y="222399"/>
                    <a:pt x="340010" y="188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4" name="Google Shape;3404;p37"/>
            <p:cNvSpPr/>
            <p:nvPr/>
          </p:nvSpPr>
          <p:spPr>
            <a:xfrm>
              <a:off x="4825774" y="2064110"/>
              <a:ext cx="326421" cy="236124"/>
            </a:xfrm>
            <a:custGeom>
              <a:avLst/>
              <a:gdLst/>
              <a:ahLst/>
              <a:cxnLst/>
              <a:rect l="l" t="t" r="r" b="b"/>
              <a:pathLst>
                <a:path w="326421" h="236124" extrusionOk="0">
                  <a:moveTo>
                    <a:pt x="326421" y="188881"/>
                  </a:moveTo>
                  <a:lnTo>
                    <a:pt x="0" y="0"/>
                  </a:lnTo>
                  <a:lnTo>
                    <a:pt x="0" y="47244"/>
                  </a:lnTo>
                  <a:lnTo>
                    <a:pt x="326421" y="236125"/>
                  </a:lnTo>
                  <a:lnTo>
                    <a:pt x="326421" y="188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5" name="Google Shape;3405;p37"/>
            <p:cNvSpPr/>
            <p:nvPr/>
          </p:nvSpPr>
          <p:spPr>
            <a:xfrm>
              <a:off x="4803918" y="3156860"/>
              <a:ext cx="410711" cy="349715"/>
            </a:xfrm>
            <a:custGeom>
              <a:avLst/>
              <a:gdLst/>
              <a:ahLst/>
              <a:cxnLst/>
              <a:rect l="l" t="t" r="r" b="b"/>
              <a:pathLst>
                <a:path w="410711" h="349715" extrusionOk="0">
                  <a:moveTo>
                    <a:pt x="410711" y="349716"/>
                  </a:moveTo>
                  <a:lnTo>
                    <a:pt x="340865" y="309139"/>
                  </a:lnTo>
                  <a:lnTo>
                    <a:pt x="316158" y="294757"/>
                  </a:lnTo>
                  <a:lnTo>
                    <a:pt x="307891" y="289899"/>
                  </a:lnTo>
                  <a:lnTo>
                    <a:pt x="247548" y="255132"/>
                  </a:lnTo>
                  <a:lnTo>
                    <a:pt x="72221" y="153787"/>
                  </a:lnTo>
                  <a:lnTo>
                    <a:pt x="72221" y="153787"/>
                  </a:lnTo>
                  <a:lnTo>
                    <a:pt x="0" y="111972"/>
                  </a:lnTo>
                  <a:lnTo>
                    <a:pt x="0" y="11388"/>
                  </a:lnTo>
                  <a:cubicBezTo>
                    <a:pt x="0" y="1387"/>
                    <a:pt x="6937" y="-2709"/>
                    <a:pt x="15680" y="1863"/>
                  </a:cubicBezTo>
                  <a:cubicBezTo>
                    <a:pt x="22417" y="6425"/>
                    <a:pt x="27406" y="13141"/>
                    <a:pt x="29839" y="20913"/>
                  </a:cubicBezTo>
                  <a:lnTo>
                    <a:pt x="32785" y="30438"/>
                  </a:lnTo>
                  <a:cubicBezTo>
                    <a:pt x="42696" y="61556"/>
                    <a:pt x="63042" y="88274"/>
                    <a:pt x="90372" y="106066"/>
                  </a:cubicBezTo>
                  <a:cubicBezTo>
                    <a:pt x="125247" y="126259"/>
                    <a:pt x="153755" y="109781"/>
                    <a:pt x="153755" y="69300"/>
                  </a:cubicBezTo>
                  <a:lnTo>
                    <a:pt x="153755" y="57108"/>
                  </a:lnTo>
                  <a:cubicBezTo>
                    <a:pt x="153755" y="44725"/>
                    <a:pt x="162498" y="39487"/>
                    <a:pt x="172761" y="45773"/>
                  </a:cubicBezTo>
                  <a:cubicBezTo>
                    <a:pt x="177826" y="48897"/>
                    <a:pt x="182093" y="53174"/>
                    <a:pt x="185210" y="58251"/>
                  </a:cubicBezTo>
                  <a:lnTo>
                    <a:pt x="213053" y="101018"/>
                  </a:lnTo>
                  <a:lnTo>
                    <a:pt x="181694" y="118639"/>
                  </a:lnTo>
                  <a:lnTo>
                    <a:pt x="199084" y="148548"/>
                  </a:lnTo>
                  <a:lnTo>
                    <a:pt x="231963" y="129498"/>
                  </a:lnTo>
                  <a:lnTo>
                    <a:pt x="246217" y="151501"/>
                  </a:lnTo>
                  <a:lnTo>
                    <a:pt x="216284" y="168836"/>
                  </a:lnTo>
                  <a:lnTo>
                    <a:pt x="233484" y="198840"/>
                  </a:lnTo>
                  <a:lnTo>
                    <a:pt x="265128" y="180552"/>
                  </a:lnTo>
                  <a:lnTo>
                    <a:pt x="279382" y="202555"/>
                  </a:lnTo>
                  <a:lnTo>
                    <a:pt x="250874" y="219128"/>
                  </a:lnTo>
                  <a:lnTo>
                    <a:pt x="268074" y="249132"/>
                  </a:lnTo>
                  <a:lnTo>
                    <a:pt x="298388" y="231606"/>
                  </a:lnTo>
                  <a:cubicBezTo>
                    <a:pt x="316054" y="257676"/>
                    <a:pt x="339012" y="279717"/>
                    <a:pt x="365763" y="296281"/>
                  </a:cubicBezTo>
                  <a:lnTo>
                    <a:pt x="371274" y="299329"/>
                  </a:lnTo>
                  <a:cubicBezTo>
                    <a:pt x="389567" y="311340"/>
                    <a:pt x="403422" y="329047"/>
                    <a:pt x="410711" y="349716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6" name="Google Shape;3406;p37"/>
            <p:cNvSpPr/>
            <p:nvPr/>
          </p:nvSpPr>
          <p:spPr>
            <a:xfrm>
              <a:off x="4593051" y="480769"/>
              <a:ext cx="842423" cy="783621"/>
            </a:xfrm>
            <a:custGeom>
              <a:avLst/>
              <a:gdLst/>
              <a:ahLst/>
              <a:cxnLst/>
              <a:rect l="l" t="t" r="r" b="b"/>
              <a:pathLst>
                <a:path w="842423" h="783621" extrusionOk="0">
                  <a:moveTo>
                    <a:pt x="842423" y="783622"/>
                  </a:moveTo>
                  <a:lnTo>
                    <a:pt x="0" y="299180"/>
                  </a:lnTo>
                  <a:lnTo>
                    <a:pt x="0" y="0"/>
                  </a:lnTo>
                  <a:lnTo>
                    <a:pt x="842423" y="484346"/>
                  </a:lnTo>
                  <a:lnTo>
                    <a:pt x="842423" y="783622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7" name="Google Shape;3407;p37"/>
            <p:cNvSpPr/>
            <p:nvPr/>
          </p:nvSpPr>
          <p:spPr>
            <a:xfrm>
              <a:off x="4315759" y="484198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238" y="0"/>
                  </a:lnTo>
                  <a:lnTo>
                    <a:pt x="384008" y="60007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8" name="Google Shape;3408;p37"/>
            <p:cNvSpPr/>
            <p:nvPr/>
          </p:nvSpPr>
          <p:spPr>
            <a:xfrm>
              <a:off x="4419530" y="544206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866" y="270224"/>
                  </a:moveTo>
                  <a:lnTo>
                    <a:pt x="0" y="210217"/>
                  </a:lnTo>
                  <a:lnTo>
                    <a:pt x="280238" y="0"/>
                  </a:lnTo>
                  <a:lnTo>
                    <a:pt x="384008" y="60103"/>
                  </a:lnTo>
                  <a:lnTo>
                    <a:pt x="103866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09" name="Google Shape;3409;p37"/>
            <p:cNvSpPr/>
            <p:nvPr/>
          </p:nvSpPr>
          <p:spPr>
            <a:xfrm>
              <a:off x="4523395" y="604308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3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0" name="Google Shape;3410;p37"/>
            <p:cNvSpPr/>
            <p:nvPr/>
          </p:nvSpPr>
          <p:spPr>
            <a:xfrm>
              <a:off x="4627166" y="66431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2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1" name="Google Shape;3411;p37"/>
            <p:cNvSpPr/>
            <p:nvPr/>
          </p:nvSpPr>
          <p:spPr>
            <a:xfrm>
              <a:off x="4730936" y="72441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2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2" name="Google Shape;3412;p37"/>
            <p:cNvSpPr/>
            <p:nvPr/>
          </p:nvSpPr>
          <p:spPr>
            <a:xfrm>
              <a:off x="4834707" y="784426"/>
              <a:ext cx="383912" cy="270224"/>
            </a:xfrm>
            <a:custGeom>
              <a:avLst/>
              <a:gdLst/>
              <a:ahLst/>
              <a:cxnLst/>
              <a:rect l="l" t="t" r="r" b="b"/>
              <a:pathLst>
                <a:path w="383912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3913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3" name="Google Shape;3413;p37"/>
            <p:cNvSpPr/>
            <p:nvPr/>
          </p:nvSpPr>
          <p:spPr>
            <a:xfrm>
              <a:off x="4938478" y="844529"/>
              <a:ext cx="383913" cy="270224"/>
            </a:xfrm>
            <a:custGeom>
              <a:avLst/>
              <a:gdLst/>
              <a:ahLst/>
              <a:cxnLst/>
              <a:rect l="l" t="t" r="r" b="b"/>
              <a:pathLst>
                <a:path w="383913" h="270224" extrusionOk="0">
                  <a:moveTo>
                    <a:pt x="103771" y="270224"/>
                  </a:moveTo>
                  <a:lnTo>
                    <a:pt x="0" y="210121"/>
                  </a:lnTo>
                  <a:lnTo>
                    <a:pt x="280142" y="0"/>
                  </a:lnTo>
                  <a:lnTo>
                    <a:pt x="383913" y="60008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4" name="Google Shape;3414;p37"/>
            <p:cNvSpPr/>
            <p:nvPr/>
          </p:nvSpPr>
          <p:spPr>
            <a:xfrm>
              <a:off x="5042248" y="904537"/>
              <a:ext cx="384008" cy="270224"/>
            </a:xfrm>
            <a:custGeom>
              <a:avLst/>
              <a:gdLst/>
              <a:ahLst/>
              <a:cxnLst/>
              <a:rect l="l" t="t" r="r" b="b"/>
              <a:pathLst>
                <a:path w="384008" h="270224" extrusionOk="0">
                  <a:moveTo>
                    <a:pt x="103771" y="270224"/>
                  </a:moveTo>
                  <a:lnTo>
                    <a:pt x="0" y="210217"/>
                  </a:lnTo>
                  <a:lnTo>
                    <a:pt x="280143" y="0"/>
                  </a:lnTo>
                  <a:lnTo>
                    <a:pt x="384008" y="60103"/>
                  </a:lnTo>
                  <a:lnTo>
                    <a:pt x="103771" y="270224"/>
                  </a:ln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5" name="Google Shape;3415;p37"/>
            <p:cNvSpPr/>
            <p:nvPr/>
          </p:nvSpPr>
          <p:spPr>
            <a:xfrm>
              <a:off x="4316519" y="69355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2005" y="36601"/>
                    <a:pt x="21267" y="70060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6" name="Google Shape;3416;p37"/>
            <p:cNvSpPr/>
            <p:nvPr/>
          </p:nvSpPr>
          <p:spPr>
            <a:xfrm>
              <a:off x="4420290" y="753661"/>
              <a:ext cx="103865" cy="97152"/>
            </a:xfrm>
            <a:custGeom>
              <a:avLst/>
              <a:gdLst/>
              <a:ahLst/>
              <a:cxnLst/>
              <a:rect l="l" t="t" r="r" b="b"/>
              <a:pathLst>
                <a:path w="103865" h="97152" extrusionOk="0">
                  <a:moveTo>
                    <a:pt x="51980" y="90011"/>
                  </a:moveTo>
                  <a:cubicBezTo>
                    <a:pt x="80489" y="106680"/>
                    <a:pt x="103866" y="93154"/>
                    <a:pt x="103866" y="60007"/>
                  </a:cubicBezTo>
                  <a:lnTo>
                    <a:pt x="0" y="0"/>
                  </a:lnTo>
                  <a:cubicBezTo>
                    <a:pt x="2005" y="36598"/>
                    <a:pt x="21315" y="70038"/>
                    <a:pt x="51980" y="90011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7" name="Google Shape;3417;p37"/>
            <p:cNvSpPr/>
            <p:nvPr/>
          </p:nvSpPr>
          <p:spPr>
            <a:xfrm>
              <a:off x="4524441" y="81366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2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8" name="Google Shape;3418;p37"/>
            <p:cNvSpPr/>
            <p:nvPr/>
          </p:nvSpPr>
          <p:spPr>
            <a:xfrm>
              <a:off x="4627926" y="873771"/>
              <a:ext cx="103770" cy="97187"/>
            </a:xfrm>
            <a:custGeom>
              <a:avLst/>
              <a:gdLst/>
              <a:ahLst/>
              <a:cxnLst/>
              <a:rect l="l" t="t" r="r" b="b"/>
              <a:pathLst>
                <a:path w="103770" h="97187" extrusionOk="0">
                  <a:moveTo>
                    <a:pt x="51885" y="90106"/>
                  </a:moveTo>
                  <a:cubicBezTo>
                    <a:pt x="80394" y="106680"/>
                    <a:pt x="103771" y="93154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19" name="Google Shape;3419;p37"/>
            <p:cNvSpPr/>
            <p:nvPr/>
          </p:nvSpPr>
          <p:spPr>
            <a:xfrm>
              <a:off x="4731697" y="933778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103"/>
                  </a:cubicBezTo>
                  <a:lnTo>
                    <a:pt x="0" y="0"/>
                  </a:lnTo>
                  <a:cubicBezTo>
                    <a:pt x="1958" y="36614"/>
                    <a:pt x="21239" y="70093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0" name="Google Shape;3420;p37"/>
            <p:cNvSpPr/>
            <p:nvPr/>
          </p:nvSpPr>
          <p:spPr>
            <a:xfrm>
              <a:off x="4835467" y="99388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1" name="Google Shape;3421;p37"/>
            <p:cNvSpPr/>
            <p:nvPr/>
          </p:nvSpPr>
          <p:spPr>
            <a:xfrm>
              <a:off x="4939238" y="1053889"/>
              <a:ext cx="103770" cy="97206"/>
            </a:xfrm>
            <a:custGeom>
              <a:avLst/>
              <a:gdLst/>
              <a:ahLst/>
              <a:cxnLst/>
              <a:rect l="l" t="t" r="r" b="b"/>
              <a:pathLst>
                <a:path w="103770" h="97206" extrusionOk="0">
                  <a:moveTo>
                    <a:pt x="51885" y="90106"/>
                  </a:moveTo>
                  <a:cubicBezTo>
                    <a:pt x="80394" y="106680"/>
                    <a:pt x="103770" y="93250"/>
                    <a:pt x="103770" y="60103"/>
                  </a:cubicBezTo>
                  <a:lnTo>
                    <a:pt x="0" y="0"/>
                  </a:lnTo>
                  <a:cubicBezTo>
                    <a:pt x="1863" y="36642"/>
                    <a:pt x="21163" y="70158"/>
                    <a:pt x="51885" y="90106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2" name="Google Shape;3422;p37"/>
            <p:cNvSpPr/>
            <p:nvPr/>
          </p:nvSpPr>
          <p:spPr>
            <a:xfrm>
              <a:off x="5043008" y="1113991"/>
              <a:ext cx="103770" cy="97204"/>
            </a:xfrm>
            <a:custGeom>
              <a:avLst/>
              <a:gdLst/>
              <a:ahLst/>
              <a:cxnLst/>
              <a:rect l="l" t="t" r="r" b="b"/>
              <a:pathLst>
                <a:path w="103770" h="97204" extrusionOk="0">
                  <a:moveTo>
                    <a:pt x="51885" y="90106"/>
                  </a:moveTo>
                  <a:cubicBezTo>
                    <a:pt x="80394" y="106680"/>
                    <a:pt x="103771" y="93250"/>
                    <a:pt x="103771" y="60008"/>
                  </a:cubicBezTo>
                  <a:lnTo>
                    <a:pt x="0" y="0"/>
                  </a:lnTo>
                  <a:cubicBezTo>
                    <a:pt x="1986" y="36606"/>
                    <a:pt x="21258" y="70071"/>
                    <a:pt x="51885" y="90106"/>
                  </a:cubicBezTo>
                  <a:close/>
                </a:path>
              </a:pathLst>
            </a:custGeom>
            <a:solidFill>
              <a:srgbClr val="F4F5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23" name="Google Shape;3423;p37"/>
            <p:cNvGrpSpPr/>
            <p:nvPr/>
          </p:nvGrpSpPr>
          <p:grpSpPr>
            <a:xfrm>
              <a:off x="4316519" y="693558"/>
              <a:ext cx="830259" cy="517637"/>
              <a:chOff x="5840944" y="1418558"/>
              <a:chExt cx="830259" cy="517637"/>
            </a:xfrm>
          </p:grpSpPr>
          <p:sp>
            <p:nvSpPr>
              <p:cNvPr id="3424" name="Google Shape;3424;p37"/>
              <p:cNvSpPr/>
              <p:nvPr/>
            </p:nvSpPr>
            <p:spPr>
              <a:xfrm>
                <a:off x="5840944" y="141855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2005" y="36601"/>
                      <a:pt x="21267" y="70060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5" name="Google Shape;3425;p37"/>
              <p:cNvSpPr/>
              <p:nvPr/>
            </p:nvSpPr>
            <p:spPr>
              <a:xfrm>
                <a:off x="5944715" y="1478661"/>
                <a:ext cx="103865" cy="97152"/>
              </a:xfrm>
              <a:custGeom>
                <a:avLst/>
                <a:gdLst/>
                <a:ahLst/>
                <a:cxnLst/>
                <a:rect l="l" t="t" r="r" b="b"/>
                <a:pathLst>
                  <a:path w="103865" h="97152" extrusionOk="0">
                    <a:moveTo>
                      <a:pt x="51980" y="90011"/>
                    </a:moveTo>
                    <a:cubicBezTo>
                      <a:pt x="80489" y="106680"/>
                      <a:pt x="103866" y="93154"/>
                      <a:pt x="103866" y="60007"/>
                    </a:cubicBezTo>
                    <a:lnTo>
                      <a:pt x="0" y="0"/>
                    </a:lnTo>
                    <a:cubicBezTo>
                      <a:pt x="2005" y="36598"/>
                      <a:pt x="21315" y="70038"/>
                      <a:pt x="51980" y="9001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6" name="Google Shape;3426;p37"/>
              <p:cNvSpPr/>
              <p:nvPr/>
            </p:nvSpPr>
            <p:spPr>
              <a:xfrm>
                <a:off x="6048866" y="153866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2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7" name="Google Shape;3427;p37"/>
              <p:cNvSpPr/>
              <p:nvPr/>
            </p:nvSpPr>
            <p:spPr>
              <a:xfrm>
                <a:off x="6152351" y="1598771"/>
                <a:ext cx="103770" cy="97187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187" extrusionOk="0">
                    <a:moveTo>
                      <a:pt x="51885" y="90106"/>
                    </a:moveTo>
                    <a:cubicBezTo>
                      <a:pt x="80394" y="106680"/>
                      <a:pt x="103771" y="93154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8" name="Google Shape;3428;p37"/>
              <p:cNvSpPr/>
              <p:nvPr/>
            </p:nvSpPr>
            <p:spPr>
              <a:xfrm>
                <a:off x="6256122" y="1658778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103"/>
                    </a:cubicBezTo>
                    <a:lnTo>
                      <a:pt x="0" y="0"/>
                    </a:lnTo>
                    <a:cubicBezTo>
                      <a:pt x="1958" y="36614"/>
                      <a:pt x="21239" y="70093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9" name="Google Shape;3429;p37"/>
              <p:cNvSpPr/>
              <p:nvPr/>
            </p:nvSpPr>
            <p:spPr>
              <a:xfrm>
                <a:off x="6359892" y="171888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0" name="Google Shape;3430;p37"/>
              <p:cNvSpPr/>
              <p:nvPr/>
            </p:nvSpPr>
            <p:spPr>
              <a:xfrm>
                <a:off x="6463663" y="1778889"/>
                <a:ext cx="103770" cy="97206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6" extrusionOk="0">
                    <a:moveTo>
                      <a:pt x="51885" y="90106"/>
                    </a:moveTo>
                    <a:cubicBezTo>
                      <a:pt x="80394" y="106680"/>
                      <a:pt x="103770" y="93250"/>
                      <a:pt x="103770" y="60103"/>
                    </a:cubicBezTo>
                    <a:lnTo>
                      <a:pt x="0" y="0"/>
                    </a:lnTo>
                    <a:cubicBezTo>
                      <a:pt x="1863" y="36642"/>
                      <a:pt x="21163" y="70158"/>
                      <a:pt x="51885" y="90106"/>
                    </a:cubicBezTo>
                    <a:close/>
                  </a:path>
                </a:pathLst>
              </a:custGeom>
              <a:solidFill>
                <a:srgbClr val="E2616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1" name="Google Shape;3431;p37"/>
              <p:cNvSpPr/>
              <p:nvPr/>
            </p:nvSpPr>
            <p:spPr>
              <a:xfrm>
                <a:off x="6567433" y="1838991"/>
                <a:ext cx="103770" cy="97204"/>
              </a:xfrm>
              <a:custGeom>
                <a:avLst/>
                <a:gdLst/>
                <a:ahLst/>
                <a:cxnLst/>
                <a:rect l="l" t="t" r="r" b="b"/>
                <a:pathLst>
                  <a:path w="103770" h="97204" extrusionOk="0">
                    <a:moveTo>
                      <a:pt x="51885" y="90106"/>
                    </a:moveTo>
                    <a:cubicBezTo>
                      <a:pt x="80394" y="106680"/>
                      <a:pt x="103771" y="93250"/>
                      <a:pt x="103771" y="60008"/>
                    </a:cubicBezTo>
                    <a:lnTo>
                      <a:pt x="0" y="0"/>
                    </a:lnTo>
                    <a:cubicBezTo>
                      <a:pt x="1986" y="36606"/>
                      <a:pt x="21258" y="70071"/>
                      <a:pt x="51885" y="90106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432" name="Google Shape;3432;p37"/>
            <p:cNvSpPr/>
            <p:nvPr/>
          </p:nvSpPr>
          <p:spPr>
            <a:xfrm>
              <a:off x="5776434" y="3835950"/>
              <a:ext cx="422399" cy="244506"/>
            </a:xfrm>
            <a:custGeom>
              <a:avLst/>
              <a:gdLst/>
              <a:ahLst/>
              <a:cxnLst/>
              <a:rect l="l" t="t" r="r" b="b"/>
              <a:pathLst>
                <a:path w="422399" h="244506" extrusionOk="0">
                  <a:moveTo>
                    <a:pt x="375265" y="244507"/>
                  </a:moveTo>
                  <a:lnTo>
                    <a:pt x="0" y="27337"/>
                  </a:lnTo>
                  <a:lnTo>
                    <a:pt x="47039" y="0"/>
                  </a:lnTo>
                  <a:lnTo>
                    <a:pt x="422399" y="217075"/>
                  </a:lnTo>
                  <a:lnTo>
                    <a:pt x="375265" y="24450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3" name="Google Shape;3433;p37"/>
            <p:cNvSpPr/>
            <p:nvPr/>
          </p:nvSpPr>
          <p:spPr>
            <a:xfrm>
              <a:off x="5919927" y="3349699"/>
              <a:ext cx="376785" cy="648842"/>
            </a:xfrm>
            <a:custGeom>
              <a:avLst/>
              <a:gdLst/>
              <a:ahLst/>
              <a:cxnLst/>
              <a:rect l="l" t="t" r="r" b="b"/>
              <a:pathLst>
                <a:path w="376785" h="648842" extrusionOk="0">
                  <a:moveTo>
                    <a:pt x="376786" y="648843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786" y="648843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4" name="Google Shape;3434;p37"/>
            <p:cNvSpPr/>
            <p:nvPr/>
          </p:nvSpPr>
          <p:spPr>
            <a:xfrm>
              <a:off x="5821952" y="3404277"/>
              <a:ext cx="376880" cy="648747"/>
            </a:xfrm>
            <a:custGeom>
              <a:avLst/>
              <a:gdLst/>
              <a:ahLst/>
              <a:cxnLst/>
              <a:rect l="l" t="t" r="r" b="b"/>
              <a:pathLst>
                <a:path w="376880" h="648747" extrusionOk="0">
                  <a:moveTo>
                    <a:pt x="376881" y="648748"/>
                  </a:moveTo>
                  <a:lnTo>
                    <a:pt x="0" y="430721"/>
                  </a:lnTo>
                  <a:lnTo>
                    <a:pt x="47134" y="0"/>
                  </a:lnTo>
                  <a:lnTo>
                    <a:pt x="329747" y="163544"/>
                  </a:lnTo>
                  <a:lnTo>
                    <a:pt x="376881" y="648748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5" name="Google Shape;3435;p37"/>
            <p:cNvSpPr/>
            <p:nvPr/>
          </p:nvSpPr>
          <p:spPr>
            <a:xfrm>
              <a:off x="6151700" y="3513243"/>
              <a:ext cx="145012" cy="539781"/>
            </a:xfrm>
            <a:custGeom>
              <a:avLst/>
              <a:gdLst/>
              <a:ahLst/>
              <a:cxnLst/>
              <a:rect l="l" t="t" r="r" b="b"/>
              <a:pathLst>
                <a:path w="145012" h="539781" extrusionOk="0">
                  <a:moveTo>
                    <a:pt x="47134" y="539782"/>
                  </a:moveTo>
                  <a:lnTo>
                    <a:pt x="145013" y="485299"/>
                  </a:lnTo>
                  <a:lnTo>
                    <a:pt x="97974" y="0"/>
                  </a:lnTo>
                  <a:lnTo>
                    <a:pt x="0" y="54578"/>
                  </a:lnTo>
                  <a:lnTo>
                    <a:pt x="47134" y="539782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6" name="Google Shape;3436;p37"/>
            <p:cNvSpPr/>
            <p:nvPr/>
          </p:nvSpPr>
          <p:spPr>
            <a:xfrm>
              <a:off x="5869087" y="3349699"/>
              <a:ext cx="97973" cy="104584"/>
            </a:xfrm>
            <a:custGeom>
              <a:avLst/>
              <a:gdLst/>
              <a:ahLst/>
              <a:cxnLst/>
              <a:rect l="l" t="t" r="r" b="b"/>
              <a:pathLst>
                <a:path w="97973" h="104584" extrusionOk="0">
                  <a:moveTo>
                    <a:pt x="0" y="54578"/>
                  </a:moveTo>
                  <a:lnTo>
                    <a:pt x="97974" y="0"/>
                  </a:lnTo>
                  <a:lnTo>
                    <a:pt x="86476" y="104584"/>
                  </a:lnTo>
                  <a:lnTo>
                    <a:pt x="0" y="54578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7" name="Google Shape;3437;p37"/>
            <p:cNvSpPr/>
            <p:nvPr/>
          </p:nvSpPr>
          <p:spPr>
            <a:xfrm>
              <a:off x="5939787" y="3382376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5"/>
                    <a:pt x="31739" y="-14008"/>
                    <a:pt x="70606" y="8471"/>
                  </a:cubicBezTo>
                  <a:cubicBezTo>
                    <a:pt x="109472" y="30950"/>
                    <a:pt x="141211" y="91815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8" name="Google Shape;3438;p37"/>
            <p:cNvSpPr/>
            <p:nvPr/>
          </p:nvSpPr>
          <p:spPr>
            <a:xfrm>
              <a:off x="6031584" y="3326084"/>
              <a:ext cx="141211" cy="143535"/>
            </a:xfrm>
            <a:custGeom>
              <a:avLst/>
              <a:gdLst/>
              <a:ahLst/>
              <a:cxnLst/>
              <a:rect l="l" t="t" r="r" b="b"/>
              <a:pathLst>
                <a:path w="141211" h="143535" extrusionOk="0">
                  <a:moveTo>
                    <a:pt x="141211" y="143536"/>
                  </a:moveTo>
                  <a:lnTo>
                    <a:pt x="123821" y="133439"/>
                  </a:lnTo>
                  <a:cubicBezTo>
                    <a:pt x="123821" y="92767"/>
                    <a:pt x="99969" y="45904"/>
                    <a:pt x="70606" y="28664"/>
                  </a:cubicBezTo>
                  <a:cubicBezTo>
                    <a:pt x="41242" y="11424"/>
                    <a:pt x="17485" y="30950"/>
                    <a:pt x="17485" y="71622"/>
                  </a:cubicBezTo>
                  <a:lnTo>
                    <a:pt x="0" y="61525"/>
                  </a:lnTo>
                  <a:cubicBezTo>
                    <a:pt x="0" y="9804"/>
                    <a:pt x="31739" y="-14008"/>
                    <a:pt x="70606" y="8471"/>
                  </a:cubicBezTo>
                  <a:cubicBezTo>
                    <a:pt x="109472" y="30950"/>
                    <a:pt x="141211" y="92291"/>
                    <a:pt x="141211" y="143536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9" name="Google Shape;3439;p37"/>
            <p:cNvSpPr/>
            <p:nvPr/>
          </p:nvSpPr>
          <p:spPr>
            <a:xfrm>
              <a:off x="5273451" y="4003686"/>
              <a:ext cx="608559" cy="352234"/>
            </a:xfrm>
            <a:custGeom>
              <a:avLst/>
              <a:gdLst/>
              <a:ahLst/>
              <a:cxnLst/>
              <a:rect l="l" t="t" r="r" b="b"/>
              <a:pathLst>
                <a:path w="608559" h="352234" extrusionOk="0">
                  <a:moveTo>
                    <a:pt x="540709" y="352234"/>
                  </a:moveTo>
                  <a:lnTo>
                    <a:pt x="0" y="39529"/>
                  </a:lnTo>
                  <a:lnTo>
                    <a:pt x="67850" y="0"/>
                  </a:lnTo>
                  <a:lnTo>
                    <a:pt x="608559" y="312801"/>
                  </a:lnTo>
                  <a:lnTo>
                    <a:pt x="540709" y="35223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0" name="Google Shape;3440;p37"/>
            <p:cNvSpPr/>
            <p:nvPr/>
          </p:nvSpPr>
          <p:spPr>
            <a:xfrm>
              <a:off x="5480232" y="3303313"/>
              <a:ext cx="542799" cy="934592"/>
            </a:xfrm>
            <a:custGeom>
              <a:avLst/>
              <a:gdLst/>
              <a:ahLst/>
              <a:cxnLst/>
              <a:rect l="l" t="t" r="r" b="b"/>
              <a:pathLst>
                <a:path w="542799" h="934592" extrusionOk="0">
                  <a:moveTo>
                    <a:pt x="542800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4950" y="235648"/>
                  </a:lnTo>
                  <a:lnTo>
                    <a:pt x="542800" y="93459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1" name="Google Shape;3441;p37"/>
            <p:cNvSpPr/>
            <p:nvPr/>
          </p:nvSpPr>
          <p:spPr>
            <a:xfrm>
              <a:off x="5339115" y="3381894"/>
              <a:ext cx="542894" cy="934592"/>
            </a:xfrm>
            <a:custGeom>
              <a:avLst/>
              <a:gdLst/>
              <a:ahLst/>
              <a:cxnLst/>
              <a:rect l="l" t="t" r="r" b="b"/>
              <a:pathLst>
                <a:path w="542894" h="934592" extrusionOk="0">
                  <a:moveTo>
                    <a:pt x="542895" y="934593"/>
                  </a:moveTo>
                  <a:lnTo>
                    <a:pt x="0" y="620458"/>
                  </a:lnTo>
                  <a:lnTo>
                    <a:pt x="67850" y="0"/>
                  </a:lnTo>
                  <a:lnTo>
                    <a:pt x="475045" y="235553"/>
                  </a:lnTo>
                  <a:lnTo>
                    <a:pt x="542895" y="93459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2" name="Google Shape;3442;p37"/>
            <p:cNvSpPr/>
            <p:nvPr/>
          </p:nvSpPr>
          <p:spPr>
            <a:xfrm>
              <a:off x="5814160" y="3538961"/>
              <a:ext cx="208871" cy="777525"/>
            </a:xfrm>
            <a:custGeom>
              <a:avLst/>
              <a:gdLst/>
              <a:ahLst/>
              <a:cxnLst/>
              <a:rect l="l" t="t" r="r" b="b"/>
              <a:pathLst>
                <a:path w="208871" h="777525" extrusionOk="0">
                  <a:moveTo>
                    <a:pt x="67850" y="777526"/>
                  </a:moveTo>
                  <a:lnTo>
                    <a:pt x="208871" y="698945"/>
                  </a:lnTo>
                  <a:lnTo>
                    <a:pt x="141021" y="0"/>
                  </a:lnTo>
                  <a:lnTo>
                    <a:pt x="0" y="78486"/>
                  </a:lnTo>
                  <a:lnTo>
                    <a:pt x="67850" y="7775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3" name="Google Shape;3443;p37"/>
            <p:cNvSpPr/>
            <p:nvPr/>
          </p:nvSpPr>
          <p:spPr>
            <a:xfrm>
              <a:off x="5406965" y="3303313"/>
              <a:ext cx="141116" cy="150685"/>
            </a:xfrm>
            <a:custGeom>
              <a:avLst/>
              <a:gdLst/>
              <a:ahLst/>
              <a:cxnLst/>
              <a:rect l="l" t="t" r="r" b="b"/>
              <a:pathLst>
                <a:path w="141116" h="150685" extrusionOk="0">
                  <a:moveTo>
                    <a:pt x="0" y="78581"/>
                  </a:moveTo>
                  <a:lnTo>
                    <a:pt x="141117" y="0"/>
                  </a:lnTo>
                  <a:lnTo>
                    <a:pt x="124582" y="150685"/>
                  </a:lnTo>
                  <a:lnTo>
                    <a:pt x="0" y="7858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4" name="Google Shape;3444;p37"/>
            <p:cNvSpPr/>
            <p:nvPr/>
          </p:nvSpPr>
          <p:spPr>
            <a:xfrm>
              <a:off x="5508835" y="3350470"/>
              <a:ext cx="203454" cy="206683"/>
            </a:xfrm>
            <a:custGeom>
              <a:avLst/>
              <a:gdLst/>
              <a:ahLst/>
              <a:cxnLst/>
              <a:rect l="l" t="t" r="r" b="b"/>
              <a:pathLst>
                <a:path w="203454" h="206683" extrusionOk="0">
                  <a:moveTo>
                    <a:pt x="203455" y="206684"/>
                  </a:moveTo>
                  <a:lnTo>
                    <a:pt x="178367" y="191730"/>
                  </a:lnTo>
                  <a:cubicBezTo>
                    <a:pt x="178367" y="133151"/>
                    <a:pt x="143967" y="65619"/>
                    <a:pt x="101775" y="41235"/>
                  </a:cubicBezTo>
                  <a:cubicBezTo>
                    <a:pt x="59582" y="16851"/>
                    <a:pt x="25087" y="44473"/>
                    <a:pt x="25087" y="103052"/>
                  </a:cubicBezTo>
                  <a:lnTo>
                    <a:pt x="0" y="88574"/>
                  </a:lnTo>
                  <a:cubicBezTo>
                    <a:pt x="0" y="13993"/>
                    <a:pt x="45613" y="-20297"/>
                    <a:pt x="101775" y="12374"/>
                  </a:cubicBezTo>
                  <a:cubicBezTo>
                    <a:pt x="157936" y="45045"/>
                    <a:pt x="203455" y="132103"/>
                    <a:pt x="203455" y="206684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5" name="Google Shape;3445;p37"/>
            <p:cNvSpPr/>
            <p:nvPr/>
          </p:nvSpPr>
          <p:spPr>
            <a:xfrm>
              <a:off x="5641209" y="3269779"/>
              <a:ext cx="203454" cy="206316"/>
            </a:xfrm>
            <a:custGeom>
              <a:avLst/>
              <a:gdLst/>
              <a:ahLst/>
              <a:cxnLst/>
              <a:rect l="l" t="t" r="r" b="b"/>
              <a:pathLst>
                <a:path w="203454" h="206316" extrusionOk="0">
                  <a:moveTo>
                    <a:pt x="203455" y="206317"/>
                  </a:moveTo>
                  <a:lnTo>
                    <a:pt x="178367" y="191744"/>
                  </a:lnTo>
                  <a:cubicBezTo>
                    <a:pt x="178367" y="133165"/>
                    <a:pt x="143967" y="65633"/>
                    <a:pt x="101775" y="41153"/>
                  </a:cubicBezTo>
                  <a:cubicBezTo>
                    <a:pt x="59582" y="16674"/>
                    <a:pt x="25088" y="44487"/>
                    <a:pt x="25088" y="103066"/>
                  </a:cubicBezTo>
                  <a:lnTo>
                    <a:pt x="0" y="88588"/>
                  </a:lnTo>
                  <a:cubicBezTo>
                    <a:pt x="0" y="13912"/>
                    <a:pt x="45708" y="-20283"/>
                    <a:pt x="101775" y="12388"/>
                  </a:cubicBezTo>
                  <a:cubicBezTo>
                    <a:pt x="157842" y="45059"/>
                    <a:pt x="203455" y="131641"/>
                    <a:pt x="203455" y="206317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6" name="Google Shape;3446;p37"/>
            <p:cNvSpPr/>
            <p:nvPr/>
          </p:nvSpPr>
          <p:spPr>
            <a:xfrm>
              <a:off x="3370326" y="2746576"/>
              <a:ext cx="431236" cy="248888"/>
            </a:xfrm>
            <a:custGeom>
              <a:avLst/>
              <a:gdLst/>
              <a:ahLst/>
              <a:cxnLst/>
              <a:rect l="l" t="t" r="r" b="b"/>
              <a:pathLst>
                <a:path w="431236" h="248888" extrusionOk="0">
                  <a:moveTo>
                    <a:pt x="203170" y="248888"/>
                  </a:moveTo>
                  <a:lnTo>
                    <a:pt x="0" y="132016"/>
                  </a:lnTo>
                  <a:lnTo>
                    <a:pt x="228162" y="0"/>
                  </a:lnTo>
                  <a:lnTo>
                    <a:pt x="431237" y="116967"/>
                  </a:lnTo>
                  <a:lnTo>
                    <a:pt x="203170" y="248888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7" name="Google Shape;3447;p37"/>
            <p:cNvSpPr/>
            <p:nvPr/>
          </p:nvSpPr>
          <p:spPr>
            <a:xfrm>
              <a:off x="3388571" y="2474923"/>
              <a:ext cx="435798" cy="252221"/>
            </a:xfrm>
            <a:custGeom>
              <a:avLst/>
              <a:gdLst/>
              <a:ahLst/>
              <a:cxnLst/>
              <a:rect l="l" t="t" r="r" b="b"/>
              <a:pathLst>
                <a:path w="435798" h="252221" extrusionOk="0">
                  <a:moveTo>
                    <a:pt x="217899" y="252222"/>
                  </a:moveTo>
                  <a:lnTo>
                    <a:pt x="0" y="126111"/>
                  </a:lnTo>
                  <a:lnTo>
                    <a:pt x="217899" y="0"/>
                  </a:lnTo>
                  <a:lnTo>
                    <a:pt x="435798" y="126111"/>
                  </a:lnTo>
                  <a:lnTo>
                    <a:pt x="217899" y="252222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8" name="Google Shape;3448;p37"/>
            <p:cNvSpPr/>
            <p:nvPr/>
          </p:nvSpPr>
          <p:spPr>
            <a:xfrm>
              <a:off x="3606470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235172"/>
                  </a:moveTo>
                  <a:lnTo>
                    <a:pt x="0" y="352711"/>
                  </a:lnTo>
                  <a:lnTo>
                    <a:pt x="0" y="117538"/>
                  </a:lnTo>
                  <a:lnTo>
                    <a:pt x="203170" y="0"/>
                  </a:lnTo>
                  <a:lnTo>
                    <a:pt x="203170" y="23517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9" name="Google Shape;3449;p37"/>
            <p:cNvSpPr/>
            <p:nvPr/>
          </p:nvSpPr>
          <p:spPr>
            <a:xfrm>
              <a:off x="3403301" y="2623608"/>
              <a:ext cx="203169" cy="352710"/>
            </a:xfrm>
            <a:custGeom>
              <a:avLst/>
              <a:gdLst/>
              <a:ahLst/>
              <a:cxnLst/>
              <a:rect l="l" t="t" r="r" b="b"/>
              <a:pathLst>
                <a:path w="203169" h="352710" extrusionOk="0">
                  <a:moveTo>
                    <a:pt x="203170" y="352711"/>
                  </a:moveTo>
                  <a:lnTo>
                    <a:pt x="0" y="235172"/>
                  </a:lnTo>
                  <a:lnTo>
                    <a:pt x="0" y="0"/>
                  </a:lnTo>
                  <a:lnTo>
                    <a:pt x="203170" y="117538"/>
                  </a:lnTo>
                  <a:lnTo>
                    <a:pt x="203170" y="35271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0" name="Google Shape;3450;p37"/>
            <p:cNvSpPr/>
            <p:nvPr/>
          </p:nvSpPr>
          <p:spPr>
            <a:xfrm>
              <a:off x="3403301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0" y="0"/>
                  </a:moveTo>
                  <a:lnTo>
                    <a:pt x="0" y="61532"/>
                  </a:lnTo>
                  <a:lnTo>
                    <a:pt x="203170" y="177737"/>
                  </a:lnTo>
                  <a:lnTo>
                    <a:pt x="203170" y="117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1" name="Google Shape;3451;p37"/>
            <p:cNvSpPr/>
            <p:nvPr/>
          </p:nvSpPr>
          <p:spPr>
            <a:xfrm>
              <a:off x="3606470" y="2623608"/>
              <a:ext cx="203169" cy="177736"/>
            </a:xfrm>
            <a:custGeom>
              <a:avLst/>
              <a:gdLst/>
              <a:ahLst/>
              <a:cxnLst/>
              <a:rect l="l" t="t" r="r" b="b"/>
              <a:pathLst>
                <a:path w="203169" h="177736" extrusionOk="0">
                  <a:moveTo>
                    <a:pt x="203170" y="0"/>
                  </a:moveTo>
                  <a:lnTo>
                    <a:pt x="203170" y="65913"/>
                  </a:lnTo>
                  <a:lnTo>
                    <a:pt x="0" y="177737"/>
                  </a:lnTo>
                  <a:lnTo>
                    <a:pt x="0" y="117824"/>
                  </a:lnTo>
                  <a:lnTo>
                    <a:pt x="20317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2" name="Google Shape;3452;p37"/>
            <p:cNvSpPr/>
            <p:nvPr/>
          </p:nvSpPr>
          <p:spPr>
            <a:xfrm>
              <a:off x="3388571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0"/>
                  </a:moveTo>
                  <a:lnTo>
                    <a:pt x="0" y="65151"/>
                  </a:lnTo>
                  <a:lnTo>
                    <a:pt x="217899" y="189547"/>
                  </a:lnTo>
                  <a:lnTo>
                    <a:pt x="217899" y="126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3" name="Google Shape;3453;p37"/>
            <p:cNvSpPr/>
            <p:nvPr/>
          </p:nvSpPr>
          <p:spPr>
            <a:xfrm>
              <a:off x="3606470" y="2601034"/>
              <a:ext cx="217899" cy="189547"/>
            </a:xfrm>
            <a:custGeom>
              <a:avLst/>
              <a:gdLst/>
              <a:ahLst/>
              <a:cxnLst/>
              <a:rect l="l" t="t" r="r" b="b"/>
              <a:pathLst>
                <a:path w="217899" h="189547" extrusionOk="0">
                  <a:moveTo>
                    <a:pt x="0" y="189547"/>
                  </a:moveTo>
                  <a:lnTo>
                    <a:pt x="217899" y="70295"/>
                  </a:lnTo>
                  <a:lnTo>
                    <a:pt x="217899" y="0"/>
                  </a:lnTo>
                  <a:lnTo>
                    <a:pt x="0" y="126111"/>
                  </a:lnTo>
                  <a:lnTo>
                    <a:pt x="0" y="189547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4" name="Google Shape;3454;p37"/>
            <p:cNvSpPr/>
            <p:nvPr/>
          </p:nvSpPr>
          <p:spPr>
            <a:xfrm>
              <a:off x="6048784" y="4120462"/>
              <a:ext cx="389804" cy="224885"/>
            </a:xfrm>
            <a:custGeom>
              <a:avLst/>
              <a:gdLst/>
              <a:ahLst/>
              <a:cxnLst/>
              <a:rect l="l" t="t" r="r" b="b"/>
              <a:pathLst>
                <a:path w="389804" h="224885" extrusionOk="0">
                  <a:moveTo>
                    <a:pt x="183404" y="224885"/>
                  </a:moveTo>
                  <a:lnTo>
                    <a:pt x="0" y="119444"/>
                  </a:lnTo>
                  <a:lnTo>
                    <a:pt x="206401" y="0"/>
                  </a:lnTo>
                  <a:lnTo>
                    <a:pt x="389805" y="105537"/>
                  </a:lnTo>
                  <a:lnTo>
                    <a:pt x="183404" y="22488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5" name="Google Shape;3455;p37"/>
            <p:cNvSpPr/>
            <p:nvPr/>
          </p:nvSpPr>
          <p:spPr>
            <a:xfrm>
              <a:off x="6065699" y="3875193"/>
              <a:ext cx="393415" cy="227647"/>
            </a:xfrm>
            <a:custGeom>
              <a:avLst/>
              <a:gdLst/>
              <a:ahLst/>
              <a:cxnLst/>
              <a:rect l="l" t="t" r="r" b="b"/>
              <a:pathLst>
                <a:path w="393415" h="227647" extrusionOk="0">
                  <a:moveTo>
                    <a:pt x="196708" y="227647"/>
                  </a:moveTo>
                  <a:lnTo>
                    <a:pt x="0" y="113824"/>
                  </a:lnTo>
                  <a:lnTo>
                    <a:pt x="196708" y="0"/>
                  </a:lnTo>
                  <a:lnTo>
                    <a:pt x="393416" y="113824"/>
                  </a:lnTo>
                  <a:lnTo>
                    <a:pt x="196708" y="227647"/>
                  </a:lnTo>
                  <a:close/>
                </a:path>
              </a:pathLst>
            </a:custGeom>
            <a:solidFill>
              <a:srgbClr val="EFDA8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6" name="Google Shape;3456;p37"/>
            <p:cNvSpPr/>
            <p:nvPr/>
          </p:nvSpPr>
          <p:spPr>
            <a:xfrm>
              <a:off x="6262407" y="4009401"/>
              <a:ext cx="183404" cy="318420"/>
            </a:xfrm>
            <a:custGeom>
              <a:avLst/>
              <a:gdLst/>
              <a:ahLst/>
              <a:cxnLst/>
              <a:rect l="l" t="t" r="r" b="b"/>
              <a:pathLst>
                <a:path w="183404" h="318420" extrusionOk="0">
                  <a:moveTo>
                    <a:pt x="183404" y="212312"/>
                  </a:moveTo>
                  <a:lnTo>
                    <a:pt x="0" y="318421"/>
                  </a:lnTo>
                  <a:lnTo>
                    <a:pt x="0" y="106109"/>
                  </a:lnTo>
                  <a:lnTo>
                    <a:pt x="183404" y="0"/>
                  </a:lnTo>
                  <a:lnTo>
                    <a:pt x="183404" y="212312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7" name="Google Shape;3457;p37"/>
            <p:cNvSpPr/>
            <p:nvPr/>
          </p:nvSpPr>
          <p:spPr>
            <a:xfrm>
              <a:off x="6079003" y="4009401"/>
              <a:ext cx="183403" cy="318420"/>
            </a:xfrm>
            <a:custGeom>
              <a:avLst/>
              <a:gdLst/>
              <a:ahLst/>
              <a:cxnLst/>
              <a:rect l="l" t="t" r="r" b="b"/>
              <a:pathLst>
                <a:path w="183403" h="318420" extrusionOk="0">
                  <a:moveTo>
                    <a:pt x="183404" y="318421"/>
                  </a:moveTo>
                  <a:lnTo>
                    <a:pt x="0" y="212312"/>
                  </a:lnTo>
                  <a:lnTo>
                    <a:pt x="0" y="0"/>
                  </a:lnTo>
                  <a:lnTo>
                    <a:pt x="183404" y="106109"/>
                  </a:lnTo>
                  <a:lnTo>
                    <a:pt x="183404" y="318421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8" name="Google Shape;3458;p37"/>
            <p:cNvSpPr/>
            <p:nvPr/>
          </p:nvSpPr>
          <p:spPr>
            <a:xfrm>
              <a:off x="6079003" y="4009401"/>
              <a:ext cx="183403" cy="160496"/>
            </a:xfrm>
            <a:custGeom>
              <a:avLst/>
              <a:gdLst/>
              <a:ahLst/>
              <a:cxnLst/>
              <a:rect l="l" t="t" r="r" b="b"/>
              <a:pathLst>
                <a:path w="183403" h="160496" extrusionOk="0">
                  <a:moveTo>
                    <a:pt x="0" y="0"/>
                  </a:moveTo>
                  <a:lnTo>
                    <a:pt x="0" y="55531"/>
                  </a:lnTo>
                  <a:lnTo>
                    <a:pt x="183404" y="160496"/>
                  </a:lnTo>
                  <a:lnTo>
                    <a:pt x="183404" y="1063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9" name="Google Shape;3459;p37"/>
            <p:cNvSpPr/>
            <p:nvPr/>
          </p:nvSpPr>
          <p:spPr>
            <a:xfrm>
              <a:off x="6262407" y="4009401"/>
              <a:ext cx="183404" cy="160496"/>
            </a:xfrm>
            <a:custGeom>
              <a:avLst/>
              <a:gdLst/>
              <a:ahLst/>
              <a:cxnLst/>
              <a:rect l="l" t="t" r="r" b="b"/>
              <a:pathLst>
                <a:path w="183404" h="160496" extrusionOk="0">
                  <a:moveTo>
                    <a:pt x="183404" y="0"/>
                  </a:moveTo>
                  <a:lnTo>
                    <a:pt x="183404" y="59531"/>
                  </a:lnTo>
                  <a:lnTo>
                    <a:pt x="0" y="160496"/>
                  </a:lnTo>
                  <a:lnTo>
                    <a:pt x="0" y="106394"/>
                  </a:lnTo>
                  <a:lnTo>
                    <a:pt x="183404" y="0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0" name="Google Shape;3460;p37"/>
            <p:cNvSpPr/>
            <p:nvPr/>
          </p:nvSpPr>
          <p:spPr>
            <a:xfrm>
              <a:off x="6065699" y="3989017"/>
              <a:ext cx="196707" cy="171164"/>
            </a:xfrm>
            <a:custGeom>
              <a:avLst/>
              <a:gdLst/>
              <a:ahLst/>
              <a:cxnLst/>
              <a:rect l="l" t="t" r="r" b="b"/>
              <a:pathLst>
                <a:path w="196707" h="171164" extrusionOk="0">
                  <a:moveTo>
                    <a:pt x="0" y="0"/>
                  </a:moveTo>
                  <a:lnTo>
                    <a:pt x="0" y="58864"/>
                  </a:lnTo>
                  <a:lnTo>
                    <a:pt x="196708" y="171164"/>
                  </a:lnTo>
                  <a:lnTo>
                    <a:pt x="196708" y="11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C97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1" name="Google Shape;3461;p37"/>
            <p:cNvSpPr/>
            <p:nvPr/>
          </p:nvSpPr>
          <p:spPr>
            <a:xfrm>
              <a:off x="6262407" y="3989017"/>
              <a:ext cx="196708" cy="171164"/>
            </a:xfrm>
            <a:custGeom>
              <a:avLst/>
              <a:gdLst/>
              <a:ahLst/>
              <a:cxnLst/>
              <a:rect l="l" t="t" r="r" b="b"/>
              <a:pathLst>
                <a:path w="196708" h="171164" extrusionOk="0">
                  <a:moveTo>
                    <a:pt x="0" y="171164"/>
                  </a:moveTo>
                  <a:lnTo>
                    <a:pt x="196708" y="63437"/>
                  </a:lnTo>
                  <a:lnTo>
                    <a:pt x="196708" y="0"/>
                  </a:lnTo>
                  <a:lnTo>
                    <a:pt x="0" y="113824"/>
                  </a:lnTo>
                  <a:lnTo>
                    <a:pt x="0" y="171164"/>
                  </a:lnTo>
                  <a:close/>
                </a:path>
              </a:pathLst>
            </a:custGeom>
            <a:solidFill>
              <a:srgbClr val="D1B6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2" name="Google Shape;3462;p37"/>
            <p:cNvSpPr/>
            <p:nvPr/>
          </p:nvSpPr>
          <p:spPr>
            <a:xfrm>
              <a:off x="3676221" y="3054710"/>
              <a:ext cx="439504" cy="254317"/>
            </a:xfrm>
            <a:custGeom>
              <a:avLst/>
              <a:gdLst/>
              <a:ahLst/>
              <a:cxnLst/>
              <a:rect l="l" t="t" r="r" b="b"/>
              <a:pathLst>
                <a:path w="439504" h="254317" extrusionOk="0">
                  <a:moveTo>
                    <a:pt x="390470" y="254317"/>
                  </a:moveTo>
                  <a:lnTo>
                    <a:pt x="0" y="28480"/>
                  </a:lnTo>
                  <a:lnTo>
                    <a:pt x="49034" y="0"/>
                  </a:lnTo>
                  <a:lnTo>
                    <a:pt x="439504" y="225838"/>
                  </a:lnTo>
                  <a:lnTo>
                    <a:pt x="390470" y="254317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3" name="Google Shape;3463;p37"/>
            <p:cNvSpPr/>
            <p:nvPr/>
          </p:nvSpPr>
          <p:spPr>
            <a:xfrm>
              <a:off x="3825510" y="2548837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212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4" name="Google Shape;3464;p37"/>
            <p:cNvSpPr/>
            <p:nvPr/>
          </p:nvSpPr>
          <p:spPr>
            <a:xfrm>
              <a:off x="3723640" y="2605606"/>
              <a:ext cx="392085" cy="674941"/>
            </a:xfrm>
            <a:custGeom>
              <a:avLst/>
              <a:gdLst/>
              <a:ahLst/>
              <a:cxnLst/>
              <a:rect l="l" t="t" r="r" b="b"/>
              <a:pathLst>
                <a:path w="392085" h="674941" extrusionOk="0">
                  <a:moveTo>
                    <a:pt x="392085" y="674942"/>
                  </a:moveTo>
                  <a:lnTo>
                    <a:pt x="0" y="448056"/>
                  </a:lnTo>
                  <a:lnTo>
                    <a:pt x="49034" y="0"/>
                  </a:lnTo>
                  <a:lnTo>
                    <a:pt x="343051" y="170117"/>
                  </a:lnTo>
                  <a:lnTo>
                    <a:pt x="392085" y="674942"/>
                  </a:lnTo>
                  <a:close/>
                </a:path>
              </a:pathLst>
            </a:custGeom>
            <a:solidFill>
              <a:srgbClr val="FF6C6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5" name="Google Shape;3465;p37"/>
            <p:cNvSpPr/>
            <p:nvPr/>
          </p:nvSpPr>
          <p:spPr>
            <a:xfrm>
              <a:off x="4066691" y="2719049"/>
              <a:ext cx="150904" cy="561498"/>
            </a:xfrm>
            <a:custGeom>
              <a:avLst/>
              <a:gdLst/>
              <a:ahLst/>
              <a:cxnLst/>
              <a:rect l="l" t="t" r="r" b="b"/>
              <a:pathLst>
                <a:path w="150904" h="561498" extrusionOk="0">
                  <a:moveTo>
                    <a:pt x="49034" y="561499"/>
                  </a:moveTo>
                  <a:lnTo>
                    <a:pt x="150904" y="504730"/>
                  </a:lnTo>
                  <a:lnTo>
                    <a:pt x="101870" y="0"/>
                  </a:lnTo>
                  <a:lnTo>
                    <a:pt x="0" y="56674"/>
                  </a:lnTo>
                  <a:lnTo>
                    <a:pt x="49034" y="561499"/>
                  </a:lnTo>
                  <a:close/>
                </a:path>
              </a:pathLst>
            </a:custGeom>
            <a:solidFill>
              <a:srgbClr val="DD626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6" name="Google Shape;3466;p37"/>
            <p:cNvSpPr/>
            <p:nvPr/>
          </p:nvSpPr>
          <p:spPr>
            <a:xfrm>
              <a:off x="3772674" y="2548837"/>
              <a:ext cx="101869" cy="108775"/>
            </a:xfrm>
            <a:custGeom>
              <a:avLst/>
              <a:gdLst/>
              <a:ahLst/>
              <a:cxnLst/>
              <a:rect l="l" t="t" r="r" b="b"/>
              <a:pathLst>
                <a:path w="101869" h="108775" extrusionOk="0">
                  <a:moveTo>
                    <a:pt x="0" y="56769"/>
                  </a:moveTo>
                  <a:lnTo>
                    <a:pt x="101870" y="0"/>
                  </a:lnTo>
                  <a:lnTo>
                    <a:pt x="89992" y="108775"/>
                  </a:lnTo>
                  <a:lnTo>
                    <a:pt x="0" y="56769"/>
                  </a:lnTo>
                  <a:close/>
                </a:path>
              </a:pathLst>
            </a:custGeom>
            <a:solidFill>
              <a:srgbClr val="C6555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7" name="Google Shape;3467;p37"/>
            <p:cNvSpPr/>
            <p:nvPr/>
          </p:nvSpPr>
          <p:spPr>
            <a:xfrm>
              <a:off x="3846226" y="258352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185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4756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8" name="Google Shape;3468;p37"/>
            <p:cNvSpPr/>
            <p:nvPr/>
          </p:nvSpPr>
          <p:spPr>
            <a:xfrm>
              <a:off x="3941824" y="2524566"/>
              <a:ext cx="146913" cy="149048"/>
            </a:xfrm>
            <a:custGeom>
              <a:avLst/>
              <a:gdLst/>
              <a:ahLst/>
              <a:cxnLst/>
              <a:rect l="l" t="t" r="r" b="b"/>
              <a:pathLst>
                <a:path w="146913" h="149048" extrusionOk="0">
                  <a:moveTo>
                    <a:pt x="146913" y="149049"/>
                  </a:moveTo>
                  <a:lnTo>
                    <a:pt x="128858" y="138571"/>
                  </a:lnTo>
                  <a:cubicBezTo>
                    <a:pt x="128858" y="96280"/>
                    <a:pt x="103961" y="47417"/>
                    <a:pt x="73457" y="29796"/>
                  </a:cubicBezTo>
                  <a:cubicBezTo>
                    <a:pt x="42953" y="12175"/>
                    <a:pt x="18150" y="32177"/>
                    <a:pt x="18150" y="74468"/>
                  </a:cubicBezTo>
                  <a:lnTo>
                    <a:pt x="0" y="63991"/>
                  </a:lnTo>
                  <a:cubicBezTo>
                    <a:pt x="0" y="10174"/>
                    <a:pt x="32975" y="-14591"/>
                    <a:pt x="73457" y="8841"/>
                  </a:cubicBezTo>
                  <a:cubicBezTo>
                    <a:pt x="113939" y="32272"/>
                    <a:pt x="146913" y="95137"/>
                    <a:pt x="146913" y="1490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9" name="Google Shape;3469;p37"/>
            <p:cNvSpPr/>
            <p:nvPr/>
          </p:nvSpPr>
          <p:spPr>
            <a:xfrm>
              <a:off x="2533225" y="4605761"/>
              <a:ext cx="828643" cy="479488"/>
            </a:xfrm>
            <a:custGeom>
              <a:avLst/>
              <a:gdLst/>
              <a:ahLst/>
              <a:cxnLst/>
              <a:rect l="l" t="t" r="r" b="b"/>
              <a:pathLst>
                <a:path w="828643" h="479488" extrusionOk="0">
                  <a:moveTo>
                    <a:pt x="828644" y="239744"/>
                  </a:moveTo>
                  <a:cubicBezTo>
                    <a:pt x="828644" y="372151"/>
                    <a:pt x="643146" y="479489"/>
                    <a:pt x="414322" y="479489"/>
                  </a:cubicBezTo>
                  <a:cubicBezTo>
                    <a:pt x="185498" y="479489"/>
                    <a:pt x="0" y="372151"/>
                    <a:pt x="0" y="239744"/>
                  </a:cubicBezTo>
                  <a:cubicBezTo>
                    <a:pt x="0" y="107337"/>
                    <a:pt x="185498" y="0"/>
                    <a:pt x="414322" y="0"/>
                  </a:cubicBezTo>
                  <a:cubicBezTo>
                    <a:pt x="643146" y="0"/>
                    <a:pt x="828644" y="107337"/>
                    <a:pt x="828644" y="23974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0" name="Google Shape;3470;p37"/>
            <p:cNvSpPr/>
            <p:nvPr/>
          </p:nvSpPr>
          <p:spPr>
            <a:xfrm>
              <a:off x="2599924" y="3049662"/>
              <a:ext cx="198618" cy="433482"/>
            </a:xfrm>
            <a:custGeom>
              <a:avLst/>
              <a:gdLst/>
              <a:ahLst/>
              <a:cxnLst/>
              <a:rect l="l" t="t" r="r" b="b"/>
              <a:pathLst>
                <a:path w="198618" h="433482" extrusionOk="0">
                  <a:moveTo>
                    <a:pt x="43818" y="0"/>
                  </a:moveTo>
                  <a:cubicBezTo>
                    <a:pt x="39161" y="40386"/>
                    <a:pt x="-8828" y="214503"/>
                    <a:pt x="1435" y="274130"/>
                  </a:cubicBezTo>
                  <a:cubicBezTo>
                    <a:pt x="11698" y="333756"/>
                    <a:pt x="175811" y="433483"/>
                    <a:pt x="175811" y="433483"/>
                  </a:cubicBezTo>
                  <a:lnTo>
                    <a:pt x="198618" y="331375"/>
                  </a:lnTo>
                  <a:lnTo>
                    <a:pt x="107676" y="242221"/>
                  </a:lnTo>
                  <a:lnTo>
                    <a:pt x="132289" y="73438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1" name="Google Shape;3471;p37"/>
            <p:cNvSpPr/>
            <p:nvPr/>
          </p:nvSpPr>
          <p:spPr>
            <a:xfrm>
              <a:off x="2627967" y="2871431"/>
              <a:ext cx="142827" cy="275330"/>
            </a:xfrm>
            <a:custGeom>
              <a:avLst/>
              <a:gdLst/>
              <a:ahLst/>
              <a:cxnLst/>
              <a:rect l="l" t="t" r="r" b="b"/>
              <a:pathLst>
                <a:path w="142827" h="275330" extrusionOk="0">
                  <a:moveTo>
                    <a:pt x="142827" y="6685"/>
                  </a:moveTo>
                  <a:cubicBezTo>
                    <a:pt x="109783" y="-8688"/>
                    <a:pt x="70489" y="3237"/>
                    <a:pt x="51505" y="34403"/>
                  </a:cubicBezTo>
                  <a:cubicBezTo>
                    <a:pt x="27368" y="74408"/>
                    <a:pt x="2281" y="211949"/>
                    <a:pt x="0" y="235381"/>
                  </a:cubicBezTo>
                  <a:cubicBezTo>
                    <a:pt x="0" y="235381"/>
                    <a:pt x="33925" y="282339"/>
                    <a:pt x="84670" y="27443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2" name="Google Shape;3472;p37"/>
            <p:cNvSpPr/>
            <p:nvPr/>
          </p:nvSpPr>
          <p:spPr>
            <a:xfrm>
              <a:off x="2942472" y="4777576"/>
              <a:ext cx="307903" cy="173671"/>
            </a:xfrm>
            <a:custGeom>
              <a:avLst/>
              <a:gdLst/>
              <a:ahLst/>
              <a:cxnLst/>
              <a:rect l="l" t="t" r="r" b="b"/>
              <a:pathLst>
                <a:path w="307903" h="173671" extrusionOk="0">
                  <a:moveTo>
                    <a:pt x="15623" y="41640"/>
                  </a:moveTo>
                  <a:cubicBezTo>
                    <a:pt x="51311" y="51556"/>
                    <a:pt x="89465" y="46936"/>
                    <a:pt x="121769" y="28781"/>
                  </a:cubicBezTo>
                  <a:cubicBezTo>
                    <a:pt x="147332" y="29543"/>
                    <a:pt x="286167" y="-29988"/>
                    <a:pt x="305078" y="20018"/>
                  </a:cubicBezTo>
                  <a:cubicBezTo>
                    <a:pt x="321613" y="63833"/>
                    <a:pt x="261555" y="104410"/>
                    <a:pt x="229056" y="112221"/>
                  </a:cubicBezTo>
                  <a:cubicBezTo>
                    <a:pt x="158925" y="129270"/>
                    <a:pt x="107040" y="164322"/>
                    <a:pt x="78911" y="170228"/>
                  </a:cubicBezTo>
                  <a:cubicBezTo>
                    <a:pt x="57910" y="174705"/>
                    <a:pt x="30732" y="177562"/>
                    <a:pt x="14007" y="160703"/>
                  </a:cubicBezTo>
                  <a:cubicBezTo>
                    <a:pt x="-5759" y="141176"/>
                    <a:pt x="-4048" y="67834"/>
                    <a:pt x="15623" y="4164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3" name="Google Shape;3473;p37"/>
            <p:cNvSpPr/>
            <p:nvPr/>
          </p:nvSpPr>
          <p:spPr>
            <a:xfrm>
              <a:off x="2947261" y="4806358"/>
              <a:ext cx="303072" cy="144889"/>
            </a:xfrm>
            <a:custGeom>
              <a:avLst/>
              <a:gdLst/>
              <a:ahLst/>
              <a:cxnLst/>
              <a:rect l="l" t="t" r="r" b="b"/>
              <a:pathLst>
                <a:path w="303072" h="144889" extrusionOk="0">
                  <a:moveTo>
                    <a:pt x="74407" y="129349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243"/>
                    <a:pt x="302569" y="0"/>
                  </a:cubicBezTo>
                  <a:cubicBezTo>
                    <a:pt x="308841" y="40386"/>
                    <a:pt x="255055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0"/>
                    <a:pt x="9503" y="131921"/>
                  </a:cubicBezTo>
                  <a:cubicBezTo>
                    <a:pt x="5060" y="127130"/>
                    <a:pt x="1805" y="121348"/>
                    <a:pt x="0" y="115062"/>
                  </a:cubicBezTo>
                  <a:cubicBezTo>
                    <a:pt x="24707" y="136017"/>
                    <a:pt x="53406" y="133731"/>
                    <a:pt x="74407" y="129349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4" name="Google Shape;3474;p37"/>
            <p:cNvSpPr/>
            <p:nvPr/>
          </p:nvSpPr>
          <p:spPr>
            <a:xfrm>
              <a:off x="2717232" y="4676188"/>
              <a:ext cx="307831" cy="173712"/>
            </a:xfrm>
            <a:custGeom>
              <a:avLst/>
              <a:gdLst/>
              <a:ahLst/>
              <a:cxnLst/>
              <a:rect l="l" t="t" r="r" b="b"/>
              <a:pathLst>
                <a:path w="307831" h="173712" extrusionOk="0">
                  <a:moveTo>
                    <a:pt x="15552" y="41682"/>
                  </a:moveTo>
                  <a:cubicBezTo>
                    <a:pt x="51240" y="51598"/>
                    <a:pt x="89394" y="46978"/>
                    <a:pt x="121698" y="28823"/>
                  </a:cubicBezTo>
                  <a:cubicBezTo>
                    <a:pt x="147260" y="29585"/>
                    <a:pt x="286096" y="-30041"/>
                    <a:pt x="305007" y="20060"/>
                  </a:cubicBezTo>
                  <a:cubicBezTo>
                    <a:pt x="321542" y="63875"/>
                    <a:pt x="261484" y="104452"/>
                    <a:pt x="228984" y="112262"/>
                  </a:cubicBezTo>
                  <a:cubicBezTo>
                    <a:pt x="158854" y="129312"/>
                    <a:pt x="106969" y="164364"/>
                    <a:pt x="78840" y="170269"/>
                  </a:cubicBezTo>
                  <a:cubicBezTo>
                    <a:pt x="57839" y="174746"/>
                    <a:pt x="30661" y="177604"/>
                    <a:pt x="13936" y="160744"/>
                  </a:cubicBezTo>
                  <a:cubicBezTo>
                    <a:pt x="-5735" y="141218"/>
                    <a:pt x="-4024" y="67781"/>
                    <a:pt x="15552" y="4168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5" name="Google Shape;3475;p37"/>
            <p:cNvSpPr/>
            <p:nvPr/>
          </p:nvSpPr>
          <p:spPr>
            <a:xfrm>
              <a:off x="2722045" y="4705011"/>
              <a:ext cx="303068" cy="144889"/>
            </a:xfrm>
            <a:custGeom>
              <a:avLst/>
              <a:gdLst/>
              <a:ahLst/>
              <a:cxnLst/>
              <a:rect l="l" t="t" r="r" b="b"/>
              <a:pathLst>
                <a:path w="303068" h="144889" extrusionOk="0">
                  <a:moveTo>
                    <a:pt x="74407" y="129254"/>
                  </a:moveTo>
                  <a:cubicBezTo>
                    <a:pt x="102915" y="123349"/>
                    <a:pt x="154420" y="88297"/>
                    <a:pt x="224551" y="71247"/>
                  </a:cubicBezTo>
                  <a:cubicBezTo>
                    <a:pt x="251539" y="64770"/>
                    <a:pt x="297913" y="35147"/>
                    <a:pt x="302569" y="0"/>
                  </a:cubicBezTo>
                  <a:cubicBezTo>
                    <a:pt x="308841" y="40386"/>
                    <a:pt x="254580" y="76200"/>
                    <a:pt x="224551" y="83439"/>
                  </a:cubicBezTo>
                  <a:cubicBezTo>
                    <a:pt x="154420" y="100489"/>
                    <a:pt x="102535" y="135541"/>
                    <a:pt x="74407" y="141446"/>
                  </a:cubicBezTo>
                  <a:cubicBezTo>
                    <a:pt x="53406" y="145923"/>
                    <a:pt x="26228" y="148781"/>
                    <a:pt x="9503" y="131921"/>
                  </a:cubicBezTo>
                  <a:cubicBezTo>
                    <a:pt x="5040" y="127178"/>
                    <a:pt x="1781" y="121425"/>
                    <a:pt x="0" y="115158"/>
                  </a:cubicBezTo>
                  <a:cubicBezTo>
                    <a:pt x="24707" y="135827"/>
                    <a:pt x="53406" y="133731"/>
                    <a:pt x="74407" y="12925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6" name="Google Shape;3476;p37"/>
            <p:cNvSpPr/>
            <p:nvPr/>
          </p:nvSpPr>
          <p:spPr>
            <a:xfrm>
              <a:off x="2717265" y="3551725"/>
              <a:ext cx="450461" cy="1274557"/>
            </a:xfrm>
            <a:custGeom>
              <a:avLst/>
              <a:gdLst/>
              <a:ahLst/>
              <a:cxnLst/>
              <a:rect l="l" t="t" r="r" b="b"/>
              <a:pathLst>
                <a:path w="450461" h="1274557" extrusionOk="0">
                  <a:moveTo>
                    <a:pt x="12857" y="788003"/>
                  </a:moveTo>
                  <a:cubicBezTo>
                    <a:pt x="18809" y="736320"/>
                    <a:pt x="29529" y="685305"/>
                    <a:pt x="44882" y="635603"/>
                  </a:cubicBezTo>
                  <a:cubicBezTo>
                    <a:pt x="44882" y="635603"/>
                    <a:pt x="35379" y="504063"/>
                    <a:pt x="30532" y="379381"/>
                  </a:cubicBezTo>
                  <a:cubicBezTo>
                    <a:pt x="25021" y="238125"/>
                    <a:pt x="-23919" y="113157"/>
                    <a:pt x="14758" y="0"/>
                  </a:cubicBezTo>
                  <a:lnTo>
                    <a:pt x="450461" y="97155"/>
                  </a:lnTo>
                  <a:cubicBezTo>
                    <a:pt x="450461" y="97155"/>
                    <a:pt x="424138" y="661606"/>
                    <a:pt x="418247" y="729901"/>
                  </a:cubicBezTo>
                  <a:cubicBezTo>
                    <a:pt x="415050" y="783088"/>
                    <a:pt x="408543" y="836019"/>
                    <a:pt x="398766" y="888397"/>
                  </a:cubicBezTo>
                  <a:cubicBezTo>
                    <a:pt x="378810" y="997934"/>
                    <a:pt x="346500" y="1258538"/>
                    <a:pt x="346500" y="1258538"/>
                  </a:cubicBezTo>
                  <a:cubicBezTo>
                    <a:pt x="300412" y="1285304"/>
                    <a:pt x="239974" y="1270445"/>
                    <a:pt x="239974" y="1270445"/>
                  </a:cubicBezTo>
                  <a:cubicBezTo>
                    <a:pt x="239974" y="1270445"/>
                    <a:pt x="243300" y="940975"/>
                    <a:pt x="246246" y="862013"/>
                  </a:cubicBezTo>
                  <a:cubicBezTo>
                    <a:pt x="249857" y="765620"/>
                    <a:pt x="252803" y="772954"/>
                    <a:pt x="252803" y="772954"/>
                  </a:cubicBezTo>
                  <a:lnTo>
                    <a:pt x="238454" y="533400"/>
                  </a:lnTo>
                  <a:lnTo>
                    <a:pt x="228951" y="413956"/>
                  </a:lnTo>
                  <a:cubicBezTo>
                    <a:pt x="228951" y="413956"/>
                    <a:pt x="216882" y="501587"/>
                    <a:pt x="209090" y="579882"/>
                  </a:cubicBezTo>
                  <a:cubicBezTo>
                    <a:pt x="202248" y="648176"/>
                    <a:pt x="185808" y="709898"/>
                    <a:pt x="167373" y="837057"/>
                  </a:cubicBezTo>
                  <a:cubicBezTo>
                    <a:pt x="151503" y="947261"/>
                    <a:pt x="125655" y="1168813"/>
                    <a:pt x="125655" y="1168813"/>
                  </a:cubicBezTo>
                  <a:cubicBezTo>
                    <a:pt x="79567" y="1195673"/>
                    <a:pt x="17038" y="1173385"/>
                    <a:pt x="17038" y="1173385"/>
                  </a:cubicBezTo>
                  <a:cubicBezTo>
                    <a:pt x="17038" y="1173385"/>
                    <a:pt x="314" y="883634"/>
                    <a:pt x="12857" y="78800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7" name="Google Shape;3477;p37"/>
            <p:cNvSpPr/>
            <p:nvPr/>
          </p:nvSpPr>
          <p:spPr>
            <a:xfrm>
              <a:off x="2775050" y="2505974"/>
              <a:ext cx="327076" cy="524521"/>
            </a:xfrm>
            <a:custGeom>
              <a:avLst/>
              <a:gdLst/>
              <a:ahLst/>
              <a:cxnLst/>
              <a:rect l="l" t="t" r="r" b="b"/>
              <a:pathLst>
                <a:path w="327076" h="524521" extrusionOk="0">
                  <a:moveTo>
                    <a:pt x="18646" y="374524"/>
                  </a:moveTo>
                  <a:cubicBezTo>
                    <a:pt x="51811" y="376143"/>
                    <a:pt x="76518" y="384716"/>
                    <a:pt x="80699" y="374524"/>
                  </a:cubicBezTo>
                  <a:cubicBezTo>
                    <a:pt x="84240" y="357350"/>
                    <a:pt x="86779" y="339986"/>
                    <a:pt x="88302" y="322518"/>
                  </a:cubicBezTo>
                  <a:cubicBezTo>
                    <a:pt x="84406" y="312993"/>
                    <a:pt x="81175" y="302515"/>
                    <a:pt x="81175" y="302515"/>
                  </a:cubicBezTo>
                  <a:cubicBezTo>
                    <a:pt x="39457" y="276797"/>
                    <a:pt x="26343" y="231649"/>
                    <a:pt x="20832" y="178690"/>
                  </a:cubicBezTo>
                  <a:cubicBezTo>
                    <a:pt x="11329" y="88869"/>
                    <a:pt x="59888" y="10288"/>
                    <a:pt x="149595" y="858"/>
                  </a:cubicBezTo>
                  <a:cubicBezTo>
                    <a:pt x="233790" y="-7905"/>
                    <a:pt x="295843" y="51436"/>
                    <a:pt x="312378" y="132875"/>
                  </a:cubicBezTo>
                  <a:cubicBezTo>
                    <a:pt x="321310" y="173166"/>
                    <a:pt x="338986" y="249175"/>
                    <a:pt x="315038" y="315374"/>
                  </a:cubicBezTo>
                  <a:cubicBezTo>
                    <a:pt x="301640" y="352426"/>
                    <a:pt x="284344" y="382049"/>
                    <a:pt x="267049" y="387478"/>
                  </a:cubicBezTo>
                  <a:cubicBezTo>
                    <a:pt x="250377" y="387059"/>
                    <a:pt x="233746" y="385592"/>
                    <a:pt x="217255" y="383096"/>
                  </a:cubicBezTo>
                  <a:lnTo>
                    <a:pt x="217255" y="383096"/>
                  </a:lnTo>
                  <a:cubicBezTo>
                    <a:pt x="217255" y="383096"/>
                    <a:pt x="212788" y="408052"/>
                    <a:pt x="209747" y="424054"/>
                  </a:cubicBezTo>
                  <a:cubicBezTo>
                    <a:pt x="206707" y="440056"/>
                    <a:pt x="207847" y="448533"/>
                    <a:pt x="239681" y="468155"/>
                  </a:cubicBezTo>
                  <a:cubicBezTo>
                    <a:pt x="271516" y="487776"/>
                    <a:pt x="191597" y="528162"/>
                    <a:pt x="139332" y="524257"/>
                  </a:cubicBezTo>
                  <a:cubicBezTo>
                    <a:pt x="87066" y="520352"/>
                    <a:pt x="28339" y="488634"/>
                    <a:pt x="12279" y="454820"/>
                  </a:cubicBezTo>
                  <a:cubicBezTo>
                    <a:pt x="-5681" y="417863"/>
                    <a:pt x="-4256" y="373476"/>
                    <a:pt x="18646" y="37452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8" name="Google Shape;3478;p37"/>
            <p:cNvSpPr/>
            <p:nvPr/>
          </p:nvSpPr>
          <p:spPr>
            <a:xfrm>
              <a:off x="2667800" y="2877512"/>
              <a:ext cx="502799" cy="834581"/>
            </a:xfrm>
            <a:custGeom>
              <a:avLst/>
              <a:gdLst/>
              <a:ahLst/>
              <a:cxnLst/>
              <a:rect l="l" t="t" r="r" b="b"/>
              <a:pathLst>
                <a:path w="502799" h="834581" extrusionOk="0">
                  <a:moveTo>
                    <a:pt x="173885" y="7939"/>
                  </a:moveTo>
                  <a:cubicBezTo>
                    <a:pt x="164383" y="30894"/>
                    <a:pt x="188044" y="58993"/>
                    <a:pt x="249908" y="78614"/>
                  </a:cubicBezTo>
                  <a:cubicBezTo>
                    <a:pt x="311771" y="98236"/>
                    <a:pt x="317853" y="72995"/>
                    <a:pt x="317853" y="72995"/>
                  </a:cubicBezTo>
                  <a:cubicBezTo>
                    <a:pt x="317853" y="72995"/>
                    <a:pt x="409270" y="114714"/>
                    <a:pt x="439013" y="135574"/>
                  </a:cubicBezTo>
                  <a:cubicBezTo>
                    <a:pt x="476359" y="161768"/>
                    <a:pt x="492989" y="237587"/>
                    <a:pt x="498026" y="365603"/>
                  </a:cubicBezTo>
                  <a:cubicBezTo>
                    <a:pt x="503822" y="513812"/>
                    <a:pt x="504393" y="733649"/>
                    <a:pt x="499451" y="771558"/>
                  </a:cubicBezTo>
                  <a:cubicBezTo>
                    <a:pt x="499451" y="771558"/>
                    <a:pt x="429511" y="841376"/>
                    <a:pt x="340089" y="834042"/>
                  </a:cubicBezTo>
                  <a:cubicBezTo>
                    <a:pt x="250668" y="826708"/>
                    <a:pt x="100144" y="747270"/>
                    <a:pt x="63558" y="686024"/>
                  </a:cubicBezTo>
                  <a:cubicBezTo>
                    <a:pt x="64603" y="556103"/>
                    <a:pt x="79808" y="534957"/>
                    <a:pt x="58806" y="460091"/>
                  </a:cubicBezTo>
                  <a:cubicBezTo>
                    <a:pt x="10722" y="288641"/>
                    <a:pt x="-14555" y="218632"/>
                    <a:pt x="8822" y="104808"/>
                  </a:cubicBezTo>
                  <a:cubicBezTo>
                    <a:pt x="27827" y="10987"/>
                    <a:pt x="55005" y="-729"/>
                    <a:pt x="91971" y="33"/>
                  </a:cubicBezTo>
                  <a:cubicBezTo>
                    <a:pt x="119400" y="1166"/>
                    <a:pt x="146745" y="3805"/>
                    <a:pt x="173885" y="793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9" name="Google Shape;3479;p37"/>
            <p:cNvSpPr/>
            <p:nvPr/>
          </p:nvSpPr>
          <p:spPr>
            <a:xfrm>
              <a:off x="3024379" y="2981457"/>
              <a:ext cx="633923" cy="498110"/>
            </a:xfrm>
            <a:custGeom>
              <a:avLst/>
              <a:gdLst/>
              <a:ahLst/>
              <a:cxnLst/>
              <a:rect l="l" t="t" r="r" b="b"/>
              <a:pathLst>
                <a:path w="633923" h="498110" extrusionOk="0">
                  <a:moveTo>
                    <a:pt x="282563" y="384245"/>
                  </a:moveTo>
                  <a:cubicBezTo>
                    <a:pt x="209107" y="402723"/>
                    <a:pt x="191907" y="356336"/>
                    <a:pt x="182214" y="317570"/>
                  </a:cubicBezTo>
                  <a:cubicBezTo>
                    <a:pt x="158837" y="224510"/>
                    <a:pt x="146293" y="140500"/>
                    <a:pt x="128903" y="87731"/>
                  </a:cubicBezTo>
                  <a:cubicBezTo>
                    <a:pt x="108377" y="25438"/>
                    <a:pt x="86901" y="15532"/>
                    <a:pt x="56682" y="3435"/>
                  </a:cubicBezTo>
                  <a:cubicBezTo>
                    <a:pt x="21236" y="-10853"/>
                    <a:pt x="-9268" y="19151"/>
                    <a:pt x="2611" y="98685"/>
                  </a:cubicBezTo>
                  <a:cubicBezTo>
                    <a:pt x="16485" y="192506"/>
                    <a:pt x="34825" y="258324"/>
                    <a:pt x="69796" y="369195"/>
                  </a:cubicBezTo>
                  <a:cubicBezTo>
                    <a:pt x="79298" y="397770"/>
                    <a:pt x="99444" y="449681"/>
                    <a:pt x="130138" y="474542"/>
                  </a:cubicBezTo>
                  <a:cubicBezTo>
                    <a:pt x="168150" y="505212"/>
                    <a:pt x="225166" y="503879"/>
                    <a:pt x="311357" y="482447"/>
                  </a:cubicBezTo>
                  <a:cubicBezTo>
                    <a:pt x="348133" y="472922"/>
                    <a:pt x="388519" y="451205"/>
                    <a:pt x="458175" y="418630"/>
                  </a:cubicBezTo>
                  <a:cubicBezTo>
                    <a:pt x="477181" y="409867"/>
                    <a:pt x="491435" y="404056"/>
                    <a:pt x="527260" y="387293"/>
                  </a:cubicBezTo>
                  <a:cubicBezTo>
                    <a:pt x="563086" y="370529"/>
                    <a:pt x="600432" y="342620"/>
                    <a:pt x="619247" y="315284"/>
                  </a:cubicBezTo>
                  <a:cubicBezTo>
                    <a:pt x="638063" y="287947"/>
                    <a:pt x="634832" y="270706"/>
                    <a:pt x="630936" y="264515"/>
                  </a:cubicBezTo>
                  <a:cubicBezTo>
                    <a:pt x="626089" y="256705"/>
                    <a:pt x="623429" y="262896"/>
                    <a:pt x="613356" y="274040"/>
                  </a:cubicBezTo>
                  <a:cubicBezTo>
                    <a:pt x="598835" y="293424"/>
                    <a:pt x="580932" y="310007"/>
                    <a:pt x="560520" y="322999"/>
                  </a:cubicBezTo>
                  <a:cubicBezTo>
                    <a:pt x="560520" y="322999"/>
                    <a:pt x="583707" y="298996"/>
                    <a:pt x="596346" y="283375"/>
                  </a:cubicBezTo>
                  <a:cubicBezTo>
                    <a:pt x="607569" y="269535"/>
                    <a:pt x="616900" y="254257"/>
                    <a:pt x="624094" y="237940"/>
                  </a:cubicBezTo>
                  <a:cubicBezTo>
                    <a:pt x="630746" y="222034"/>
                    <a:pt x="617062" y="200412"/>
                    <a:pt x="606609" y="211747"/>
                  </a:cubicBezTo>
                  <a:cubicBezTo>
                    <a:pt x="596156" y="223081"/>
                    <a:pt x="591309" y="234607"/>
                    <a:pt x="572304" y="257467"/>
                  </a:cubicBezTo>
                  <a:cubicBezTo>
                    <a:pt x="562297" y="269621"/>
                    <a:pt x="550875" y="280527"/>
                    <a:pt x="538284" y="289947"/>
                  </a:cubicBezTo>
                  <a:cubicBezTo>
                    <a:pt x="550048" y="273974"/>
                    <a:pt x="560539" y="257095"/>
                    <a:pt x="569643" y="239464"/>
                  </a:cubicBezTo>
                  <a:cubicBezTo>
                    <a:pt x="581711" y="214795"/>
                    <a:pt x="541134" y="227654"/>
                    <a:pt x="518423" y="251656"/>
                  </a:cubicBezTo>
                  <a:cubicBezTo>
                    <a:pt x="501603" y="269087"/>
                    <a:pt x="487349" y="279184"/>
                    <a:pt x="486968" y="274326"/>
                  </a:cubicBezTo>
                  <a:cubicBezTo>
                    <a:pt x="486588" y="269468"/>
                    <a:pt x="453804" y="304711"/>
                    <a:pt x="437174" y="321951"/>
                  </a:cubicBezTo>
                  <a:cubicBezTo>
                    <a:pt x="419119" y="342144"/>
                    <a:pt x="352314" y="366623"/>
                    <a:pt x="282563" y="38424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0" name="Google Shape;3480;p37"/>
            <p:cNvSpPr/>
            <p:nvPr/>
          </p:nvSpPr>
          <p:spPr>
            <a:xfrm>
              <a:off x="3001678" y="2971210"/>
              <a:ext cx="194366" cy="284908"/>
            </a:xfrm>
            <a:custGeom>
              <a:avLst/>
              <a:gdLst/>
              <a:ahLst/>
              <a:cxnLst/>
              <a:rect l="l" t="t" r="r" b="b"/>
              <a:pathLst>
                <a:path w="194366" h="284908" extrusionOk="0">
                  <a:moveTo>
                    <a:pt x="52205" y="1299"/>
                  </a:moveTo>
                  <a:cubicBezTo>
                    <a:pt x="101239" y="-5940"/>
                    <a:pt x="135925" y="16158"/>
                    <a:pt x="157496" y="90644"/>
                  </a:cubicBezTo>
                  <a:cubicBezTo>
                    <a:pt x="179067" y="165129"/>
                    <a:pt x="194367" y="226184"/>
                    <a:pt x="194367" y="226184"/>
                  </a:cubicBezTo>
                  <a:cubicBezTo>
                    <a:pt x="174970" y="254293"/>
                    <a:pt x="145545" y="273867"/>
                    <a:pt x="112168" y="280858"/>
                  </a:cubicBezTo>
                  <a:cubicBezTo>
                    <a:pt x="53535" y="295146"/>
                    <a:pt x="32439" y="267047"/>
                    <a:pt x="32439" y="267047"/>
                  </a:cubicBezTo>
                  <a:cubicBezTo>
                    <a:pt x="32439" y="267047"/>
                    <a:pt x="16189" y="189037"/>
                    <a:pt x="6021" y="135888"/>
                  </a:cubicBezTo>
                  <a:cubicBezTo>
                    <a:pt x="-4147" y="82738"/>
                    <a:pt x="-8423" y="10348"/>
                    <a:pt x="52205" y="129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1" name="Google Shape;3481;p37"/>
            <p:cNvSpPr/>
            <p:nvPr/>
          </p:nvSpPr>
          <p:spPr>
            <a:xfrm>
              <a:off x="2785215" y="2483249"/>
              <a:ext cx="317013" cy="350275"/>
            </a:xfrm>
            <a:custGeom>
              <a:avLst/>
              <a:gdLst/>
              <a:ahLst/>
              <a:cxnLst/>
              <a:rect l="l" t="t" r="r" b="b"/>
              <a:pathLst>
                <a:path w="317013" h="350275" extrusionOk="0">
                  <a:moveTo>
                    <a:pt x="299172" y="144551"/>
                  </a:moveTo>
                  <a:cubicBezTo>
                    <a:pt x="299172" y="144551"/>
                    <a:pt x="376620" y="26441"/>
                    <a:pt x="208800" y="2438"/>
                  </a:cubicBezTo>
                  <a:cubicBezTo>
                    <a:pt x="87735" y="-14898"/>
                    <a:pt x="10002" y="63017"/>
                    <a:pt x="974" y="147599"/>
                  </a:cubicBezTo>
                  <a:cubicBezTo>
                    <a:pt x="-7579" y="228466"/>
                    <a:pt x="42026" y="312381"/>
                    <a:pt x="77947" y="345623"/>
                  </a:cubicBezTo>
                  <a:cubicBezTo>
                    <a:pt x="95432" y="351910"/>
                    <a:pt x="133063" y="355148"/>
                    <a:pt x="182477" y="332955"/>
                  </a:cubicBezTo>
                  <a:cubicBezTo>
                    <a:pt x="184492" y="310952"/>
                    <a:pt x="185285" y="288854"/>
                    <a:pt x="184853" y="266756"/>
                  </a:cubicBezTo>
                  <a:cubicBezTo>
                    <a:pt x="184853" y="266756"/>
                    <a:pt x="126031" y="142360"/>
                    <a:pt x="299172" y="14455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2" name="Google Shape;3482;p37"/>
            <p:cNvSpPr/>
            <p:nvPr/>
          </p:nvSpPr>
          <p:spPr>
            <a:xfrm>
              <a:off x="3466812" y="3201065"/>
              <a:ext cx="95905" cy="84340"/>
            </a:xfrm>
            <a:custGeom>
              <a:avLst/>
              <a:gdLst/>
              <a:ahLst/>
              <a:cxnLst/>
              <a:rect l="l" t="t" r="r" b="b"/>
              <a:pathLst>
                <a:path w="95905" h="84340" extrusionOk="0">
                  <a:moveTo>
                    <a:pt x="10991" y="71863"/>
                  </a:moveTo>
                  <a:cubicBezTo>
                    <a:pt x="10991" y="71863"/>
                    <a:pt x="-8015" y="37097"/>
                    <a:pt x="3959" y="28429"/>
                  </a:cubicBezTo>
                  <a:cubicBezTo>
                    <a:pt x="15932" y="19761"/>
                    <a:pt x="33322" y="52337"/>
                    <a:pt x="36838" y="65100"/>
                  </a:cubicBezTo>
                  <a:cubicBezTo>
                    <a:pt x="40354" y="77864"/>
                    <a:pt x="35508" y="61195"/>
                    <a:pt x="35508" y="61195"/>
                  </a:cubicBezTo>
                  <a:cubicBezTo>
                    <a:pt x="35508" y="61195"/>
                    <a:pt x="22489" y="21952"/>
                    <a:pt x="30947" y="14427"/>
                  </a:cubicBezTo>
                  <a:cubicBezTo>
                    <a:pt x="39404" y="6903"/>
                    <a:pt x="50807" y="23952"/>
                    <a:pt x="62116" y="48336"/>
                  </a:cubicBezTo>
                  <a:cubicBezTo>
                    <a:pt x="73424" y="72720"/>
                    <a:pt x="64967" y="46146"/>
                    <a:pt x="64967" y="46146"/>
                  </a:cubicBezTo>
                  <a:cubicBezTo>
                    <a:pt x="64967" y="46146"/>
                    <a:pt x="45961" y="6807"/>
                    <a:pt x="54228" y="1378"/>
                  </a:cubicBezTo>
                  <a:cubicBezTo>
                    <a:pt x="64967" y="-5956"/>
                    <a:pt x="82737" y="17380"/>
                    <a:pt x="93285" y="38430"/>
                  </a:cubicBezTo>
                  <a:cubicBezTo>
                    <a:pt x="103833" y="59480"/>
                    <a:pt x="79126" y="84341"/>
                    <a:pt x="79126" y="843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483" name="Google Shape;3483;p37"/>
            <p:cNvGrpSpPr/>
            <p:nvPr/>
          </p:nvGrpSpPr>
          <p:grpSpPr>
            <a:xfrm>
              <a:off x="3439221" y="3170887"/>
              <a:ext cx="276341" cy="167131"/>
              <a:chOff x="4963646" y="3895887"/>
              <a:chExt cx="276341" cy="167131"/>
            </a:xfrm>
          </p:grpSpPr>
          <p:sp>
            <p:nvSpPr>
              <p:cNvPr id="3484" name="Google Shape;3484;p37"/>
              <p:cNvSpPr/>
              <p:nvPr/>
            </p:nvSpPr>
            <p:spPr>
              <a:xfrm>
                <a:off x="4963697" y="3902424"/>
                <a:ext cx="275954" cy="159820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820" extrusionOk="0">
                    <a:moveTo>
                      <a:pt x="75211" y="157607"/>
                    </a:moveTo>
                    <a:lnTo>
                      <a:pt x="4035" y="116363"/>
                    </a:lnTo>
                    <a:cubicBezTo>
                      <a:pt x="-1951" y="112934"/>
                      <a:pt x="-1191" y="106838"/>
                      <a:pt x="5746" y="102838"/>
                    </a:cubicBezTo>
                    <a:lnTo>
                      <a:pt x="177271" y="3301"/>
                    </a:lnTo>
                    <a:cubicBezTo>
                      <a:pt x="184503" y="-737"/>
                      <a:pt x="193217" y="-1090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95" y="160502"/>
                      <a:pt x="82652" y="160893"/>
                      <a:pt x="75211" y="157607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5" name="Google Shape;3485;p37"/>
              <p:cNvSpPr/>
              <p:nvPr/>
            </p:nvSpPr>
            <p:spPr>
              <a:xfrm>
                <a:off x="4963646" y="4006310"/>
                <a:ext cx="7697" cy="6572"/>
              </a:xfrm>
              <a:custGeom>
                <a:avLst/>
                <a:gdLst/>
                <a:ahLst/>
                <a:cxnLst/>
                <a:rect l="l" t="t" r="r" b="b"/>
                <a:pathLst>
                  <a:path w="7697" h="6572" extrusionOk="0">
                    <a:moveTo>
                      <a:pt x="0" y="6572"/>
                    </a:moveTo>
                    <a:lnTo>
                      <a:pt x="0" y="0"/>
                    </a:lnTo>
                    <a:lnTo>
                      <a:pt x="7697" y="2858"/>
                    </a:lnTo>
                    <a:lnTo>
                      <a:pt x="0" y="6572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6" name="Google Shape;3486;p37"/>
              <p:cNvSpPr/>
              <p:nvPr/>
            </p:nvSpPr>
            <p:spPr>
              <a:xfrm>
                <a:off x="5233906" y="3945350"/>
                <a:ext cx="6081" cy="6286"/>
              </a:xfrm>
              <a:custGeom>
                <a:avLst/>
                <a:gdLst/>
                <a:ahLst/>
                <a:cxnLst/>
                <a:rect l="l" t="t" r="r" b="b"/>
                <a:pathLst>
                  <a:path w="6081" h="6286" extrusionOk="0">
                    <a:moveTo>
                      <a:pt x="6082" y="6287"/>
                    </a:moveTo>
                    <a:lnTo>
                      <a:pt x="6082" y="0"/>
                    </a:lnTo>
                    <a:lnTo>
                      <a:pt x="0" y="3905"/>
                    </a:lnTo>
                    <a:lnTo>
                      <a:pt x="6082" y="6287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7" name="Google Shape;3487;p37"/>
              <p:cNvSpPr/>
              <p:nvPr/>
            </p:nvSpPr>
            <p:spPr>
              <a:xfrm>
                <a:off x="4963697" y="3896900"/>
                <a:ext cx="275954" cy="159768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68" extrusionOk="0">
                    <a:moveTo>
                      <a:pt x="75211" y="157511"/>
                    </a:moveTo>
                    <a:lnTo>
                      <a:pt x="4035" y="116363"/>
                    </a:lnTo>
                    <a:cubicBezTo>
                      <a:pt x="-1951" y="112839"/>
                      <a:pt x="-1191" y="106838"/>
                      <a:pt x="5746" y="102743"/>
                    </a:cubicBezTo>
                    <a:lnTo>
                      <a:pt x="177271" y="3302"/>
                    </a:lnTo>
                    <a:cubicBezTo>
                      <a:pt x="184503" y="-737"/>
                      <a:pt x="193217" y="-1089"/>
                      <a:pt x="200743" y="2349"/>
                    </a:cubicBezTo>
                    <a:lnTo>
                      <a:pt x="271919" y="43497"/>
                    </a:lnTo>
                    <a:cubicBezTo>
                      <a:pt x="277906" y="47021"/>
                      <a:pt x="277146" y="53022"/>
                      <a:pt x="270209" y="57118"/>
                    </a:cubicBezTo>
                    <a:lnTo>
                      <a:pt x="98303" y="156559"/>
                    </a:lnTo>
                    <a:cubicBezTo>
                      <a:pt x="91176" y="160474"/>
                      <a:pt x="82633" y="160826"/>
                      <a:pt x="75211" y="157511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8" name="Google Shape;3488;p37"/>
              <p:cNvSpPr/>
              <p:nvPr/>
            </p:nvSpPr>
            <p:spPr>
              <a:xfrm rot="-1790023">
                <a:off x="4978521" y="4031078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8"/>
                      <a:pt x="1185" y="2677"/>
                      <a:pt x="763" y="2677"/>
                    </a:cubicBezTo>
                    <a:cubicBezTo>
                      <a:pt x="342" y="2677"/>
                      <a:pt x="0" y="2078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89" name="Google Shape;3489;p37"/>
              <p:cNvSpPr/>
              <p:nvPr/>
            </p:nvSpPr>
            <p:spPr>
              <a:xfrm rot="-1801764">
                <a:off x="4978313" y="402120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0" name="Google Shape;3490;p37"/>
              <p:cNvSpPr/>
              <p:nvPr/>
            </p:nvSpPr>
            <p:spPr>
              <a:xfrm rot="-1801764">
                <a:off x="4981704" y="4023218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1" name="Google Shape;3491;p37"/>
              <p:cNvSpPr/>
              <p:nvPr/>
            </p:nvSpPr>
            <p:spPr>
              <a:xfrm rot="-1801764">
                <a:off x="4985189" y="4025236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2" name="Google Shape;3492;p37"/>
              <p:cNvSpPr/>
              <p:nvPr/>
            </p:nvSpPr>
            <p:spPr>
              <a:xfrm rot="-1801764">
                <a:off x="5014562" y="4042240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3" name="Google Shape;3493;p37"/>
              <p:cNvSpPr/>
              <p:nvPr/>
            </p:nvSpPr>
            <p:spPr>
              <a:xfrm rot="-1801764">
                <a:off x="5017905" y="4044175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4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4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4" name="Google Shape;3494;p37"/>
              <p:cNvSpPr/>
              <p:nvPr/>
            </p:nvSpPr>
            <p:spPr>
              <a:xfrm rot="-1801764">
                <a:off x="5021390" y="4046193"/>
                <a:ext cx="1519" cy="2664"/>
              </a:xfrm>
              <a:custGeom>
                <a:avLst/>
                <a:gdLst/>
                <a:ahLst/>
                <a:cxnLst/>
                <a:rect l="l" t="t" r="r" b="b"/>
                <a:pathLst>
                  <a:path w="1520" h="2666" extrusionOk="0">
                    <a:moveTo>
                      <a:pt x="1520" y="1333"/>
                    </a:moveTo>
                    <a:cubicBezTo>
                      <a:pt x="1520" y="2070"/>
                      <a:pt x="1180" y="2667"/>
                      <a:pt x="760" y="2667"/>
                    </a:cubicBezTo>
                    <a:cubicBezTo>
                      <a:pt x="340" y="2667"/>
                      <a:pt x="0" y="2070"/>
                      <a:pt x="0" y="1333"/>
                    </a:cubicBezTo>
                    <a:cubicBezTo>
                      <a:pt x="0" y="597"/>
                      <a:pt x="340" y="0"/>
                      <a:pt x="760" y="0"/>
                    </a:cubicBezTo>
                    <a:cubicBezTo>
                      <a:pt x="1180" y="0"/>
                      <a:pt x="1520" y="597"/>
                      <a:pt x="1520" y="133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5" name="Google Shape;3495;p37"/>
              <p:cNvSpPr/>
              <p:nvPr/>
            </p:nvSpPr>
            <p:spPr>
              <a:xfrm rot="-1790023">
                <a:off x="5028625" y="4060140"/>
                <a:ext cx="1525" cy="2676"/>
              </a:xfrm>
              <a:custGeom>
                <a:avLst/>
                <a:gdLst/>
                <a:ahLst/>
                <a:cxnLst/>
                <a:rect l="l" t="t" r="r" b="b"/>
                <a:pathLst>
                  <a:path w="1525" h="2676" extrusionOk="0">
                    <a:moveTo>
                      <a:pt x="1526" y="1339"/>
                    </a:moveTo>
                    <a:cubicBezTo>
                      <a:pt x="1526" y="2079"/>
                      <a:pt x="1185" y="2678"/>
                      <a:pt x="763" y="2678"/>
                    </a:cubicBezTo>
                    <a:cubicBezTo>
                      <a:pt x="342" y="2678"/>
                      <a:pt x="0" y="2079"/>
                      <a:pt x="0" y="1339"/>
                    </a:cubicBezTo>
                    <a:cubicBezTo>
                      <a:pt x="0" y="600"/>
                      <a:pt x="342" y="1"/>
                      <a:pt x="763" y="1"/>
                    </a:cubicBezTo>
                    <a:cubicBezTo>
                      <a:pt x="1185" y="1"/>
                      <a:pt x="1526" y="600"/>
                      <a:pt x="1526" y="1339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6" name="Google Shape;3496;p37"/>
              <p:cNvSpPr/>
              <p:nvPr/>
            </p:nvSpPr>
            <p:spPr>
              <a:xfrm>
                <a:off x="4994815" y="4030735"/>
                <a:ext cx="11593" cy="8583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8583" extrusionOk="0">
                    <a:moveTo>
                      <a:pt x="10548" y="8436"/>
                    </a:moveTo>
                    <a:lnTo>
                      <a:pt x="1045" y="3007"/>
                    </a:lnTo>
                    <a:cubicBezTo>
                      <a:pt x="393" y="2512"/>
                      <a:pt x="8" y="1731"/>
                      <a:pt x="0" y="911"/>
                    </a:cubicBezTo>
                    <a:lnTo>
                      <a:pt x="0" y="911"/>
                    </a:lnTo>
                    <a:cubicBezTo>
                      <a:pt x="0" y="150"/>
                      <a:pt x="475" y="-232"/>
                      <a:pt x="1045" y="150"/>
                    </a:cubicBezTo>
                    <a:lnTo>
                      <a:pt x="10548" y="5579"/>
                    </a:lnTo>
                    <a:cubicBezTo>
                      <a:pt x="11197" y="6036"/>
                      <a:pt x="11586" y="6779"/>
                      <a:pt x="11593" y="7579"/>
                    </a:cubicBezTo>
                    <a:lnTo>
                      <a:pt x="11593" y="7579"/>
                    </a:lnTo>
                    <a:cubicBezTo>
                      <a:pt x="11593" y="8436"/>
                      <a:pt x="11118" y="8817"/>
                      <a:pt x="10548" y="843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7" name="Google Shape;3497;p37"/>
              <p:cNvSpPr/>
              <p:nvPr/>
            </p:nvSpPr>
            <p:spPr>
              <a:xfrm>
                <a:off x="5208723" y="3964590"/>
                <a:ext cx="10739" cy="7715"/>
              </a:xfrm>
              <a:custGeom>
                <a:avLst/>
                <a:gdLst/>
                <a:ahLst/>
                <a:cxnLst/>
                <a:rect l="l" t="t" r="r" b="b"/>
                <a:pathLst>
                  <a:path w="10739" h="7715" extrusionOk="0">
                    <a:moveTo>
                      <a:pt x="9788" y="2667"/>
                    </a:moveTo>
                    <a:lnTo>
                      <a:pt x="1045" y="7715"/>
                    </a:lnTo>
                    <a:cubicBezTo>
                      <a:pt x="475" y="7715"/>
                      <a:pt x="0" y="7715"/>
                      <a:pt x="0" y="6953"/>
                    </a:cubicBezTo>
                    <a:lnTo>
                      <a:pt x="0" y="6953"/>
                    </a:lnTo>
                    <a:cubicBezTo>
                      <a:pt x="48" y="6191"/>
                      <a:pt x="437" y="5496"/>
                      <a:pt x="1045" y="5048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67" y="1514"/>
                      <a:pt x="10415" y="2238"/>
                      <a:pt x="9788" y="2667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8" name="Google Shape;3498;p37"/>
              <p:cNvSpPr/>
              <p:nvPr/>
            </p:nvSpPr>
            <p:spPr>
              <a:xfrm>
                <a:off x="5195324" y="3972306"/>
                <a:ext cx="10738" cy="7810"/>
              </a:xfrm>
              <a:custGeom>
                <a:avLst/>
                <a:gdLst/>
                <a:ahLst/>
                <a:cxnLst/>
                <a:rect l="l" t="t" r="r" b="b"/>
                <a:pathLst>
                  <a:path w="10738" h="7810" extrusionOk="0">
                    <a:moveTo>
                      <a:pt x="9788" y="2762"/>
                    </a:moveTo>
                    <a:lnTo>
                      <a:pt x="1045" y="7810"/>
                    </a:lnTo>
                    <a:cubicBezTo>
                      <a:pt x="475" y="7810"/>
                      <a:pt x="0" y="7810"/>
                      <a:pt x="0" y="7048"/>
                    </a:cubicBezTo>
                    <a:lnTo>
                      <a:pt x="0" y="7048"/>
                    </a:lnTo>
                    <a:cubicBezTo>
                      <a:pt x="9" y="6277"/>
                      <a:pt x="399" y="5562"/>
                      <a:pt x="1045" y="5143"/>
                    </a:cubicBezTo>
                    <a:lnTo>
                      <a:pt x="9788" y="0"/>
                    </a:lnTo>
                    <a:cubicBezTo>
                      <a:pt x="10358" y="0"/>
                      <a:pt x="10738" y="0"/>
                      <a:pt x="10738" y="762"/>
                    </a:cubicBezTo>
                    <a:lnTo>
                      <a:pt x="10738" y="762"/>
                    </a:lnTo>
                    <a:cubicBezTo>
                      <a:pt x="10738" y="1543"/>
                      <a:pt x="10387" y="2276"/>
                      <a:pt x="9788" y="276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99" name="Google Shape;3499;p37"/>
              <p:cNvSpPr/>
              <p:nvPr/>
            </p:nvSpPr>
            <p:spPr>
              <a:xfrm>
                <a:off x="4963697" y="3895887"/>
                <a:ext cx="275954" cy="159785"/>
              </a:xfrm>
              <a:custGeom>
                <a:avLst/>
                <a:gdLst/>
                <a:ahLst/>
                <a:cxnLst/>
                <a:rect l="l" t="t" r="r" b="b"/>
                <a:pathLst>
                  <a:path w="275954" h="159785" extrusionOk="0">
                    <a:moveTo>
                      <a:pt x="75211" y="157571"/>
                    </a:moveTo>
                    <a:lnTo>
                      <a:pt x="4035" y="116328"/>
                    </a:lnTo>
                    <a:cubicBezTo>
                      <a:pt x="-1951" y="112899"/>
                      <a:pt x="-1191" y="106803"/>
                      <a:pt x="5746" y="102802"/>
                    </a:cubicBezTo>
                    <a:lnTo>
                      <a:pt x="177271" y="3266"/>
                    </a:lnTo>
                    <a:cubicBezTo>
                      <a:pt x="184513" y="-725"/>
                      <a:pt x="193208" y="-1077"/>
                      <a:pt x="200743" y="2314"/>
                    </a:cubicBezTo>
                    <a:lnTo>
                      <a:pt x="271919" y="43461"/>
                    </a:lnTo>
                    <a:cubicBezTo>
                      <a:pt x="277906" y="46986"/>
                      <a:pt x="277146" y="52986"/>
                      <a:pt x="270209" y="57082"/>
                    </a:cubicBezTo>
                    <a:lnTo>
                      <a:pt x="98303" y="156523"/>
                    </a:lnTo>
                    <a:cubicBezTo>
                      <a:pt x="91195" y="160467"/>
                      <a:pt x="82652" y="160857"/>
                      <a:pt x="75211" y="157571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0" name="Google Shape;3500;p3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1" name="Google Shape;3501;p37"/>
              <p:cNvSpPr/>
              <p:nvPr/>
            </p:nvSpPr>
            <p:spPr>
              <a:xfrm>
                <a:off x="4974996" y="3900154"/>
                <a:ext cx="256564" cy="148399"/>
              </a:xfrm>
              <a:custGeom>
                <a:avLst/>
                <a:gdLst/>
                <a:ahLst/>
                <a:cxnLst/>
                <a:rect l="l" t="t" r="r" b="b"/>
                <a:pathLst>
                  <a:path w="256564" h="148399" extrusionOk="0">
                    <a:moveTo>
                      <a:pt x="253303" y="40910"/>
                    </a:moveTo>
                    <a:lnTo>
                      <a:pt x="225555" y="24813"/>
                    </a:lnTo>
                    <a:lnTo>
                      <a:pt x="225555" y="24813"/>
                    </a:lnTo>
                    <a:cubicBezTo>
                      <a:pt x="221820" y="26718"/>
                      <a:pt x="217411" y="26718"/>
                      <a:pt x="213676" y="24813"/>
                    </a:cubicBezTo>
                    <a:cubicBezTo>
                      <a:pt x="211785" y="24174"/>
                      <a:pt x="210768" y="22117"/>
                      <a:pt x="211415" y="20222"/>
                    </a:cubicBezTo>
                    <a:cubicBezTo>
                      <a:pt x="211776" y="19155"/>
                      <a:pt x="212612" y="18317"/>
                      <a:pt x="213676" y="17955"/>
                    </a:cubicBezTo>
                    <a:lnTo>
                      <a:pt x="213676" y="17955"/>
                    </a:lnTo>
                    <a:lnTo>
                      <a:pt x="185928" y="1857"/>
                    </a:lnTo>
                    <a:cubicBezTo>
                      <a:pt x="181129" y="-619"/>
                      <a:pt x="175428" y="-619"/>
                      <a:pt x="170629" y="1857"/>
                    </a:cubicBezTo>
                    <a:lnTo>
                      <a:pt x="3189" y="98727"/>
                    </a:lnTo>
                    <a:cubicBezTo>
                      <a:pt x="749" y="99536"/>
                      <a:pt x="-572" y="102184"/>
                      <a:pt x="239" y="104623"/>
                    </a:cubicBezTo>
                    <a:cubicBezTo>
                      <a:pt x="702" y="106023"/>
                      <a:pt x="1795" y="107118"/>
                      <a:pt x="3189" y="107585"/>
                    </a:cubicBezTo>
                    <a:lnTo>
                      <a:pt x="70659" y="146542"/>
                    </a:lnTo>
                    <a:cubicBezTo>
                      <a:pt x="75458" y="149019"/>
                      <a:pt x="81160" y="149019"/>
                      <a:pt x="85959" y="146542"/>
                    </a:cubicBezTo>
                    <a:lnTo>
                      <a:pt x="253303" y="49673"/>
                    </a:lnTo>
                    <a:cubicBezTo>
                      <a:pt x="255717" y="48949"/>
                      <a:pt x="257095" y="46406"/>
                      <a:pt x="256372" y="43987"/>
                    </a:cubicBezTo>
                    <a:cubicBezTo>
                      <a:pt x="255935" y="42510"/>
                      <a:pt x="254776" y="41348"/>
                      <a:pt x="253303" y="40910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2" name="Google Shape;3502;p37"/>
              <p:cNvSpPr/>
              <p:nvPr/>
            </p:nvSpPr>
            <p:spPr>
              <a:xfrm>
                <a:off x="5189528" y="3920775"/>
                <a:ext cx="6461" cy="3619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3619" extrusionOk="0">
                    <a:moveTo>
                      <a:pt x="6462" y="1810"/>
                    </a:moveTo>
                    <a:cubicBezTo>
                      <a:pt x="6462" y="2809"/>
                      <a:pt x="5015" y="3620"/>
                      <a:pt x="3231" y="3620"/>
                    </a:cubicBezTo>
                    <a:cubicBezTo>
                      <a:pt x="1447" y="3620"/>
                      <a:pt x="0" y="2809"/>
                      <a:pt x="0" y="1810"/>
                    </a:cubicBezTo>
                    <a:cubicBezTo>
                      <a:pt x="0" y="810"/>
                      <a:pt x="1447" y="0"/>
                      <a:pt x="3231" y="0"/>
                    </a:cubicBezTo>
                    <a:cubicBezTo>
                      <a:pt x="5015" y="0"/>
                      <a:pt x="6462" y="810"/>
                      <a:pt x="6462" y="1810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03" name="Google Shape;3503;p37"/>
              <p:cNvSpPr/>
              <p:nvPr/>
            </p:nvSpPr>
            <p:spPr>
              <a:xfrm>
                <a:off x="5191381" y="3921823"/>
                <a:ext cx="2668" cy="1547"/>
              </a:xfrm>
              <a:custGeom>
                <a:avLst/>
                <a:gdLst/>
                <a:ahLst/>
                <a:cxnLst/>
                <a:rect l="l" t="t" r="r" b="b"/>
                <a:pathLst>
                  <a:path w="2668" h="1547" extrusionOk="0">
                    <a:moveTo>
                      <a:pt x="428" y="1333"/>
                    </a:moveTo>
                    <a:cubicBezTo>
                      <a:pt x="-143" y="1333"/>
                      <a:pt x="-143" y="571"/>
                      <a:pt x="428" y="286"/>
                    </a:cubicBezTo>
                    <a:cubicBezTo>
                      <a:pt x="1007" y="-95"/>
                      <a:pt x="1748" y="-95"/>
                      <a:pt x="2328" y="286"/>
                    </a:cubicBezTo>
                    <a:cubicBezTo>
                      <a:pt x="2613" y="409"/>
                      <a:pt x="2746" y="752"/>
                      <a:pt x="2623" y="1038"/>
                    </a:cubicBezTo>
                    <a:cubicBezTo>
                      <a:pt x="2566" y="1172"/>
                      <a:pt x="2461" y="1276"/>
                      <a:pt x="2328" y="1333"/>
                    </a:cubicBezTo>
                    <a:cubicBezTo>
                      <a:pt x="1730" y="1619"/>
                      <a:pt x="1026" y="1619"/>
                      <a:pt x="428" y="1333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04" name="Google Shape;3504;p37"/>
            <p:cNvSpPr/>
            <p:nvPr/>
          </p:nvSpPr>
          <p:spPr>
            <a:xfrm>
              <a:off x="3497758" y="3222825"/>
              <a:ext cx="163253" cy="135636"/>
            </a:xfrm>
            <a:custGeom>
              <a:avLst/>
              <a:gdLst/>
              <a:ahLst/>
              <a:cxnLst/>
              <a:rect l="l" t="t" r="r" b="b"/>
              <a:pathLst>
                <a:path w="163253" h="135636" extrusionOk="0">
                  <a:moveTo>
                    <a:pt x="127338" y="95727"/>
                  </a:moveTo>
                  <a:cubicBezTo>
                    <a:pt x="127338" y="95727"/>
                    <a:pt x="165349" y="61723"/>
                    <a:pt x="163163" y="16670"/>
                  </a:cubicBezTo>
                  <a:cubicBezTo>
                    <a:pt x="160882" y="-14763"/>
                    <a:pt x="141972" y="7906"/>
                    <a:pt x="141972" y="7906"/>
                  </a:cubicBezTo>
                  <a:lnTo>
                    <a:pt x="122966" y="42482"/>
                  </a:lnTo>
                  <a:cubicBezTo>
                    <a:pt x="122966" y="42482"/>
                    <a:pt x="103961" y="67152"/>
                    <a:pt x="86475" y="72772"/>
                  </a:cubicBezTo>
                  <a:cubicBezTo>
                    <a:pt x="73115" y="74058"/>
                    <a:pt x="59820" y="76029"/>
                    <a:pt x="46659" y="78677"/>
                  </a:cubicBezTo>
                  <a:cubicBezTo>
                    <a:pt x="23282" y="83249"/>
                    <a:pt x="0" y="112491"/>
                    <a:pt x="0" y="112491"/>
                  </a:cubicBezTo>
                  <a:lnTo>
                    <a:pt x="30124" y="13563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5" name="Google Shape;3505;p37"/>
            <p:cNvSpPr/>
            <p:nvPr/>
          </p:nvSpPr>
          <p:spPr>
            <a:xfrm>
              <a:off x="6274476" y="1508477"/>
              <a:ext cx="336298" cy="520294"/>
            </a:xfrm>
            <a:custGeom>
              <a:avLst/>
              <a:gdLst/>
              <a:ahLst/>
              <a:cxnLst/>
              <a:rect l="l" t="t" r="r" b="b"/>
              <a:pathLst>
                <a:path w="336298" h="520294" extrusionOk="0">
                  <a:moveTo>
                    <a:pt x="294302" y="134437"/>
                  </a:moveTo>
                  <a:lnTo>
                    <a:pt x="70986" y="4897"/>
                  </a:lnTo>
                  <a:cubicBezTo>
                    <a:pt x="63640" y="-75"/>
                    <a:pt x="54403" y="-1342"/>
                    <a:pt x="45994" y="1468"/>
                  </a:cubicBezTo>
                  <a:lnTo>
                    <a:pt x="45994" y="1468"/>
                  </a:lnTo>
                  <a:cubicBezTo>
                    <a:pt x="44188" y="2211"/>
                    <a:pt x="42487" y="3202"/>
                    <a:pt x="40957" y="4421"/>
                  </a:cubicBezTo>
                  <a:lnTo>
                    <a:pt x="0" y="27948"/>
                  </a:lnTo>
                  <a:lnTo>
                    <a:pt x="28508" y="67572"/>
                  </a:lnTo>
                  <a:lnTo>
                    <a:pt x="28508" y="280265"/>
                  </a:lnTo>
                  <a:cubicBezTo>
                    <a:pt x="28508" y="311507"/>
                    <a:pt x="47514" y="347797"/>
                    <a:pt x="70891" y="361323"/>
                  </a:cubicBezTo>
                  <a:lnTo>
                    <a:pt x="267884" y="475623"/>
                  </a:lnTo>
                  <a:lnTo>
                    <a:pt x="274346" y="520295"/>
                  </a:lnTo>
                  <a:cubicBezTo>
                    <a:pt x="275676" y="519628"/>
                    <a:pt x="309601" y="500102"/>
                    <a:pt x="320339" y="493815"/>
                  </a:cubicBezTo>
                  <a:cubicBezTo>
                    <a:pt x="321375" y="493339"/>
                    <a:pt x="322354" y="492768"/>
                    <a:pt x="323285" y="492101"/>
                  </a:cubicBezTo>
                  <a:lnTo>
                    <a:pt x="323285" y="492101"/>
                  </a:lnTo>
                  <a:lnTo>
                    <a:pt x="323285" y="492101"/>
                  </a:lnTo>
                  <a:cubicBezTo>
                    <a:pt x="332560" y="483709"/>
                    <a:pt x="337321" y="471413"/>
                    <a:pt x="336114" y="458954"/>
                  </a:cubicBezTo>
                  <a:lnTo>
                    <a:pt x="336114" y="215495"/>
                  </a:lnTo>
                  <a:cubicBezTo>
                    <a:pt x="336589" y="184253"/>
                    <a:pt x="317678" y="147772"/>
                    <a:pt x="294302" y="134437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6" name="Google Shape;3506;p37"/>
            <p:cNvSpPr/>
            <p:nvPr/>
          </p:nvSpPr>
          <p:spPr>
            <a:xfrm>
              <a:off x="6256990" y="1535134"/>
              <a:ext cx="307985" cy="495867"/>
            </a:xfrm>
            <a:custGeom>
              <a:avLst/>
              <a:gdLst/>
              <a:ahLst/>
              <a:cxnLst/>
              <a:rect l="l" t="t" r="r" b="b"/>
              <a:pathLst>
                <a:path w="307985" h="495867" extrusionOk="0">
                  <a:moveTo>
                    <a:pt x="265603" y="490781"/>
                  </a:moveTo>
                  <a:lnTo>
                    <a:pt x="42288" y="361527"/>
                  </a:lnTo>
                  <a:cubicBezTo>
                    <a:pt x="18911" y="348002"/>
                    <a:pt x="0" y="311711"/>
                    <a:pt x="0" y="280469"/>
                  </a:cubicBezTo>
                  <a:lnTo>
                    <a:pt x="0" y="37105"/>
                  </a:lnTo>
                  <a:cubicBezTo>
                    <a:pt x="0" y="5864"/>
                    <a:pt x="19006" y="-8424"/>
                    <a:pt x="42288" y="5101"/>
                  </a:cubicBezTo>
                  <a:lnTo>
                    <a:pt x="265603" y="134261"/>
                  </a:lnTo>
                  <a:cubicBezTo>
                    <a:pt x="288980" y="147786"/>
                    <a:pt x="307986" y="184171"/>
                    <a:pt x="307986" y="215413"/>
                  </a:cubicBezTo>
                  <a:lnTo>
                    <a:pt x="307986" y="458682"/>
                  </a:lnTo>
                  <a:cubicBezTo>
                    <a:pt x="307986" y="489924"/>
                    <a:pt x="288980" y="504307"/>
                    <a:pt x="265603" y="490781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7" name="Google Shape;3507;p37"/>
            <p:cNvSpPr/>
            <p:nvPr/>
          </p:nvSpPr>
          <p:spPr>
            <a:xfrm>
              <a:off x="6322845" y="1634489"/>
              <a:ext cx="176087" cy="297735"/>
            </a:xfrm>
            <a:custGeom>
              <a:avLst/>
              <a:gdLst/>
              <a:ahLst/>
              <a:cxnLst/>
              <a:rect l="l" t="t" r="r" b="b"/>
              <a:pathLst>
                <a:path w="176087" h="297735" extrusionOk="0">
                  <a:moveTo>
                    <a:pt x="0" y="28904"/>
                  </a:moveTo>
                  <a:cubicBezTo>
                    <a:pt x="0" y="15188"/>
                    <a:pt x="3896" y="6330"/>
                    <a:pt x="11593" y="2234"/>
                  </a:cubicBezTo>
                  <a:cubicBezTo>
                    <a:pt x="19291" y="-1862"/>
                    <a:pt x="29364" y="-338"/>
                    <a:pt x="41812" y="6901"/>
                  </a:cubicBezTo>
                  <a:cubicBezTo>
                    <a:pt x="54413" y="14198"/>
                    <a:pt x="64923" y="24627"/>
                    <a:pt x="72316" y="37191"/>
                  </a:cubicBezTo>
                  <a:cubicBezTo>
                    <a:pt x="79842" y="49516"/>
                    <a:pt x="83824" y="63699"/>
                    <a:pt x="83814" y="78148"/>
                  </a:cubicBezTo>
                  <a:lnTo>
                    <a:pt x="83814" y="89197"/>
                  </a:lnTo>
                  <a:cubicBezTo>
                    <a:pt x="83814" y="103009"/>
                    <a:pt x="80013" y="111867"/>
                    <a:pt x="72316" y="115867"/>
                  </a:cubicBezTo>
                  <a:cubicBezTo>
                    <a:pt x="64619" y="119868"/>
                    <a:pt x="54546" y="118153"/>
                    <a:pt x="42097" y="110914"/>
                  </a:cubicBezTo>
                  <a:cubicBezTo>
                    <a:pt x="29478" y="103647"/>
                    <a:pt x="18958" y="93208"/>
                    <a:pt x="11593" y="80625"/>
                  </a:cubicBezTo>
                  <a:cubicBezTo>
                    <a:pt x="4039" y="68338"/>
                    <a:pt x="28" y="54193"/>
                    <a:pt x="0" y="39763"/>
                  </a:cubicBezTo>
                  <a:close/>
                  <a:moveTo>
                    <a:pt x="25467" y="55479"/>
                  </a:moveTo>
                  <a:cubicBezTo>
                    <a:pt x="25467" y="61584"/>
                    <a:pt x="27035" y="67585"/>
                    <a:pt x="30029" y="72910"/>
                  </a:cubicBezTo>
                  <a:cubicBezTo>
                    <a:pt x="32784" y="78158"/>
                    <a:pt x="36975" y="82520"/>
                    <a:pt x="42097" y="85483"/>
                  </a:cubicBezTo>
                  <a:cubicBezTo>
                    <a:pt x="47039" y="88340"/>
                    <a:pt x="50935" y="88721"/>
                    <a:pt x="53881" y="86626"/>
                  </a:cubicBezTo>
                  <a:cubicBezTo>
                    <a:pt x="57226" y="83311"/>
                    <a:pt x="58841" y="78634"/>
                    <a:pt x="58252" y="73957"/>
                  </a:cubicBezTo>
                  <a:lnTo>
                    <a:pt x="58252" y="62623"/>
                  </a:lnTo>
                  <a:cubicBezTo>
                    <a:pt x="58252" y="56536"/>
                    <a:pt x="56751" y="50554"/>
                    <a:pt x="53881" y="45192"/>
                  </a:cubicBezTo>
                  <a:cubicBezTo>
                    <a:pt x="51154" y="39896"/>
                    <a:pt x="46963" y="35496"/>
                    <a:pt x="41812" y="32524"/>
                  </a:cubicBezTo>
                  <a:cubicBezTo>
                    <a:pt x="38581" y="30000"/>
                    <a:pt x="34201" y="29523"/>
                    <a:pt x="30504" y="31285"/>
                  </a:cubicBezTo>
                  <a:cubicBezTo>
                    <a:pt x="27463" y="33286"/>
                    <a:pt x="25942" y="37572"/>
                    <a:pt x="25942" y="44239"/>
                  </a:cubicBezTo>
                  <a:close/>
                  <a:moveTo>
                    <a:pt x="49509" y="221785"/>
                  </a:moveTo>
                  <a:lnTo>
                    <a:pt x="30504" y="199306"/>
                  </a:lnTo>
                  <a:lnTo>
                    <a:pt x="125532" y="78910"/>
                  </a:lnTo>
                  <a:lnTo>
                    <a:pt x="144537" y="101389"/>
                  </a:lnTo>
                  <a:close/>
                  <a:moveTo>
                    <a:pt x="92177" y="208451"/>
                  </a:moveTo>
                  <a:cubicBezTo>
                    <a:pt x="92177" y="194639"/>
                    <a:pt x="96073" y="185781"/>
                    <a:pt x="103866" y="181780"/>
                  </a:cubicBezTo>
                  <a:cubicBezTo>
                    <a:pt x="111658" y="177780"/>
                    <a:pt x="121731" y="179494"/>
                    <a:pt x="134084" y="186638"/>
                  </a:cubicBezTo>
                  <a:cubicBezTo>
                    <a:pt x="146600" y="193934"/>
                    <a:pt x="157062" y="204288"/>
                    <a:pt x="164493" y="216737"/>
                  </a:cubicBezTo>
                  <a:cubicBezTo>
                    <a:pt x="172124" y="229129"/>
                    <a:pt x="176144" y="243417"/>
                    <a:pt x="176087" y="257980"/>
                  </a:cubicBezTo>
                  <a:lnTo>
                    <a:pt x="176087" y="269030"/>
                  </a:lnTo>
                  <a:cubicBezTo>
                    <a:pt x="176087" y="282650"/>
                    <a:pt x="172286" y="291604"/>
                    <a:pt x="164683" y="295604"/>
                  </a:cubicBezTo>
                  <a:cubicBezTo>
                    <a:pt x="157081" y="299605"/>
                    <a:pt x="147008" y="297985"/>
                    <a:pt x="134369" y="290651"/>
                  </a:cubicBezTo>
                  <a:cubicBezTo>
                    <a:pt x="121693" y="283374"/>
                    <a:pt x="111145" y="272906"/>
                    <a:pt x="103770" y="260266"/>
                  </a:cubicBezTo>
                  <a:cubicBezTo>
                    <a:pt x="96282" y="248093"/>
                    <a:pt x="92272" y="234092"/>
                    <a:pt x="92177" y="219785"/>
                  </a:cubicBezTo>
                  <a:close/>
                  <a:moveTo>
                    <a:pt x="117645" y="235120"/>
                  </a:moveTo>
                  <a:cubicBezTo>
                    <a:pt x="117768" y="241178"/>
                    <a:pt x="119403" y="247103"/>
                    <a:pt x="122396" y="252361"/>
                  </a:cubicBezTo>
                  <a:cubicBezTo>
                    <a:pt x="125142" y="257657"/>
                    <a:pt x="129285" y="262105"/>
                    <a:pt x="134369" y="265219"/>
                  </a:cubicBezTo>
                  <a:cubicBezTo>
                    <a:pt x="145108" y="271506"/>
                    <a:pt x="150524" y="267696"/>
                    <a:pt x="150524" y="253885"/>
                  </a:cubicBezTo>
                  <a:lnTo>
                    <a:pt x="150524" y="242169"/>
                  </a:lnTo>
                  <a:cubicBezTo>
                    <a:pt x="150524" y="236102"/>
                    <a:pt x="148985" y="230139"/>
                    <a:pt x="146058" y="224834"/>
                  </a:cubicBezTo>
                  <a:cubicBezTo>
                    <a:pt x="143302" y="219614"/>
                    <a:pt x="139159" y="215261"/>
                    <a:pt x="134084" y="212260"/>
                  </a:cubicBezTo>
                  <a:cubicBezTo>
                    <a:pt x="130720" y="209527"/>
                    <a:pt x="126064" y="209041"/>
                    <a:pt x="122206" y="211022"/>
                  </a:cubicBezTo>
                  <a:cubicBezTo>
                    <a:pt x="118671" y="214175"/>
                    <a:pt x="116960" y="218899"/>
                    <a:pt x="117645" y="223595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8" name="Google Shape;3508;p37"/>
            <p:cNvSpPr/>
            <p:nvPr/>
          </p:nvSpPr>
          <p:spPr>
            <a:xfrm>
              <a:off x="3417840" y="830009"/>
              <a:ext cx="336307" cy="520393"/>
            </a:xfrm>
            <a:custGeom>
              <a:avLst/>
              <a:gdLst/>
              <a:ahLst/>
              <a:cxnLst/>
              <a:rect l="l" t="t" r="r" b="b"/>
              <a:pathLst>
                <a:path w="336307" h="520393" extrusionOk="0">
                  <a:moveTo>
                    <a:pt x="294302" y="134154"/>
                  </a:moveTo>
                  <a:lnTo>
                    <a:pt x="70986" y="4900"/>
                  </a:lnTo>
                  <a:cubicBezTo>
                    <a:pt x="63640" y="-76"/>
                    <a:pt x="54403" y="-1344"/>
                    <a:pt x="45994" y="1471"/>
                  </a:cubicBezTo>
                  <a:lnTo>
                    <a:pt x="45994" y="1471"/>
                  </a:lnTo>
                  <a:cubicBezTo>
                    <a:pt x="44205" y="2253"/>
                    <a:pt x="42515" y="3245"/>
                    <a:pt x="40957" y="4424"/>
                  </a:cubicBezTo>
                  <a:lnTo>
                    <a:pt x="0" y="27951"/>
                  </a:lnTo>
                  <a:lnTo>
                    <a:pt x="28508" y="67575"/>
                  </a:lnTo>
                  <a:lnTo>
                    <a:pt x="28508" y="280268"/>
                  </a:lnTo>
                  <a:cubicBezTo>
                    <a:pt x="28508" y="311510"/>
                    <a:pt x="47514" y="347800"/>
                    <a:pt x="70796" y="361326"/>
                  </a:cubicBezTo>
                  <a:lnTo>
                    <a:pt x="267789" y="475626"/>
                  </a:lnTo>
                  <a:lnTo>
                    <a:pt x="274346" y="520393"/>
                  </a:lnTo>
                  <a:lnTo>
                    <a:pt x="320244" y="493818"/>
                  </a:lnTo>
                  <a:cubicBezTo>
                    <a:pt x="321261" y="493333"/>
                    <a:pt x="322240" y="492799"/>
                    <a:pt x="323190" y="492199"/>
                  </a:cubicBezTo>
                  <a:lnTo>
                    <a:pt x="323190" y="492199"/>
                  </a:lnTo>
                  <a:lnTo>
                    <a:pt x="323190" y="492199"/>
                  </a:lnTo>
                  <a:cubicBezTo>
                    <a:pt x="332551" y="483865"/>
                    <a:pt x="337359" y="471539"/>
                    <a:pt x="336114" y="459052"/>
                  </a:cubicBezTo>
                  <a:lnTo>
                    <a:pt x="336114" y="215212"/>
                  </a:lnTo>
                  <a:cubicBezTo>
                    <a:pt x="336684" y="183970"/>
                    <a:pt x="317679" y="147680"/>
                    <a:pt x="294302" y="134154"/>
                  </a:cubicBez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9" name="Google Shape;3509;p37"/>
            <p:cNvSpPr/>
            <p:nvPr/>
          </p:nvSpPr>
          <p:spPr>
            <a:xfrm>
              <a:off x="3400355" y="856397"/>
              <a:ext cx="307985" cy="495973"/>
            </a:xfrm>
            <a:custGeom>
              <a:avLst/>
              <a:gdLst/>
              <a:ahLst/>
              <a:cxnLst/>
              <a:rect l="l" t="t" r="r" b="b"/>
              <a:pathLst>
                <a:path w="307985" h="495973" extrusionOk="0">
                  <a:moveTo>
                    <a:pt x="265698" y="490766"/>
                  </a:moveTo>
                  <a:lnTo>
                    <a:pt x="42382" y="361702"/>
                  </a:lnTo>
                  <a:cubicBezTo>
                    <a:pt x="19006" y="348177"/>
                    <a:pt x="0" y="311886"/>
                    <a:pt x="0" y="280644"/>
                  </a:cubicBezTo>
                  <a:lnTo>
                    <a:pt x="0" y="37185"/>
                  </a:lnTo>
                  <a:cubicBezTo>
                    <a:pt x="0" y="5943"/>
                    <a:pt x="19006" y="-8439"/>
                    <a:pt x="42382" y="5086"/>
                  </a:cubicBezTo>
                  <a:lnTo>
                    <a:pt x="265698" y="134340"/>
                  </a:lnTo>
                  <a:cubicBezTo>
                    <a:pt x="289075" y="147866"/>
                    <a:pt x="307986" y="184156"/>
                    <a:pt x="307986" y="215398"/>
                  </a:cubicBezTo>
                  <a:lnTo>
                    <a:pt x="307986" y="458667"/>
                  </a:lnTo>
                  <a:cubicBezTo>
                    <a:pt x="307986" y="489909"/>
                    <a:pt x="289075" y="504577"/>
                    <a:pt x="265698" y="490766"/>
                  </a:cubicBezTo>
                  <a:close/>
                </a:path>
              </a:pathLst>
            </a:custGeom>
            <a:solidFill>
              <a:srgbClr val="EF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0" name="Google Shape;3510;p37"/>
            <p:cNvSpPr/>
            <p:nvPr/>
          </p:nvSpPr>
          <p:spPr>
            <a:xfrm>
              <a:off x="3456326" y="989404"/>
              <a:ext cx="196042" cy="250697"/>
            </a:xfrm>
            <a:custGeom>
              <a:avLst/>
              <a:gdLst/>
              <a:ahLst/>
              <a:cxnLst/>
              <a:rect l="l" t="t" r="r" b="b"/>
              <a:pathLst>
                <a:path w="196042" h="250697" extrusionOk="0">
                  <a:moveTo>
                    <a:pt x="98069" y="0"/>
                  </a:moveTo>
                  <a:lnTo>
                    <a:pt x="128288" y="88487"/>
                  </a:lnTo>
                  <a:lnTo>
                    <a:pt x="196043" y="139065"/>
                  </a:lnTo>
                  <a:lnTo>
                    <a:pt x="147008" y="166021"/>
                  </a:lnTo>
                  <a:lnTo>
                    <a:pt x="158602" y="250698"/>
                  </a:lnTo>
                  <a:lnTo>
                    <a:pt x="98069" y="178879"/>
                  </a:lnTo>
                  <a:lnTo>
                    <a:pt x="37441" y="180594"/>
                  </a:lnTo>
                  <a:lnTo>
                    <a:pt x="49034" y="109252"/>
                  </a:lnTo>
                  <a:lnTo>
                    <a:pt x="0" y="25622"/>
                  </a:lnTo>
                  <a:lnTo>
                    <a:pt x="67755" y="53435"/>
                  </a:lnTo>
                  <a:lnTo>
                    <a:pt x="98069" y="0"/>
                  </a:ln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11" name="Google Shape;3511;p37"/>
          <p:cNvSpPr txBox="1">
            <a:spLocks noGrp="1"/>
          </p:cNvSpPr>
          <p:nvPr>
            <p:ph type="title"/>
          </p:nvPr>
        </p:nvSpPr>
        <p:spPr>
          <a:xfrm>
            <a:off x="381000" y="624650"/>
            <a:ext cx="1562100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Extra resources</a:t>
            </a:r>
            <a:endParaRPr sz="24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7" name="Google Shape;3517;p3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3518" name="Google Shape;3518;p38"/>
          <p:cNvGrpSpPr/>
          <p:nvPr/>
        </p:nvGrpSpPr>
        <p:grpSpPr>
          <a:xfrm>
            <a:off x="2824328" y="371579"/>
            <a:ext cx="1459675" cy="1782539"/>
            <a:chOff x="2473900" y="225896"/>
            <a:chExt cx="3899746" cy="4762328"/>
          </a:xfrm>
        </p:grpSpPr>
        <p:sp>
          <p:nvSpPr>
            <p:cNvPr id="3519" name="Google Shape;3519;p38"/>
            <p:cNvSpPr/>
            <p:nvPr/>
          </p:nvSpPr>
          <p:spPr>
            <a:xfrm>
              <a:off x="3961606" y="3558431"/>
              <a:ext cx="1029717" cy="605511"/>
            </a:xfrm>
            <a:custGeom>
              <a:avLst/>
              <a:gdLst/>
              <a:ahLst/>
              <a:cxnLst/>
              <a:rect l="l" t="t" r="r" b="b"/>
              <a:pathLst>
                <a:path w="1029717" h="605511" extrusionOk="0">
                  <a:moveTo>
                    <a:pt x="850397" y="593403"/>
                  </a:moveTo>
                  <a:lnTo>
                    <a:pt x="15367" y="111819"/>
                  </a:lnTo>
                  <a:cubicBezTo>
                    <a:pt x="618" y="103218"/>
                    <a:pt x="-4384" y="84273"/>
                    <a:pt x="4193" y="69490"/>
                  </a:cubicBezTo>
                  <a:cubicBezTo>
                    <a:pt x="7132" y="64442"/>
                    <a:pt x="11430" y="60327"/>
                    <a:pt x="16603" y="57622"/>
                  </a:cubicBezTo>
                  <a:lnTo>
                    <a:pt x="121683" y="3425"/>
                  </a:lnTo>
                  <a:cubicBezTo>
                    <a:pt x="130993" y="-1366"/>
                    <a:pt x="142081" y="-1118"/>
                    <a:pt x="151163" y="4092"/>
                  </a:cubicBezTo>
                  <a:lnTo>
                    <a:pt x="1014246" y="501868"/>
                  </a:lnTo>
                  <a:cubicBezTo>
                    <a:pt x="1029005" y="510355"/>
                    <a:pt x="1034092" y="529214"/>
                    <a:pt x="1025619" y="543997"/>
                  </a:cubicBezTo>
                  <a:cubicBezTo>
                    <a:pt x="1022662" y="549150"/>
                    <a:pt x="1018287" y="553341"/>
                    <a:pt x="1013010" y="556065"/>
                  </a:cubicBezTo>
                  <a:lnTo>
                    <a:pt x="936934" y="595404"/>
                  </a:lnTo>
                  <a:cubicBezTo>
                    <a:pt x="909632" y="609558"/>
                    <a:pt x="877014" y="608805"/>
                    <a:pt x="850397" y="593403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0" name="Google Shape;3520;p38"/>
            <p:cNvSpPr/>
            <p:nvPr/>
          </p:nvSpPr>
          <p:spPr>
            <a:xfrm>
              <a:off x="4042969" y="1357120"/>
              <a:ext cx="929840" cy="2717164"/>
            </a:xfrm>
            <a:custGeom>
              <a:avLst/>
              <a:gdLst/>
              <a:ahLst/>
              <a:cxnLst/>
              <a:rect l="l" t="t" r="r" b="b"/>
              <a:pathLst>
                <a:path w="929840" h="2717164" extrusionOk="0">
                  <a:moveTo>
                    <a:pt x="820195" y="2704036"/>
                  </a:moveTo>
                  <a:lnTo>
                    <a:pt x="108694" y="2292556"/>
                  </a:lnTo>
                  <a:cubicBezTo>
                    <a:pt x="48403" y="2257695"/>
                    <a:pt x="0" y="2164254"/>
                    <a:pt x="0" y="2083768"/>
                  </a:cubicBezTo>
                  <a:lnTo>
                    <a:pt x="0" y="95710"/>
                  </a:lnTo>
                  <a:cubicBezTo>
                    <a:pt x="0" y="15224"/>
                    <a:pt x="48879" y="-21733"/>
                    <a:pt x="109169" y="13128"/>
                  </a:cubicBezTo>
                  <a:lnTo>
                    <a:pt x="820671" y="424608"/>
                  </a:lnTo>
                  <a:cubicBezTo>
                    <a:pt x="880961" y="459470"/>
                    <a:pt x="929840" y="552910"/>
                    <a:pt x="929840" y="633396"/>
                  </a:cubicBezTo>
                  <a:lnTo>
                    <a:pt x="929840" y="2621454"/>
                  </a:lnTo>
                  <a:cubicBezTo>
                    <a:pt x="929365" y="2701941"/>
                    <a:pt x="880486" y="2738897"/>
                    <a:pt x="820195" y="2704036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1" name="Google Shape;3521;p38"/>
            <p:cNvSpPr/>
            <p:nvPr/>
          </p:nvSpPr>
          <p:spPr>
            <a:xfrm>
              <a:off x="4875432" y="3975622"/>
              <a:ext cx="56391" cy="121443"/>
            </a:xfrm>
            <a:custGeom>
              <a:avLst/>
              <a:gdLst/>
              <a:ahLst/>
              <a:cxnLst/>
              <a:rect l="l" t="t" r="r" b="b"/>
              <a:pathLst>
                <a:path w="56391" h="121443" extrusionOk="0">
                  <a:moveTo>
                    <a:pt x="0" y="121444"/>
                  </a:moveTo>
                  <a:lnTo>
                    <a:pt x="56391" y="92869"/>
                  </a:lnTo>
                  <a:lnTo>
                    <a:pt x="2282" y="0"/>
                  </a:lnTo>
                  <a:lnTo>
                    <a:pt x="0" y="12144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2" name="Google Shape;3522;p38"/>
            <p:cNvSpPr/>
            <p:nvPr/>
          </p:nvSpPr>
          <p:spPr>
            <a:xfrm>
              <a:off x="4031462" y="1362819"/>
              <a:ext cx="51922" cy="76581"/>
            </a:xfrm>
            <a:custGeom>
              <a:avLst/>
              <a:gdLst/>
              <a:ahLst/>
              <a:cxnLst/>
              <a:rect l="l" t="t" r="r" b="b"/>
              <a:pathLst>
                <a:path w="51922" h="76581" extrusionOk="0">
                  <a:moveTo>
                    <a:pt x="0" y="27242"/>
                  </a:moveTo>
                  <a:lnTo>
                    <a:pt x="51922" y="0"/>
                  </a:lnTo>
                  <a:lnTo>
                    <a:pt x="41461" y="76581"/>
                  </a:lnTo>
                  <a:lnTo>
                    <a:pt x="0" y="272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3" name="Google Shape;3523;p38"/>
            <p:cNvSpPr/>
            <p:nvPr/>
          </p:nvSpPr>
          <p:spPr>
            <a:xfrm>
              <a:off x="3997133" y="1379805"/>
              <a:ext cx="929842" cy="2717228"/>
            </a:xfrm>
            <a:custGeom>
              <a:avLst/>
              <a:gdLst/>
              <a:ahLst/>
              <a:cxnLst/>
              <a:rect l="l" t="t" r="r" b="b"/>
              <a:pathLst>
                <a:path w="929842" h="2717228" extrusionOk="0">
                  <a:moveTo>
                    <a:pt x="820671" y="2704116"/>
                  </a:moveTo>
                  <a:lnTo>
                    <a:pt x="109169" y="2292636"/>
                  </a:lnTo>
                  <a:cubicBezTo>
                    <a:pt x="48879" y="2257774"/>
                    <a:pt x="0" y="2164239"/>
                    <a:pt x="0" y="2083752"/>
                  </a:cubicBezTo>
                  <a:lnTo>
                    <a:pt x="0" y="95790"/>
                  </a:lnTo>
                  <a:cubicBezTo>
                    <a:pt x="0" y="15303"/>
                    <a:pt x="48879" y="-21749"/>
                    <a:pt x="109169" y="13113"/>
                  </a:cubicBezTo>
                  <a:lnTo>
                    <a:pt x="820671" y="424593"/>
                  </a:lnTo>
                  <a:cubicBezTo>
                    <a:pt x="880961" y="459454"/>
                    <a:pt x="929840" y="552990"/>
                    <a:pt x="929840" y="633476"/>
                  </a:cubicBezTo>
                  <a:lnTo>
                    <a:pt x="929840" y="2621439"/>
                  </a:lnTo>
                  <a:cubicBezTo>
                    <a:pt x="930221" y="2701925"/>
                    <a:pt x="880961" y="2738977"/>
                    <a:pt x="820671" y="270411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4" name="Google Shape;3524;p38"/>
            <p:cNvSpPr/>
            <p:nvPr/>
          </p:nvSpPr>
          <p:spPr>
            <a:xfrm>
              <a:off x="3989621" y="1384880"/>
              <a:ext cx="929745" cy="2717215"/>
            </a:xfrm>
            <a:custGeom>
              <a:avLst/>
              <a:gdLst/>
              <a:ahLst/>
              <a:cxnLst/>
              <a:rect l="l" t="t" r="r" b="b"/>
              <a:pathLst>
                <a:path w="929745" h="2717215" extrusionOk="0">
                  <a:moveTo>
                    <a:pt x="929745" y="633449"/>
                  </a:moveTo>
                  <a:lnTo>
                    <a:pt x="929745" y="2621412"/>
                  </a:lnTo>
                  <a:cubicBezTo>
                    <a:pt x="929745" y="2701994"/>
                    <a:pt x="880961" y="2738951"/>
                    <a:pt x="820671" y="2704089"/>
                  </a:cubicBezTo>
                  <a:lnTo>
                    <a:pt x="541567" y="2542736"/>
                  </a:lnTo>
                  <a:lnTo>
                    <a:pt x="454840" y="2492539"/>
                  </a:lnTo>
                  <a:lnTo>
                    <a:pt x="109074" y="2292514"/>
                  </a:lnTo>
                  <a:cubicBezTo>
                    <a:pt x="48784" y="2257653"/>
                    <a:pt x="0" y="2164212"/>
                    <a:pt x="0" y="2083631"/>
                  </a:cubicBezTo>
                  <a:lnTo>
                    <a:pt x="0" y="95763"/>
                  </a:lnTo>
                  <a:cubicBezTo>
                    <a:pt x="0" y="15182"/>
                    <a:pt x="48784" y="-21680"/>
                    <a:pt x="109074" y="13086"/>
                  </a:cubicBezTo>
                  <a:lnTo>
                    <a:pt x="820671" y="424566"/>
                  </a:lnTo>
                  <a:cubicBezTo>
                    <a:pt x="880676" y="459428"/>
                    <a:pt x="929745" y="552868"/>
                    <a:pt x="929745" y="633449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5" name="Google Shape;3525;p38"/>
            <p:cNvSpPr/>
            <p:nvPr/>
          </p:nvSpPr>
          <p:spPr>
            <a:xfrm>
              <a:off x="4041162" y="1465160"/>
              <a:ext cx="826947" cy="2523815"/>
            </a:xfrm>
            <a:custGeom>
              <a:avLst/>
              <a:gdLst/>
              <a:ahLst/>
              <a:cxnLst/>
              <a:rect l="l" t="t" r="r" b="b"/>
              <a:pathLst>
                <a:path w="826947" h="2523815" extrusionOk="0">
                  <a:moveTo>
                    <a:pt x="826947" y="532977"/>
                  </a:moveTo>
                  <a:lnTo>
                    <a:pt x="826947" y="2469219"/>
                  </a:lnTo>
                  <a:cubicBezTo>
                    <a:pt x="826947" y="2517987"/>
                    <a:pt x="792808" y="2537799"/>
                    <a:pt x="750871" y="2513319"/>
                  </a:cubicBezTo>
                  <a:lnTo>
                    <a:pt x="528444" y="2384732"/>
                  </a:lnTo>
                  <a:lnTo>
                    <a:pt x="508759" y="2373397"/>
                  </a:lnTo>
                  <a:lnTo>
                    <a:pt x="502197" y="2369492"/>
                  </a:lnTo>
                  <a:lnTo>
                    <a:pt x="453889" y="2341965"/>
                  </a:lnTo>
                  <a:lnTo>
                    <a:pt x="314670" y="2261669"/>
                  </a:lnTo>
                  <a:lnTo>
                    <a:pt x="314670" y="2261669"/>
                  </a:lnTo>
                  <a:lnTo>
                    <a:pt x="256947" y="2228332"/>
                  </a:lnTo>
                  <a:lnTo>
                    <a:pt x="233744" y="2214901"/>
                  </a:lnTo>
                  <a:lnTo>
                    <a:pt x="76076" y="2123747"/>
                  </a:lnTo>
                  <a:cubicBezTo>
                    <a:pt x="33949" y="2099363"/>
                    <a:pt x="0" y="2040022"/>
                    <a:pt x="0" y="1991159"/>
                  </a:cubicBezTo>
                  <a:lnTo>
                    <a:pt x="0" y="54631"/>
                  </a:lnTo>
                  <a:cubicBezTo>
                    <a:pt x="0" y="5863"/>
                    <a:pt x="34139" y="-13949"/>
                    <a:pt x="76076" y="10435"/>
                  </a:cubicBezTo>
                  <a:lnTo>
                    <a:pt x="353659" y="171122"/>
                  </a:lnTo>
                  <a:lnTo>
                    <a:pt x="353659" y="171884"/>
                  </a:lnTo>
                  <a:cubicBezTo>
                    <a:pt x="355979" y="213822"/>
                    <a:pt x="378127" y="252141"/>
                    <a:pt x="413283" y="275040"/>
                  </a:cubicBezTo>
                  <a:cubicBezTo>
                    <a:pt x="446186" y="294090"/>
                    <a:pt x="472813" y="278564"/>
                    <a:pt x="472813" y="240654"/>
                  </a:cubicBezTo>
                  <a:cubicBezTo>
                    <a:pt x="472813" y="240654"/>
                    <a:pt x="472813" y="240083"/>
                    <a:pt x="472813" y="239797"/>
                  </a:cubicBezTo>
                  <a:lnTo>
                    <a:pt x="750681" y="400484"/>
                  </a:lnTo>
                  <a:cubicBezTo>
                    <a:pt x="792808" y="424868"/>
                    <a:pt x="826947" y="484590"/>
                    <a:pt x="826947" y="53297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6" name="Google Shape;3526;p38"/>
            <p:cNvSpPr/>
            <p:nvPr/>
          </p:nvSpPr>
          <p:spPr>
            <a:xfrm rot="-1790023">
              <a:off x="4443891" y="1666407"/>
              <a:ext cx="37024" cy="64039"/>
            </a:xfrm>
            <a:custGeom>
              <a:avLst/>
              <a:gdLst/>
              <a:ahLst/>
              <a:cxnLst/>
              <a:rect l="l" t="t" r="r" b="b"/>
              <a:pathLst>
                <a:path w="37023" h="64037" extrusionOk="0">
                  <a:moveTo>
                    <a:pt x="37025" y="32019"/>
                  </a:moveTo>
                  <a:cubicBezTo>
                    <a:pt x="37025" y="49703"/>
                    <a:pt x="28737" y="64038"/>
                    <a:pt x="18513" y="64038"/>
                  </a:cubicBezTo>
                  <a:cubicBezTo>
                    <a:pt x="8289" y="64038"/>
                    <a:pt x="1" y="49703"/>
                    <a:pt x="1" y="32019"/>
                  </a:cubicBezTo>
                  <a:cubicBezTo>
                    <a:pt x="1" y="14336"/>
                    <a:pt x="8289" y="1"/>
                    <a:pt x="18513" y="1"/>
                  </a:cubicBezTo>
                  <a:cubicBezTo>
                    <a:pt x="28737" y="1"/>
                    <a:pt x="37025" y="14336"/>
                    <a:pt x="37025" y="3201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7" name="Google Shape;3527;p38"/>
            <p:cNvSpPr/>
            <p:nvPr/>
          </p:nvSpPr>
          <p:spPr>
            <a:xfrm>
              <a:off x="4445031" y="1680263"/>
              <a:ext cx="19019" cy="24476"/>
            </a:xfrm>
            <a:custGeom>
              <a:avLst/>
              <a:gdLst/>
              <a:ahLst/>
              <a:cxnLst/>
              <a:rect l="l" t="t" r="r" b="b"/>
              <a:pathLst>
                <a:path w="19019" h="24476" extrusionOk="0">
                  <a:moveTo>
                    <a:pt x="9510" y="23170"/>
                  </a:moveTo>
                  <a:cubicBezTo>
                    <a:pt x="3927" y="19532"/>
                    <a:pt x="399" y="13445"/>
                    <a:pt x="0" y="6787"/>
                  </a:cubicBezTo>
                  <a:cubicBezTo>
                    <a:pt x="0" y="691"/>
                    <a:pt x="4279" y="-1690"/>
                    <a:pt x="9510" y="1263"/>
                  </a:cubicBezTo>
                  <a:cubicBezTo>
                    <a:pt x="15130" y="4911"/>
                    <a:pt x="18667" y="11035"/>
                    <a:pt x="19019" y="17741"/>
                  </a:cubicBezTo>
                  <a:cubicBezTo>
                    <a:pt x="18924" y="23742"/>
                    <a:pt x="14740" y="26218"/>
                    <a:pt x="9510" y="23170"/>
                  </a:cubicBezTo>
                  <a:close/>
                </a:path>
              </a:pathLst>
            </a:custGeom>
            <a:solidFill>
              <a:srgbClr val="FFFF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8" name="Google Shape;3528;p38"/>
            <p:cNvSpPr/>
            <p:nvPr/>
          </p:nvSpPr>
          <p:spPr>
            <a:xfrm>
              <a:off x="4937719" y="2165784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2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1"/>
                  </a:cubicBezTo>
                  <a:lnTo>
                    <a:pt x="21016" y="94004"/>
                  </a:lnTo>
                  <a:cubicBezTo>
                    <a:pt x="20930" y="101986"/>
                    <a:pt x="17041" y="109453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9" name="Google Shape;3529;p38"/>
            <p:cNvSpPr/>
            <p:nvPr/>
          </p:nvSpPr>
          <p:spPr>
            <a:xfrm>
              <a:off x="4937719" y="2304659"/>
              <a:ext cx="21015" cy="115427"/>
            </a:xfrm>
            <a:custGeom>
              <a:avLst/>
              <a:gdLst/>
              <a:ahLst/>
              <a:cxnLst/>
              <a:rect l="l" t="t" r="r" b="b"/>
              <a:pathLst>
                <a:path w="21015" h="115427" extrusionOk="0">
                  <a:moveTo>
                    <a:pt x="10556" y="114102"/>
                  </a:moveTo>
                  <a:lnTo>
                    <a:pt x="10556" y="114102"/>
                  </a:lnTo>
                  <a:cubicBezTo>
                    <a:pt x="4755" y="117531"/>
                    <a:pt x="0" y="114102"/>
                    <a:pt x="0" y="106196"/>
                  </a:cubicBezTo>
                  <a:lnTo>
                    <a:pt x="0" y="21423"/>
                  </a:lnTo>
                  <a:cubicBezTo>
                    <a:pt x="124" y="13423"/>
                    <a:pt x="4042" y="5964"/>
                    <a:pt x="10556" y="1326"/>
                  </a:cubicBezTo>
                  <a:lnTo>
                    <a:pt x="10556" y="1326"/>
                  </a:lnTo>
                  <a:cubicBezTo>
                    <a:pt x="16356" y="-2103"/>
                    <a:pt x="21016" y="1326"/>
                    <a:pt x="21016" y="9232"/>
                  </a:cubicBezTo>
                  <a:lnTo>
                    <a:pt x="21016" y="94004"/>
                  </a:lnTo>
                  <a:cubicBezTo>
                    <a:pt x="20930" y="101986"/>
                    <a:pt x="17041" y="109454"/>
                    <a:pt x="10556" y="114102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0" name="Google Shape;3530;p38"/>
            <p:cNvSpPr/>
            <p:nvPr/>
          </p:nvSpPr>
          <p:spPr>
            <a:xfrm>
              <a:off x="4126748" y="1626823"/>
              <a:ext cx="636661" cy="579135"/>
            </a:xfrm>
            <a:custGeom>
              <a:avLst/>
              <a:gdLst/>
              <a:ahLst/>
              <a:cxnLst/>
              <a:rect l="l" t="t" r="r" b="b"/>
              <a:pathLst>
                <a:path w="636661" h="579135" extrusionOk="0">
                  <a:moveTo>
                    <a:pt x="607277" y="575624"/>
                  </a:moveTo>
                  <a:lnTo>
                    <a:pt x="29384" y="241392"/>
                  </a:lnTo>
                  <a:cubicBezTo>
                    <a:pt x="11231" y="228400"/>
                    <a:pt x="323" y="207540"/>
                    <a:pt x="0" y="185195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607277" y="337690"/>
                  </a:lnTo>
                  <a:cubicBezTo>
                    <a:pt x="625403" y="350749"/>
                    <a:pt x="636301" y="371618"/>
                    <a:pt x="636662" y="393983"/>
                  </a:cubicBezTo>
                  <a:lnTo>
                    <a:pt x="636662" y="553336"/>
                  </a:lnTo>
                  <a:cubicBezTo>
                    <a:pt x="636662" y="575053"/>
                    <a:pt x="623444" y="584959"/>
                    <a:pt x="607277" y="57562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1" name="Google Shape;3531;p38"/>
            <p:cNvSpPr/>
            <p:nvPr/>
          </p:nvSpPr>
          <p:spPr>
            <a:xfrm>
              <a:off x="4126748" y="1794587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2" name="Google Shape;3532;p38"/>
            <p:cNvSpPr/>
            <p:nvPr/>
          </p:nvSpPr>
          <p:spPr>
            <a:xfrm>
              <a:off x="4244285" y="1743629"/>
              <a:ext cx="435820" cy="297370"/>
            </a:xfrm>
            <a:custGeom>
              <a:avLst/>
              <a:gdLst/>
              <a:ahLst/>
              <a:cxnLst/>
              <a:rect l="l" t="t" r="r" b="b"/>
              <a:pathLst>
                <a:path w="435820" h="297370" extrusionOk="0">
                  <a:moveTo>
                    <a:pt x="435821" y="297371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435821" y="252032"/>
                  </a:lnTo>
                  <a:lnTo>
                    <a:pt x="435821" y="297371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3" name="Google Shape;3533;p38"/>
            <p:cNvSpPr/>
            <p:nvPr/>
          </p:nvSpPr>
          <p:spPr>
            <a:xfrm>
              <a:off x="4244285" y="1811637"/>
              <a:ext cx="215485" cy="169925"/>
            </a:xfrm>
            <a:custGeom>
              <a:avLst/>
              <a:gdLst/>
              <a:ahLst/>
              <a:cxnLst/>
              <a:rect l="l" t="t" r="r" b="b"/>
              <a:pathLst>
                <a:path w="215485" h="169925" extrusionOk="0">
                  <a:moveTo>
                    <a:pt x="215486" y="169926"/>
                  </a:moveTo>
                  <a:lnTo>
                    <a:pt x="0" y="45244"/>
                  </a:lnTo>
                  <a:lnTo>
                    <a:pt x="0" y="0"/>
                  </a:lnTo>
                  <a:lnTo>
                    <a:pt x="215486" y="124587"/>
                  </a:lnTo>
                  <a:lnTo>
                    <a:pt x="215486" y="169926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4" name="Google Shape;3534;p38"/>
            <p:cNvSpPr/>
            <p:nvPr/>
          </p:nvSpPr>
          <p:spPr>
            <a:xfrm>
              <a:off x="4126748" y="2516077"/>
              <a:ext cx="479945" cy="412011"/>
            </a:xfrm>
            <a:custGeom>
              <a:avLst/>
              <a:gdLst/>
              <a:ahLst/>
              <a:cxnLst/>
              <a:rect l="l" t="t" r="r" b="b"/>
              <a:pathLst>
                <a:path w="479945" h="412011" extrusionOk="0">
                  <a:moveTo>
                    <a:pt x="450561" y="408461"/>
                  </a:moveTo>
                  <a:lnTo>
                    <a:pt x="29384" y="164906"/>
                  </a:lnTo>
                  <a:cubicBezTo>
                    <a:pt x="11231" y="151914"/>
                    <a:pt x="323" y="131054"/>
                    <a:pt x="0" y="108709"/>
                  </a:cubicBezTo>
                  <a:lnTo>
                    <a:pt x="0" y="25746"/>
                  </a:lnTo>
                  <a:cubicBezTo>
                    <a:pt x="0" y="4124"/>
                    <a:pt x="13123" y="-5877"/>
                    <a:pt x="29384" y="3553"/>
                  </a:cubicBezTo>
                  <a:lnTo>
                    <a:pt x="450561" y="247107"/>
                  </a:lnTo>
                  <a:cubicBezTo>
                    <a:pt x="468686" y="260128"/>
                    <a:pt x="479584" y="280968"/>
                    <a:pt x="479945" y="303304"/>
                  </a:cubicBezTo>
                  <a:lnTo>
                    <a:pt x="479945" y="386172"/>
                  </a:lnTo>
                  <a:cubicBezTo>
                    <a:pt x="479945" y="407889"/>
                    <a:pt x="466727" y="417890"/>
                    <a:pt x="450561" y="408461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5" name="Google Shape;3535;p38"/>
            <p:cNvSpPr/>
            <p:nvPr/>
          </p:nvSpPr>
          <p:spPr>
            <a:xfrm>
              <a:off x="4126748" y="260459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0" y="0"/>
                  </a:moveTo>
                  <a:lnTo>
                    <a:pt x="0" y="147256"/>
                  </a:lnTo>
                  <a:lnTo>
                    <a:pt x="81592" y="1038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6" name="Google Shape;3536;p38"/>
            <p:cNvSpPr/>
            <p:nvPr/>
          </p:nvSpPr>
          <p:spPr>
            <a:xfrm>
              <a:off x="4215377" y="2616119"/>
              <a:ext cx="328553" cy="235362"/>
            </a:xfrm>
            <a:custGeom>
              <a:avLst/>
              <a:gdLst/>
              <a:ahLst/>
              <a:cxnLst/>
              <a:rect l="l" t="t" r="r" b="b"/>
              <a:pathLst>
                <a:path w="328553" h="235362" extrusionOk="0">
                  <a:moveTo>
                    <a:pt x="328554" y="235363"/>
                  </a:moveTo>
                  <a:lnTo>
                    <a:pt x="0" y="45339"/>
                  </a:lnTo>
                  <a:lnTo>
                    <a:pt x="0" y="0"/>
                  </a:lnTo>
                  <a:lnTo>
                    <a:pt x="328554" y="190024"/>
                  </a:lnTo>
                  <a:lnTo>
                    <a:pt x="328554" y="235363"/>
                  </a:lnTo>
                  <a:close/>
                </a:path>
              </a:pathLst>
            </a:custGeom>
            <a:solidFill>
              <a:srgbClr val="D9DAE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7" name="Google Shape;3537;p38"/>
            <p:cNvSpPr/>
            <p:nvPr/>
          </p:nvSpPr>
          <p:spPr>
            <a:xfrm>
              <a:off x="4331202" y="2188583"/>
              <a:ext cx="432207" cy="461037"/>
            </a:xfrm>
            <a:custGeom>
              <a:avLst/>
              <a:gdLst/>
              <a:ahLst/>
              <a:cxnLst/>
              <a:rect l="l" t="t" r="r" b="b"/>
              <a:pathLst>
                <a:path w="432207" h="461037" extrusionOk="0">
                  <a:moveTo>
                    <a:pt x="29384" y="241512"/>
                  </a:moveTo>
                  <a:lnTo>
                    <a:pt x="402823" y="457444"/>
                  </a:lnTo>
                  <a:cubicBezTo>
                    <a:pt x="418989" y="466969"/>
                    <a:pt x="432207" y="456873"/>
                    <a:pt x="432207" y="435251"/>
                  </a:cubicBezTo>
                  <a:lnTo>
                    <a:pt x="432207" y="275517"/>
                  </a:lnTo>
                  <a:cubicBezTo>
                    <a:pt x="431856" y="253180"/>
                    <a:pt x="420958" y="232330"/>
                    <a:pt x="402823" y="219319"/>
                  </a:cubicBezTo>
                  <a:lnTo>
                    <a:pt x="29384" y="3578"/>
                  </a:lnTo>
                  <a:cubicBezTo>
                    <a:pt x="13123" y="-5947"/>
                    <a:pt x="0" y="4245"/>
                    <a:pt x="0" y="25866"/>
                  </a:cubicBezTo>
                  <a:lnTo>
                    <a:pt x="0" y="185315"/>
                  </a:lnTo>
                  <a:cubicBezTo>
                    <a:pt x="352" y="207651"/>
                    <a:pt x="11250" y="228501"/>
                    <a:pt x="29384" y="241512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8" name="Google Shape;3538;p38"/>
            <p:cNvSpPr/>
            <p:nvPr/>
          </p:nvSpPr>
          <p:spPr>
            <a:xfrm>
              <a:off x="4681723" y="2606403"/>
              <a:ext cx="81686" cy="147256"/>
            </a:xfrm>
            <a:custGeom>
              <a:avLst/>
              <a:gdLst/>
              <a:ahLst/>
              <a:cxnLst/>
              <a:rect l="l" t="t" r="r" b="b"/>
              <a:pathLst>
                <a:path w="81686" h="147256" extrusionOk="0">
                  <a:moveTo>
                    <a:pt x="81687" y="0"/>
                  </a:moveTo>
                  <a:lnTo>
                    <a:pt x="81687" y="147256"/>
                  </a:lnTo>
                  <a:lnTo>
                    <a:pt x="0" y="9430"/>
                  </a:lnTo>
                  <a:lnTo>
                    <a:pt x="81687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9" name="Google Shape;3539;p38"/>
            <p:cNvSpPr/>
            <p:nvPr/>
          </p:nvSpPr>
          <p:spPr>
            <a:xfrm>
              <a:off x="4408324" y="2282172"/>
              <a:ext cx="246676" cy="187928"/>
            </a:xfrm>
            <a:custGeom>
              <a:avLst/>
              <a:gdLst/>
              <a:ahLst/>
              <a:cxnLst/>
              <a:rect l="l" t="t" r="r" b="b"/>
              <a:pathLst>
                <a:path w="246676" h="187928" extrusionOk="0">
                  <a:moveTo>
                    <a:pt x="0" y="45244"/>
                  </a:moveTo>
                  <a:lnTo>
                    <a:pt x="246677" y="187928"/>
                  </a:lnTo>
                  <a:lnTo>
                    <a:pt x="246677" y="142589"/>
                  </a:lnTo>
                  <a:lnTo>
                    <a:pt x="0" y="0"/>
                  </a:lnTo>
                  <a:lnTo>
                    <a:pt x="0" y="452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0" name="Google Shape;3540;p38"/>
            <p:cNvSpPr/>
            <p:nvPr/>
          </p:nvSpPr>
          <p:spPr>
            <a:xfrm>
              <a:off x="4408324" y="2350085"/>
              <a:ext cx="132182" cy="121824"/>
            </a:xfrm>
            <a:custGeom>
              <a:avLst/>
              <a:gdLst/>
              <a:ahLst/>
              <a:cxnLst/>
              <a:rect l="l" t="t" r="r" b="b"/>
              <a:pathLst>
                <a:path w="132182" h="121824" extrusionOk="0">
                  <a:moveTo>
                    <a:pt x="0" y="45339"/>
                  </a:moveTo>
                  <a:lnTo>
                    <a:pt x="132182" y="121825"/>
                  </a:lnTo>
                  <a:lnTo>
                    <a:pt x="132182" y="76486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1" name="Google Shape;3541;p38"/>
            <p:cNvSpPr/>
            <p:nvPr/>
          </p:nvSpPr>
          <p:spPr>
            <a:xfrm>
              <a:off x="4126748" y="2914279"/>
              <a:ext cx="633238" cy="577349"/>
            </a:xfrm>
            <a:custGeom>
              <a:avLst/>
              <a:gdLst/>
              <a:ahLst/>
              <a:cxnLst/>
              <a:rect l="l" t="t" r="r" b="b"/>
              <a:pathLst>
                <a:path w="633238" h="577349" extrusionOk="0">
                  <a:moveTo>
                    <a:pt x="29384" y="241526"/>
                  </a:moveTo>
                  <a:lnTo>
                    <a:pt x="603854" y="573758"/>
                  </a:lnTo>
                  <a:cubicBezTo>
                    <a:pt x="620115" y="583283"/>
                    <a:pt x="633238" y="573187"/>
                    <a:pt x="633238" y="551470"/>
                  </a:cubicBezTo>
                  <a:lnTo>
                    <a:pt x="633238" y="392116"/>
                  </a:lnTo>
                  <a:cubicBezTo>
                    <a:pt x="632915" y="369742"/>
                    <a:pt x="622017" y="348854"/>
                    <a:pt x="603854" y="335823"/>
                  </a:cubicBezTo>
                  <a:lnTo>
                    <a:pt x="29384" y="3592"/>
                  </a:lnTo>
                  <a:cubicBezTo>
                    <a:pt x="13123" y="-5933"/>
                    <a:pt x="0" y="4163"/>
                    <a:pt x="0" y="25880"/>
                  </a:cubicBezTo>
                  <a:lnTo>
                    <a:pt x="0" y="185329"/>
                  </a:lnTo>
                  <a:cubicBezTo>
                    <a:pt x="352" y="207665"/>
                    <a:pt x="11250" y="228515"/>
                    <a:pt x="29384" y="241526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2" name="Google Shape;3542;p38"/>
            <p:cNvSpPr/>
            <p:nvPr/>
          </p:nvSpPr>
          <p:spPr>
            <a:xfrm>
              <a:off x="4678395" y="3448413"/>
              <a:ext cx="81591" cy="147256"/>
            </a:xfrm>
            <a:custGeom>
              <a:avLst/>
              <a:gdLst/>
              <a:ahLst/>
              <a:cxnLst/>
              <a:rect l="l" t="t" r="r" b="b"/>
              <a:pathLst>
                <a:path w="81591" h="147256" extrusionOk="0">
                  <a:moveTo>
                    <a:pt x="81591" y="0"/>
                  </a:moveTo>
                  <a:lnTo>
                    <a:pt x="81591" y="147256"/>
                  </a:lnTo>
                  <a:lnTo>
                    <a:pt x="0" y="9430"/>
                  </a:lnTo>
                  <a:lnTo>
                    <a:pt x="81591" y="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3" name="Google Shape;3543;p38"/>
            <p:cNvSpPr/>
            <p:nvPr/>
          </p:nvSpPr>
          <p:spPr>
            <a:xfrm>
              <a:off x="4214901" y="3014168"/>
              <a:ext cx="406436" cy="280416"/>
            </a:xfrm>
            <a:custGeom>
              <a:avLst/>
              <a:gdLst/>
              <a:ahLst/>
              <a:cxnLst/>
              <a:rect l="l" t="t" r="r" b="b"/>
              <a:pathLst>
                <a:path w="406436" h="280416" extrusionOk="0">
                  <a:moveTo>
                    <a:pt x="0" y="45339"/>
                  </a:moveTo>
                  <a:lnTo>
                    <a:pt x="406437" y="280416"/>
                  </a:lnTo>
                  <a:lnTo>
                    <a:pt x="406437" y="235077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4" name="Google Shape;3544;p38"/>
            <p:cNvSpPr/>
            <p:nvPr/>
          </p:nvSpPr>
          <p:spPr>
            <a:xfrm>
              <a:off x="4214901" y="3082177"/>
              <a:ext cx="378668" cy="264318"/>
            </a:xfrm>
            <a:custGeom>
              <a:avLst/>
              <a:gdLst/>
              <a:ahLst/>
              <a:cxnLst/>
              <a:rect l="l" t="t" r="r" b="b"/>
              <a:pathLst>
                <a:path w="378668" h="264318" extrusionOk="0">
                  <a:moveTo>
                    <a:pt x="0" y="45339"/>
                  </a:moveTo>
                  <a:lnTo>
                    <a:pt x="378669" y="264319"/>
                  </a:lnTo>
                  <a:lnTo>
                    <a:pt x="378669" y="218980"/>
                  </a:lnTo>
                  <a:lnTo>
                    <a:pt x="0" y="0"/>
                  </a:lnTo>
                  <a:lnTo>
                    <a:pt x="0" y="453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5" name="Google Shape;3545;p38"/>
            <p:cNvSpPr/>
            <p:nvPr/>
          </p:nvSpPr>
          <p:spPr>
            <a:xfrm>
              <a:off x="4121803" y="3338085"/>
              <a:ext cx="646456" cy="502188"/>
            </a:xfrm>
            <a:custGeom>
              <a:avLst/>
              <a:gdLst/>
              <a:ahLst/>
              <a:cxnLst/>
              <a:rect l="l" t="t" r="r" b="b"/>
              <a:pathLst>
                <a:path w="646456" h="502188" extrusionOk="0">
                  <a:moveTo>
                    <a:pt x="612222" y="497615"/>
                  </a:moveTo>
                  <a:lnTo>
                    <a:pt x="34329" y="163287"/>
                  </a:lnTo>
                  <a:cubicBezTo>
                    <a:pt x="14093" y="150038"/>
                    <a:pt x="1350" y="127940"/>
                    <a:pt x="0" y="103756"/>
                  </a:cubicBezTo>
                  <a:lnTo>
                    <a:pt x="0" y="24508"/>
                  </a:lnTo>
                  <a:cubicBezTo>
                    <a:pt x="0" y="2601"/>
                    <a:pt x="15406" y="-6258"/>
                    <a:pt x="34329" y="4696"/>
                  </a:cubicBezTo>
                  <a:lnTo>
                    <a:pt x="612222" y="338833"/>
                  </a:lnTo>
                  <a:cubicBezTo>
                    <a:pt x="632421" y="352101"/>
                    <a:pt x="645135" y="374199"/>
                    <a:pt x="646457" y="398364"/>
                  </a:cubicBezTo>
                  <a:lnTo>
                    <a:pt x="646457" y="477612"/>
                  </a:lnTo>
                  <a:cubicBezTo>
                    <a:pt x="646457" y="499520"/>
                    <a:pt x="631051" y="508378"/>
                    <a:pt x="612222" y="497615"/>
                  </a:cubicBezTo>
                  <a:close/>
                  <a:moveTo>
                    <a:pt x="34329" y="16031"/>
                  </a:moveTo>
                  <a:cubicBezTo>
                    <a:pt x="20826" y="8220"/>
                    <a:pt x="9795" y="14507"/>
                    <a:pt x="9795" y="30128"/>
                  </a:cubicBezTo>
                  <a:lnTo>
                    <a:pt x="9795" y="109471"/>
                  </a:lnTo>
                  <a:cubicBezTo>
                    <a:pt x="10755" y="126740"/>
                    <a:pt x="19865" y="142513"/>
                    <a:pt x="34329" y="151953"/>
                  </a:cubicBezTo>
                  <a:lnTo>
                    <a:pt x="612222" y="486090"/>
                  </a:lnTo>
                  <a:cubicBezTo>
                    <a:pt x="625726" y="493900"/>
                    <a:pt x="636662" y="487614"/>
                    <a:pt x="636662" y="471993"/>
                  </a:cubicBezTo>
                  <a:lnTo>
                    <a:pt x="636662" y="392840"/>
                  </a:lnTo>
                  <a:cubicBezTo>
                    <a:pt x="635740" y="375590"/>
                    <a:pt x="626667" y="359807"/>
                    <a:pt x="612222" y="35035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6" name="Google Shape;3546;p38"/>
            <p:cNvSpPr/>
            <p:nvPr/>
          </p:nvSpPr>
          <p:spPr>
            <a:xfrm>
              <a:off x="4169160" y="3393740"/>
              <a:ext cx="9794" cy="81152"/>
            </a:xfrm>
            <a:custGeom>
              <a:avLst/>
              <a:gdLst/>
              <a:ahLst/>
              <a:cxnLst/>
              <a:rect l="l" t="t" r="r" b="b"/>
              <a:pathLst>
                <a:path w="9794" h="81152" extrusionOk="0">
                  <a:moveTo>
                    <a:pt x="9795" y="81153"/>
                  </a:moveTo>
                  <a:lnTo>
                    <a:pt x="0" y="75533"/>
                  </a:lnTo>
                  <a:lnTo>
                    <a:pt x="0" y="0"/>
                  </a:lnTo>
                  <a:lnTo>
                    <a:pt x="9795" y="5620"/>
                  </a:lnTo>
                  <a:lnTo>
                    <a:pt x="9795" y="811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7" name="Google Shape;3547;p38"/>
            <p:cNvSpPr/>
            <p:nvPr/>
          </p:nvSpPr>
          <p:spPr>
            <a:xfrm>
              <a:off x="5586458" y="2808047"/>
              <a:ext cx="658819" cy="381000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8" name="Google Shape;3548;p38"/>
            <p:cNvSpPr/>
            <p:nvPr/>
          </p:nvSpPr>
          <p:spPr>
            <a:xfrm>
              <a:off x="5921101" y="2949869"/>
              <a:ext cx="191092" cy="147874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9" name="Google Shape;3549;p38"/>
            <p:cNvSpPr/>
            <p:nvPr/>
          </p:nvSpPr>
          <p:spPr>
            <a:xfrm>
              <a:off x="5922144" y="2998547"/>
              <a:ext cx="190145" cy="99367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0" name="Google Shape;3550;p38"/>
            <p:cNvSpPr/>
            <p:nvPr/>
          </p:nvSpPr>
          <p:spPr>
            <a:xfrm>
              <a:off x="5725279" y="2875668"/>
              <a:ext cx="190969" cy="142446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1" name="Google Shape;3551;p38"/>
            <p:cNvSpPr/>
            <p:nvPr/>
          </p:nvSpPr>
          <p:spPr>
            <a:xfrm>
              <a:off x="5725677" y="2921300"/>
              <a:ext cx="190145" cy="99378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2" name="Google Shape;3552;p38"/>
            <p:cNvSpPr/>
            <p:nvPr/>
          </p:nvSpPr>
          <p:spPr>
            <a:xfrm>
              <a:off x="5773415" y="2020234"/>
              <a:ext cx="328490" cy="94353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3" name="Google Shape;3553;p38"/>
            <p:cNvSpPr/>
            <p:nvPr/>
          </p:nvSpPr>
          <p:spPr>
            <a:xfrm>
              <a:off x="5847677" y="1431875"/>
              <a:ext cx="210314" cy="204988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4" name="Google Shape;3554;p38"/>
            <p:cNvSpPr/>
            <p:nvPr/>
          </p:nvSpPr>
          <p:spPr>
            <a:xfrm>
              <a:off x="5515422" y="1497214"/>
              <a:ext cx="317332" cy="453297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5" name="Google Shape;3555;p38"/>
            <p:cNvSpPr/>
            <p:nvPr/>
          </p:nvSpPr>
          <p:spPr>
            <a:xfrm>
              <a:off x="5490085" y="1875271"/>
              <a:ext cx="151441" cy="9911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6" name="Google Shape;3556;p38"/>
            <p:cNvSpPr/>
            <p:nvPr/>
          </p:nvSpPr>
          <p:spPr>
            <a:xfrm>
              <a:off x="5494480" y="1896496"/>
              <a:ext cx="98885" cy="82426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7" name="Google Shape;3557;p38"/>
            <p:cNvSpPr/>
            <p:nvPr/>
          </p:nvSpPr>
          <p:spPr>
            <a:xfrm>
              <a:off x="5773193" y="1460583"/>
              <a:ext cx="342080" cy="688737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8" name="Google Shape;3558;p38"/>
            <p:cNvSpPr/>
            <p:nvPr/>
          </p:nvSpPr>
          <p:spPr>
            <a:xfrm>
              <a:off x="6052262" y="1601698"/>
              <a:ext cx="132559" cy="60842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9" name="Google Shape;3559;p38"/>
            <p:cNvSpPr/>
            <p:nvPr/>
          </p:nvSpPr>
          <p:spPr>
            <a:xfrm>
              <a:off x="5838983" y="1219006"/>
              <a:ext cx="226927" cy="276849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0" name="Google Shape;3560;p38"/>
            <p:cNvSpPr/>
            <p:nvPr/>
          </p:nvSpPr>
          <p:spPr>
            <a:xfrm>
              <a:off x="5847630" y="1194850"/>
              <a:ext cx="239905" cy="237025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1" name="Google Shape;3561;p38"/>
            <p:cNvSpPr/>
            <p:nvPr/>
          </p:nvSpPr>
          <p:spPr>
            <a:xfrm>
              <a:off x="6035307" y="1564524"/>
              <a:ext cx="148633" cy="202336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2" name="Google Shape;3562;p38"/>
            <p:cNvSpPr/>
            <p:nvPr/>
          </p:nvSpPr>
          <p:spPr>
            <a:xfrm>
              <a:off x="5727199" y="1461212"/>
              <a:ext cx="120770" cy="194746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3" name="Google Shape;3563;p38"/>
            <p:cNvSpPr/>
            <p:nvPr/>
          </p:nvSpPr>
          <p:spPr>
            <a:xfrm>
              <a:off x="2473900" y="4607987"/>
              <a:ext cx="657677" cy="380237"/>
            </a:xfrm>
            <a:custGeom>
              <a:avLst/>
              <a:gdLst/>
              <a:ahLst/>
              <a:cxnLst/>
              <a:rect l="l" t="t" r="r" b="b"/>
              <a:pathLst>
                <a:path w="657677" h="380237" extrusionOk="0">
                  <a:moveTo>
                    <a:pt x="657678" y="190119"/>
                  </a:moveTo>
                  <a:cubicBezTo>
                    <a:pt x="657678" y="295119"/>
                    <a:pt x="510452" y="380238"/>
                    <a:pt x="328839" y="380238"/>
                  </a:cubicBezTo>
                  <a:cubicBezTo>
                    <a:pt x="147226" y="380238"/>
                    <a:pt x="0" y="295119"/>
                    <a:pt x="0" y="190119"/>
                  </a:cubicBezTo>
                  <a:cubicBezTo>
                    <a:pt x="0" y="85119"/>
                    <a:pt x="147226" y="0"/>
                    <a:pt x="328839" y="0"/>
                  </a:cubicBezTo>
                  <a:cubicBezTo>
                    <a:pt x="510452" y="0"/>
                    <a:pt x="657678" y="85119"/>
                    <a:pt x="657678" y="190119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4" name="Google Shape;3564;p38"/>
            <p:cNvSpPr/>
            <p:nvPr/>
          </p:nvSpPr>
          <p:spPr>
            <a:xfrm>
              <a:off x="2526860" y="3374023"/>
              <a:ext cx="157580" cy="343757"/>
            </a:xfrm>
            <a:custGeom>
              <a:avLst/>
              <a:gdLst/>
              <a:ahLst/>
              <a:cxnLst/>
              <a:rect l="l" t="t" r="r" b="b"/>
              <a:pathLst>
                <a:path w="157580" h="343757" extrusionOk="0">
                  <a:moveTo>
                    <a:pt x="34717" y="0"/>
                  </a:moveTo>
                  <a:cubicBezTo>
                    <a:pt x="31009" y="32004"/>
                    <a:pt x="-7029" y="170021"/>
                    <a:pt x="1149" y="217361"/>
                  </a:cubicBezTo>
                  <a:cubicBezTo>
                    <a:pt x="9327" y="264700"/>
                    <a:pt x="139512" y="343757"/>
                    <a:pt x="139512" y="343757"/>
                  </a:cubicBezTo>
                  <a:lnTo>
                    <a:pt x="157580" y="262795"/>
                  </a:lnTo>
                  <a:lnTo>
                    <a:pt x="85403" y="192024"/>
                  </a:lnTo>
                  <a:lnTo>
                    <a:pt x="104898" y="57912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5" name="Google Shape;3565;p38"/>
            <p:cNvSpPr/>
            <p:nvPr/>
          </p:nvSpPr>
          <p:spPr>
            <a:xfrm>
              <a:off x="2548930" y="3232673"/>
              <a:ext cx="113353" cy="218341"/>
            </a:xfrm>
            <a:custGeom>
              <a:avLst/>
              <a:gdLst/>
              <a:ahLst/>
              <a:cxnLst/>
              <a:rect l="l" t="t" r="r" b="b"/>
              <a:pathLst>
                <a:path w="113353" h="218341" extrusionOk="0">
                  <a:moveTo>
                    <a:pt x="113353" y="5238"/>
                  </a:moveTo>
                  <a:cubicBezTo>
                    <a:pt x="87120" y="-6849"/>
                    <a:pt x="56006" y="2599"/>
                    <a:pt x="40891" y="27240"/>
                  </a:cubicBezTo>
                  <a:cubicBezTo>
                    <a:pt x="21872" y="59054"/>
                    <a:pt x="1807" y="168020"/>
                    <a:pt x="0" y="186689"/>
                  </a:cubicBezTo>
                  <a:cubicBezTo>
                    <a:pt x="0" y="186689"/>
                    <a:pt x="26912" y="223836"/>
                    <a:pt x="67232" y="21764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6" name="Google Shape;3566;p38"/>
            <p:cNvSpPr/>
            <p:nvPr/>
          </p:nvSpPr>
          <p:spPr>
            <a:xfrm>
              <a:off x="2798668" y="4744252"/>
              <a:ext cx="244333" cy="137739"/>
            </a:xfrm>
            <a:custGeom>
              <a:avLst/>
              <a:gdLst/>
              <a:ahLst/>
              <a:cxnLst/>
              <a:rect l="l" t="t" r="r" b="b"/>
              <a:pathLst>
                <a:path w="244333" h="137739" extrusionOk="0">
                  <a:moveTo>
                    <a:pt x="12344" y="32993"/>
                  </a:moveTo>
                  <a:cubicBezTo>
                    <a:pt x="40672" y="40842"/>
                    <a:pt x="70948" y="37175"/>
                    <a:pt x="96598" y="22802"/>
                  </a:cubicBezTo>
                  <a:cubicBezTo>
                    <a:pt x="116948" y="23468"/>
                    <a:pt x="227163" y="-23775"/>
                    <a:pt x="242093" y="15848"/>
                  </a:cubicBezTo>
                  <a:cubicBezTo>
                    <a:pt x="255216" y="50615"/>
                    <a:pt x="207479" y="82523"/>
                    <a:pt x="181993" y="89001"/>
                  </a:cubicBezTo>
                  <a:cubicBezTo>
                    <a:pt x="126363" y="102431"/>
                    <a:pt x="85186" y="130244"/>
                    <a:pt x="62839" y="135006"/>
                  </a:cubicBezTo>
                  <a:cubicBezTo>
                    <a:pt x="46197" y="138530"/>
                    <a:pt x="24801" y="140817"/>
                    <a:pt x="11297" y="127672"/>
                  </a:cubicBezTo>
                  <a:cubicBezTo>
                    <a:pt x="-4583" y="111956"/>
                    <a:pt x="-3252" y="53472"/>
                    <a:pt x="12344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7" name="Google Shape;3567;p38"/>
            <p:cNvSpPr/>
            <p:nvPr/>
          </p:nvSpPr>
          <p:spPr>
            <a:xfrm>
              <a:off x="2802738" y="4767054"/>
              <a:ext cx="240222" cy="115414"/>
            </a:xfrm>
            <a:custGeom>
              <a:avLst/>
              <a:gdLst/>
              <a:ahLst/>
              <a:cxnLst/>
              <a:rect l="l" t="t" r="r" b="b"/>
              <a:pathLst>
                <a:path w="240222" h="115414" extrusionOk="0">
                  <a:moveTo>
                    <a:pt x="58769" y="102584"/>
                  </a:moveTo>
                  <a:cubicBezTo>
                    <a:pt x="81116" y="97822"/>
                    <a:pt x="122292" y="70009"/>
                    <a:pt x="177923" y="56579"/>
                  </a:cubicBezTo>
                  <a:cubicBezTo>
                    <a:pt x="199319" y="51340"/>
                    <a:pt x="236121" y="28004"/>
                    <a:pt x="239830" y="0"/>
                  </a:cubicBezTo>
                  <a:cubicBezTo>
                    <a:pt x="244775" y="32004"/>
                    <a:pt x="201792" y="60388"/>
                    <a:pt x="177923" y="66675"/>
                  </a:cubicBezTo>
                  <a:cubicBezTo>
                    <a:pt x="122292" y="80105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227" y="105346"/>
                  </a:cubicBezTo>
                  <a:cubicBezTo>
                    <a:pt x="3793" y="101575"/>
                    <a:pt x="1314" y="97041"/>
                    <a:pt x="0" y="92107"/>
                  </a:cubicBezTo>
                  <a:cubicBezTo>
                    <a:pt x="16840" y="104699"/>
                    <a:pt x="38626" y="108575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8" name="Google Shape;3568;p38"/>
            <p:cNvSpPr/>
            <p:nvPr/>
          </p:nvSpPr>
          <p:spPr>
            <a:xfrm>
              <a:off x="2619879" y="4663861"/>
              <a:ext cx="244438" cy="137739"/>
            </a:xfrm>
            <a:custGeom>
              <a:avLst/>
              <a:gdLst/>
              <a:ahLst/>
              <a:cxnLst/>
              <a:rect l="l" t="t" r="r" b="b"/>
              <a:pathLst>
                <a:path w="244438" h="137739" extrusionOk="0">
                  <a:moveTo>
                    <a:pt x="12449" y="32993"/>
                  </a:moveTo>
                  <a:cubicBezTo>
                    <a:pt x="40778" y="40842"/>
                    <a:pt x="71053" y="37175"/>
                    <a:pt x="96703" y="22802"/>
                  </a:cubicBezTo>
                  <a:cubicBezTo>
                    <a:pt x="116959" y="23468"/>
                    <a:pt x="227174" y="-23775"/>
                    <a:pt x="242199" y="15848"/>
                  </a:cubicBezTo>
                  <a:cubicBezTo>
                    <a:pt x="255322" y="50615"/>
                    <a:pt x="207584" y="82523"/>
                    <a:pt x="182099" y="89001"/>
                  </a:cubicBezTo>
                  <a:cubicBezTo>
                    <a:pt x="126468" y="102526"/>
                    <a:pt x="85197" y="130244"/>
                    <a:pt x="62849" y="135006"/>
                  </a:cubicBezTo>
                  <a:cubicBezTo>
                    <a:pt x="46208" y="138530"/>
                    <a:pt x="24811" y="140817"/>
                    <a:pt x="11403" y="127672"/>
                  </a:cubicBezTo>
                  <a:cubicBezTo>
                    <a:pt x="-4573" y="111956"/>
                    <a:pt x="-3337" y="53758"/>
                    <a:pt x="12449" y="3299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9" name="Google Shape;3569;p38"/>
            <p:cNvSpPr/>
            <p:nvPr/>
          </p:nvSpPr>
          <p:spPr>
            <a:xfrm>
              <a:off x="2624340" y="4686663"/>
              <a:ext cx="240317" cy="115414"/>
            </a:xfrm>
            <a:custGeom>
              <a:avLst/>
              <a:gdLst/>
              <a:ahLst/>
              <a:cxnLst/>
              <a:rect l="l" t="t" r="r" b="b"/>
              <a:pathLst>
                <a:path w="240317" h="115414" extrusionOk="0">
                  <a:moveTo>
                    <a:pt x="58769" y="102584"/>
                  </a:moveTo>
                  <a:cubicBezTo>
                    <a:pt x="81116" y="97822"/>
                    <a:pt x="122387" y="70009"/>
                    <a:pt x="178018" y="56579"/>
                  </a:cubicBezTo>
                  <a:cubicBezTo>
                    <a:pt x="199319" y="51340"/>
                    <a:pt x="236216" y="28004"/>
                    <a:pt x="239925" y="0"/>
                  </a:cubicBezTo>
                  <a:cubicBezTo>
                    <a:pt x="244870" y="32004"/>
                    <a:pt x="201887" y="60388"/>
                    <a:pt x="178018" y="66675"/>
                  </a:cubicBezTo>
                  <a:cubicBezTo>
                    <a:pt x="122387" y="80201"/>
                    <a:pt x="81116" y="107918"/>
                    <a:pt x="58769" y="112681"/>
                  </a:cubicBezTo>
                  <a:cubicBezTo>
                    <a:pt x="42127" y="116205"/>
                    <a:pt x="20731" y="118491"/>
                    <a:pt x="7322" y="105346"/>
                  </a:cubicBezTo>
                  <a:cubicBezTo>
                    <a:pt x="3892" y="101556"/>
                    <a:pt x="1386" y="97031"/>
                    <a:pt x="0" y="92107"/>
                  </a:cubicBezTo>
                  <a:cubicBezTo>
                    <a:pt x="16840" y="104699"/>
                    <a:pt x="38626" y="108576"/>
                    <a:pt x="58769" y="102584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0" name="Google Shape;3570;p38"/>
            <p:cNvSpPr/>
            <p:nvPr/>
          </p:nvSpPr>
          <p:spPr>
            <a:xfrm>
              <a:off x="2619947" y="3772263"/>
              <a:ext cx="357956" cy="1010624"/>
            </a:xfrm>
            <a:custGeom>
              <a:avLst/>
              <a:gdLst/>
              <a:ahLst/>
              <a:cxnLst/>
              <a:rect l="l" t="t" r="r" b="b"/>
              <a:pathLst>
                <a:path w="357956" h="1010624" extrusionOk="0">
                  <a:moveTo>
                    <a:pt x="10194" y="624745"/>
                  </a:moveTo>
                  <a:cubicBezTo>
                    <a:pt x="14905" y="583749"/>
                    <a:pt x="23405" y="543287"/>
                    <a:pt x="35584" y="503872"/>
                  </a:cubicBezTo>
                  <a:cubicBezTo>
                    <a:pt x="35584" y="503872"/>
                    <a:pt x="28071" y="399574"/>
                    <a:pt x="24268" y="300609"/>
                  </a:cubicBezTo>
                  <a:cubicBezTo>
                    <a:pt x="19893" y="188404"/>
                    <a:pt x="-19001" y="89630"/>
                    <a:pt x="11715" y="0"/>
                  </a:cubicBezTo>
                  <a:lnTo>
                    <a:pt x="357956" y="77057"/>
                  </a:lnTo>
                  <a:cubicBezTo>
                    <a:pt x="357956" y="77057"/>
                    <a:pt x="337035" y="524732"/>
                    <a:pt x="332376" y="578739"/>
                  </a:cubicBezTo>
                  <a:cubicBezTo>
                    <a:pt x="329842" y="620897"/>
                    <a:pt x="324665" y="662864"/>
                    <a:pt x="316875" y="704374"/>
                  </a:cubicBezTo>
                  <a:cubicBezTo>
                    <a:pt x="301090" y="791242"/>
                    <a:pt x="275414" y="997839"/>
                    <a:pt x="275414" y="997839"/>
                  </a:cubicBezTo>
                  <a:cubicBezTo>
                    <a:pt x="238897" y="1019175"/>
                    <a:pt x="190874" y="1007364"/>
                    <a:pt x="190874" y="1007364"/>
                  </a:cubicBezTo>
                  <a:cubicBezTo>
                    <a:pt x="190874" y="1007364"/>
                    <a:pt x="193537" y="745998"/>
                    <a:pt x="195914" y="683514"/>
                  </a:cubicBezTo>
                  <a:cubicBezTo>
                    <a:pt x="198767" y="607314"/>
                    <a:pt x="201049" y="612934"/>
                    <a:pt x="201049" y="612934"/>
                  </a:cubicBezTo>
                  <a:lnTo>
                    <a:pt x="189638" y="422434"/>
                  </a:lnTo>
                  <a:lnTo>
                    <a:pt x="182221" y="327755"/>
                  </a:lnTo>
                  <a:cubicBezTo>
                    <a:pt x="182221" y="327755"/>
                    <a:pt x="172711" y="397288"/>
                    <a:pt x="166435" y="459391"/>
                  </a:cubicBezTo>
                  <a:cubicBezTo>
                    <a:pt x="160919" y="513493"/>
                    <a:pt x="147416" y="562451"/>
                    <a:pt x="133342" y="663226"/>
                  </a:cubicBezTo>
                  <a:cubicBezTo>
                    <a:pt x="120694" y="750665"/>
                    <a:pt x="100154" y="926306"/>
                    <a:pt x="100154" y="926306"/>
                  </a:cubicBezTo>
                  <a:cubicBezTo>
                    <a:pt x="63637" y="947547"/>
                    <a:pt x="13997" y="929926"/>
                    <a:pt x="13997" y="929926"/>
                  </a:cubicBezTo>
                  <a:cubicBezTo>
                    <a:pt x="13997" y="929926"/>
                    <a:pt x="304" y="700564"/>
                    <a:pt x="10194" y="62474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1" name="Google Shape;3571;p38"/>
            <p:cNvSpPr/>
            <p:nvPr/>
          </p:nvSpPr>
          <p:spPr>
            <a:xfrm>
              <a:off x="2665909" y="2943080"/>
              <a:ext cx="259735" cy="415919"/>
            </a:xfrm>
            <a:custGeom>
              <a:avLst/>
              <a:gdLst/>
              <a:ahLst/>
              <a:cxnLst/>
              <a:rect l="l" t="t" r="r" b="b"/>
              <a:pathLst>
                <a:path w="259735" h="415919" extrusionOk="0">
                  <a:moveTo>
                    <a:pt x="14728" y="296735"/>
                  </a:moveTo>
                  <a:cubicBezTo>
                    <a:pt x="41069" y="298068"/>
                    <a:pt x="60659" y="304831"/>
                    <a:pt x="63892" y="296735"/>
                  </a:cubicBezTo>
                  <a:cubicBezTo>
                    <a:pt x="66746" y="283124"/>
                    <a:pt x="68778" y="269351"/>
                    <a:pt x="69978" y="255492"/>
                  </a:cubicBezTo>
                  <a:cubicBezTo>
                    <a:pt x="66935" y="247776"/>
                    <a:pt x="64272" y="239585"/>
                    <a:pt x="64272" y="239585"/>
                  </a:cubicBezTo>
                  <a:cubicBezTo>
                    <a:pt x="31274" y="219201"/>
                    <a:pt x="20814" y="183388"/>
                    <a:pt x="16725" y="141763"/>
                  </a:cubicBezTo>
                  <a:cubicBezTo>
                    <a:pt x="9307" y="70516"/>
                    <a:pt x="47726" y="8413"/>
                    <a:pt x="118857" y="698"/>
                  </a:cubicBezTo>
                  <a:cubicBezTo>
                    <a:pt x="185424" y="-6350"/>
                    <a:pt x="234968" y="40798"/>
                    <a:pt x="248091" y="105473"/>
                  </a:cubicBezTo>
                  <a:cubicBezTo>
                    <a:pt x="255128" y="137382"/>
                    <a:pt x="269202" y="197675"/>
                    <a:pt x="250183" y="250158"/>
                  </a:cubicBezTo>
                  <a:cubicBezTo>
                    <a:pt x="239533" y="279495"/>
                    <a:pt x="225839" y="302831"/>
                    <a:pt x="212145" y="307308"/>
                  </a:cubicBezTo>
                  <a:cubicBezTo>
                    <a:pt x="198902" y="306889"/>
                    <a:pt x="185695" y="305708"/>
                    <a:pt x="172586" y="303784"/>
                  </a:cubicBezTo>
                  <a:lnTo>
                    <a:pt x="172586" y="303784"/>
                  </a:lnTo>
                  <a:cubicBezTo>
                    <a:pt x="172586" y="303784"/>
                    <a:pt x="169067" y="323500"/>
                    <a:pt x="166595" y="336264"/>
                  </a:cubicBezTo>
                  <a:cubicBezTo>
                    <a:pt x="164122" y="349027"/>
                    <a:pt x="165168" y="355314"/>
                    <a:pt x="190368" y="371221"/>
                  </a:cubicBezTo>
                  <a:cubicBezTo>
                    <a:pt x="215569" y="387127"/>
                    <a:pt x="152330" y="418846"/>
                    <a:pt x="110774" y="415702"/>
                  </a:cubicBezTo>
                  <a:cubicBezTo>
                    <a:pt x="69217" y="412559"/>
                    <a:pt x="22716" y="387127"/>
                    <a:pt x="9878" y="360648"/>
                  </a:cubicBezTo>
                  <a:cubicBezTo>
                    <a:pt x="-4577" y="331120"/>
                    <a:pt x="-3340" y="295878"/>
                    <a:pt x="14728" y="2967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2" name="Google Shape;3572;p38"/>
            <p:cNvSpPr/>
            <p:nvPr/>
          </p:nvSpPr>
          <p:spPr>
            <a:xfrm>
              <a:off x="2581088" y="3237593"/>
              <a:ext cx="399004" cy="661684"/>
            </a:xfrm>
            <a:custGeom>
              <a:avLst/>
              <a:gdLst/>
              <a:ahLst/>
              <a:cxnLst/>
              <a:rect l="l" t="t" r="r" b="b"/>
              <a:pathLst>
                <a:path w="399004" h="661684" extrusionOk="0">
                  <a:moveTo>
                    <a:pt x="137586" y="6128"/>
                  </a:moveTo>
                  <a:cubicBezTo>
                    <a:pt x="130359" y="24416"/>
                    <a:pt x="148903" y="46704"/>
                    <a:pt x="198352" y="62230"/>
                  </a:cubicBezTo>
                  <a:cubicBezTo>
                    <a:pt x="247801" y="77756"/>
                    <a:pt x="252271" y="57753"/>
                    <a:pt x="252271" y="57753"/>
                  </a:cubicBezTo>
                  <a:cubicBezTo>
                    <a:pt x="252271" y="57753"/>
                    <a:pt x="324733" y="90900"/>
                    <a:pt x="348317" y="107379"/>
                  </a:cubicBezTo>
                  <a:cubicBezTo>
                    <a:pt x="378082" y="128143"/>
                    <a:pt x="391205" y="188341"/>
                    <a:pt x="395199" y="289878"/>
                  </a:cubicBezTo>
                  <a:cubicBezTo>
                    <a:pt x="399859" y="407321"/>
                    <a:pt x="400239" y="581628"/>
                    <a:pt x="396340" y="611727"/>
                  </a:cubicBezTo>
                  <a:cubicBezTo>
                    <a:pt x="396340" y="611727"/>
                    <a:pt x="340900" y="667068"/>
                    <a:pt x="269864" y="661257"/>
                  </a:cubicBezTo>
                  <a:cubicBezTo>
                    <a:pt x="198827" y="655447"/>
                    <a:pt x="79673" y="592487"/>
                    <a:pt x="50479" y="543909"/>
                  </a:cubicBezTo>
                  <a:cubicBezTo>
                    <a:pt x="51240" y="440849"/>
                    <a:pt x="63317" y="424085"/>
                    <a:pt x="46675" y="364744"/>
                  </a:cubicBezTo>
                  <a:cubicBezTo>
                    <a:pt x="8637" y="228918"/>
                    <a:pt x="-11523" y="173292"/>
                    <a:pt x="6925" y="82995"/>
                  </a:cubicBezTo>
                  <a:cubicBezTo>
                    <a:pt x="22236" y="8604"/>
                    <a:pt x="43632" y="-635"/>
                    <a:pt x="73492" y="32"/>
                  </a:cubicBezTo>
                  <a:cubicBezTo>
                    <a:pt x="94947" y="956"/>
                    <a:pt x="116341" y="2985"/>
                    <a:pt x="137586" y="612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3" name="Google Shape;3573;p38"/>
            <p:cNvSpPr/>
            <p:nvPr/>
          </p:nvSpPr>
          <p:spPr>
            <a:xfrm>
              <a:off x="2863826" y="3320377"/>
              <a:ext cx="503069" cy="394810"/>
            </a:xfrm>
            <a:custGeom>
              <a:avLst/>
              <a:gdLst/>
              <a:ahLst/>
              <a:cxnLst/>
              <a:rect l="l" t="t" r="r" b="b"/>
              <a:pathLst>
                <a:path w="503069" h="394810" extrusionOk="0">
                  <a:moveTo>
                    <a:pt x="224008" y="304248"/>
                  </a:moveTo>
                  <a:cubicBezTo>
                    <a:pt x="165809" y="318917"/>
                    <a:pt x="152116" y="282150"/>
                    <a:pt x="144413" y="251670"/>
                  </a:cubicBezTo>
                  <a:cubicBezTo>
                    <a:pt x="125965" y="177852"/>
                    <a:pt x="115884" y="111272"/>
                    <a:pt x="102096" y="69362"/>
                  </a:cubicBezTo>
                  <a:cubicBezTo>
                    <a:pt x="85834" y="20022"/>
                    <a:pt x="68812" y="12212"/>
                    <a:pt x="45039" y="2687"/>
                  </a:cubicBezTo>
                  <a:cubicBezTo>
                    <a:pt x="16510" y="-8553"/>
                    <a:pt x="-7264" y="15260"/>
                    <a:pt x="2056" y="78125"/>
                  </a:cubicBezTo>
                  <a:cubicBezTo>
                    <a:pt x="13182" y="152420"/>
                    <a:pt x="27731" y="204617"/>
                    <a:pt x="55404" y="292628"/>
                  </a:cubicBezTo>
                  <a:cubicBezTo>
                    <a:pt x="62726" y="315583"/>
                    <a:pt x="78988" y="356350"/>
                    <a:pt x="102952" y="376067"/>
                  </a:cubicBezTo>
                  <a:cubicBezTo>
                    <a:pt x="133002" y="400451"/>
                    <a:pt x="178267" y="399403"/>
                    <a:pt x="246735" y="382353"/>
                  </a:cubicBezTo>
                  <a:cubicBezTo>
                    <a:pt x="275929" y="375019"/>
                    <a:pt x="307977" y="357588"/>
                    <a:pt x="363227" y="331776"/>
                  </a:cubicBezTo>
                  <a:cubicBezTo>
                    <a:pt x="378252" y="324822"/>
                    <a:pt x="389853" y="320060"/>
                    <a:pt x="418382" y="306725"/>
                  </a:cubicBezTo>
                  <a:cubicBezTo>
                    <a:pt x="446972" y="293856"/>
                    <a:pt x="472030" y="274245"/>
                    <a:pt x="491415" y="249575"/>
                  </a:cubicBezTo>
                  <a:cubicBezTo>
                    <a:pt x="506345" y="227953"/>
                    <a:pt x="503682" y="214142"/>
                    <a:pt x="500925" y="209284"/>
                  </a:cubicBezTo>
                  <a:cubicBezTo>
                    <a:pt x="498167" y="204426"/>
                    <a:pt x="494934" y="208046"/>
                    <a:pt x="486946" y="217095"/>
                  </a:cubicBezTo>
                  <a:cubicBezTo>
                    <a:pt x="475446" y="232497"/>
                    <a:pt x="461234" y="245670"/>
                    <a:pt x="445009" y="255956"/>
                  </a:cubicBezTo>
                  <a:cubicBezTo>
                    <a:pt x="445009" y="255956"/>
                    <a:pt x="463457" y="236906"/>
                    <a:pt x="473537" y="224524"/>
                  </a:cubicBezTo>
                  <a:cubicBezTo>
                    <a:pt x="482455" y="213561"/>
                    <a:pt x="489875" y="201445"/>
                    <a:pt x="495599" y="188520"/>
                  </a:cubicBezTo>
                  <a:cubicBezTo>
                    <a:pt x="500829" y="175851"/>
                    <a:pt x="489989" y="158706"/>
                    <a:pt x="481715" y="167755"/>
                  </a:cubicBezTo>
                  <a:cubicBezTo>
                    <a:pt x="473442" y="176804"/>
                    <a:pt x="469543" y="185853"/>
                    <a:pt x="454518" y="203950"/>
                  </a:cubicBezTo>
                  <a:cubicBezTo>
                    <a:pt x="446394" y="213542"/>
                    <a:pt x="437170" y="222143"/>
                    <a:pt x="427036" y="229572"/>
                  </a:cubicBezTo>
                  <a:cubicBezTo>
                    <a:pt x="436376" y="216895"/>
                    <a:pt x="444676" y="203483"/>
                    <a:pt x="451855" y="189472"/>
                  </a:cubicBezTo>
                  <a:cubicBezTo>
                    <a:pt x="461365" y="169946"/>
                    <a:pt x="429508" y="179947"/>
                    <a:pt x="411250" y="198997"/>
                  </a:cubicBezTo>
                  <a:cubicBezTo>
                    <a:pt x="397937" y="212808"/>
                    <a:pt x="386620" y="220809"/>
                    <a:pt x="386240" y="216999"/>
                  </a:cubicBezTo>
                  <a:cubicBezTo>
                    <a:pt x="385860" y="213189"/>
                    <a:pt x="359994" y="241097"/>
                    <a:pt x="346775" y="255099"/>
                  </a:cubicBezTo>
                  <a:cubicBezTo>
                    <a:pt x="333557" y="269101"/>
                    <a:pt x="279448" y="290246"/>
                    <a:pt x="224008" y="30424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4" name="Google Shape;3574;p38"/>
            <p:cNvSpPr/>
            <p:nvPr/>
          </p:nvSpPr>
          <p:spPr>
            <a:xfrm>
              <a:off x="2845723" y="3311820"/>
              <a:ext cx="154147" cy="225876"/>
            </a:xfrm>
            <a:custGeom>
              <a:avLst/>
              <a:gdLst/>
              <a:ahLst/>
              <a:cxnLst/>
              <a:rect l="l" t="t" r="r" b="b"/>
              <a:pathLst>
                <a:path w="154147" h="225876" extrusionOk="0">
                  <a:moveTo>
                    <a:pt x="41365" y="1052"/>
                  </a:moveTo>
                  <a:cubicBezTo>
                    <a:pt x="80259" y="-4758"/>
                    <a:pt x="107931" y="12768"/>
                    <a:pt x="124954" y="71823"/>
                  </a:cubicBezTo>
                  <a:cubicBezTo>
                    <a:pt x="141976" y="130878"/>
                    <a:pt x="154148" y="179360"/>
                    <a:pt x="154148" y="179360"/>
                  </a:cubicBezTo>
                  <a:cubicBezTo>
                    <a:pt x="138761" y="201611"/>
                    <a:pt x="115453" y="217117"/>
                    <a:pt x="89008" y="222699"/>
                  </a:cubicBezTo>
                  <a:cubicBezTo>
                    <a:pt x="42411" y="233939"/>
                    <a:pt x="25674" y="211745"/>
                    <a:pt x="25674" y="211745"/>
                  </a:cubicBezTo>
                  <a:cubicBezTo>
                    <a:pt x="25674" y="211745"/>
                    <a:pt x="12741" y="149833"/>
                    <a:pt x="4753" y="107732"/>
                  </a:cubicBezTo>
                  <a:cubicBezTo>
                    <a:pt x="-3235" y="65632"/>
                    <a:pt x="-6753" y="8101"/>
                    <a:pt x="41365" y="1052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5" name="Google Shape;3575;p38"/>
            <p:cNvSpPr/>
            <p:nvPr/>
          </p:nvSpPr>
          <p:spPr>
            <a:xfrm>
              <a:off x="2673955" y="2924805"/>
              <a:ext cx="251532" cy="277898"/>
            </a:xfrm>
            <a:custGeom>
              <a:avLst/>
              <a:gdLst/>
              <a:ahLst/>
              <a:cxnLst/>
              <a:rect l="l" t="t" r="r" b="b"/>
              <a:pathLst>
                <a:path w="251532" h="277898" extrusionOk="0">
                  <a:moveTo>
                    <a:pt x="237382" y="114605"/>
                  </a:moveTo>
                  <a:cubicBezTo>
                    <a:pt x="237382" y="114605"/>
                    <a:pt x="298814" y="20974"/>
                    <a:pt x="165681" y="1924"/>
                  </a:cubicBezTo>
                  <a:cubicBezTo>
                    <a:pt x="69635" y="-11792"/>
                    <a:pt x="7918" y="50025"/>
                    <a:pt x="786" y="117081"/>
                  </a:cubicBezTo>
                  <a:cubicBezTo>
                    <a:pt x="-6061" y="181185"/>
                    <a:pt x="33308" y="247669"/>
                    <a:pt x="61837" y="274149"/>
                  </a:cubicBezTo>
                  <a:cubicBezTo>
                    <a:pt x="75721" y="279102"/>
                    <a:pt x="105581" y="281959"/>
                    <a:pt x="144855" y="264052"/>
                  </a:cubicBezTo>
                  <a:cubicBezTo>
                    <a:pt x="146420" y="246602"/>
                    <a:pt x="147024" y="229086"/>
                    <a:pt x="146662" y="211569"/>
                  </a:cubicBezTo>
                  <a:cubicBezTo>
                    <a:pt x="146662" y="211569"/>
                    <a:pt x="99875" y="112890"/>
                    <a:pt x="237382" y="11460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6" name="Google Shape;3576;p38"/>
            <p:cNvSpPr/>
            <p:nvPr/>
          </p:nvSpPr>
          <p:spPr>
            <a:xfrm>
              <a:off x="3214730" y="3494025"/>
              <a:ext cx="76119" cy="66973"/>
            </a:xfrm>
            <a:custGeom>
              <a:avLst/>
              <a:gdLst/>
              <a:ahLst/>
              <a:cxnLst/>
              <a:rect l="l" t="t" r="r" b="b"/>
              <a:pathLst>
                <a:path w="76119" h="66973" extrusionOk="0">
                  <a:moveTo>
                    <a:pt x="8709" y="56972"/>
                  </a:moveTo>
                  <a:cubicBezTo>
                    <a:pt x="8709" y="56972"/>
                    <a:pt x="-6411" y="29445"/>
                    <a:pt x="3194" y="22587"/>
                  </a:cubicBezTo>
                  <a:cubicBezTo>
                    <a:pt x="12798" y="15729"/>
                    <a:pt x="26492" y="41637"/>
                    <a:pt x="29250" y="51638"/>
                  </a:cubicBezTo>
                  <a:cubicBezTo>
                    <a:pt x="32008" y="61639"/>
                    <a:pt x="28204" y="48590"/>
                    <a:pt x="28204" y="48590"/>
                  </a:cubicBezTo>
                  <a:cubicBezTo>
                    <a:pt x="28204" y="48590"/>
                    <a:pt x="17838" y="17443"/>
                    <a:pt x="24590" y="11442"/>
                  </a:cubicBezTo>
                  <a:cubicBezTo>
                    <a:pt x="31342" y="5442"/>
                    <a:pt x="40376" y="18777"/>
                    <a:pt x="49410" y="38303"/>
                  </a:cubicBezTo>
                  <a:cubicBezTo>
                    <a:pt x="58444" y="57829"/>
                    <a:pt x="51597" y="36684"/>
                    <a:pt x="51597" y="36684"/>
                  </a:cubicBezTo>
                  <a:cubicBezTo>
                    <a:pt x="51597" y="36684"/>
                    <a:pt x="36667" y="5442"/>
                    <a:pt x="43039" y="1060"/>
                  </a:cubicBezTo>
                  <a:cubicBezTo>
                    <a:pt x="51597" y="-4655"/>
                    <a:pt x="65671" y="13823"/>
                    <a:pt x="74040" y="30492"/>
                  </a:cubicBezTo>
                  <a:cubicBezTo>
                    <a:pt x="82408" y="47161"/>
                    <a:pt x="62818" y="66973"/>
                    <a:pt x="62818" y="6697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77" name="Google Shape;3577;p38"/>
            <p:cNvGrpSpPr/>
            <p:nvPr/>
          </p:nvGrpSpPr>
          <p:grpSpPr>
            <a:xfrm>
              <a:off x="3192914" y="3470000"/>
              <a:ext cx="220130" cy="132120"/>
              <a:chOff x="4865564" y="4292025"/>
              <a:chExt cx="220130" cy="132120"/>
            </a:xfrm>
          </p:grpSpPr>
          <p:sp>
            <p:nvSpPr>
              <p:cNvPr id="3578" name="Google Shape;3578;p38"/>
              <p:cNvSpPr/>
              <p:nvPr/>
            </p:nvSpPr>
            <p:spPr>
              <a:xfrm>
                <a:off x="4866015" y="4297264"/>
                <a:ext cx="219679" cy="126881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6881" extrusionOk="0">
                    <a:moveTo>
                      <a:pt x="59268" y="125002"/>
                    </a:moveTo>
                    <a:lnTo>
                      <a:pt x="3257" y="92332"/>
                    </a:lnTo>
                    <a:cubicBezTo>
                      <a:pt x="-1593" y="89569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7907" y="124240"/>
                    </a:lnTo>
                    <a:cubicBezTo>
                      <a:pt x="72174" y="127469"/>
                      <a:pt x="65245" y="127755"/>
                      <a:pt x="59268" y="125002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79" name="Google Shape;3579;p38"/>
              <p:cNvSpPr/>
              <p:nvPr/>
            </p:nvSpPr>
            <p:spPr>
              <a:xfrm>
                <a:off x="4865564" y="4379690"/>
                <a:ext cx="6086" cy="5238"/>
              </a:xfrm>
              <a:custGeom>
                <a:avLst/>
                <a:gdLst/>
                <a:ahLst/>
                <a:cxnLst/>
                <a:rect l="l" t="t" r="r" b="b"/>
                <a:pathLst>
                  <a:path w="6086" h="5238" extrusionOk="0">
                    <a:moveTo>
                      <a:pt x="0" y="5239"/>
                    </a:moveTo>
                    <a:lnTo>
                      <a:pt x="0" y="0"/>
                    </a:lnTo>
                    <a:lnTo>
                      <a:pt x="6086" y="2286"/>
                    </a:lnTo>
                    <a:lnTo>
                      <a:pt x="0" y="523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0" name="Google Shape;3580;p38"/>
              <p:cNvSpPr/>
              <p:nvPr/>
            </p:nvSpPr>
            <p:spPr>
              <a:xfrm>
                <a:off x="5080003" y="4331398"/>
                <a:ext cx="4849" cy="4953"/>
              </a:xfrm>
              <a:custGeom>
                <a:avLst/>
                <a:gdLst/>
                <a:ahLst/>
                <a:cxnLst/>
                <a:rect l="l" t="t" r="r" b="b"/>
                <a:pathLst>
                  <a:path w="4849" h="4953" extrusionOk="0">
                    <a:moveTo>
                      <a:pt x="4850" y="4953"/>
                    </a:moveTo>
                    <a:lnTo>
                      <a:pt x="4850" y="0"/>
                    </a:lnTo>
                    <a:lnTo>
                      <a:pt x="0" y="3048"/>
                    </a:lnTo>
                    <a:lnTo>
                      <a:pt x="4850" y="495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1" name="Google Shape;3581;p38"/>
              <p:cNvSpPr/>
              <p:nvPr/>
            </p:nvSpPr>
            <p:spPr>
              <a:xfrm>
                <a:off x="4866015" y="4293038"/>
                <a:ext cx="219203" cy="126874"/>
              </a:xfrm>
              <a:custGeom>
                <a:avLst/>
                <a:gdLst/>
                <a:ahLst/>
                <a:cxnLst/>
                <a:rect l="l" t="t" r="r" b="b"/>
                <a:pathLst>
                  <a:path w="219203" h="126874" extrusionOk="0">
                    <a:moveTo>
                      <a:pt x="59268" y="124847"/>
                    </a:moveTo>
                    <a:lnTo>
                      <a:pt x="3257" y="92177"/>
                    </a:lnTo>
                    <a:cubicBezTo>
                      <a:pt x="-1593" y="89414"/>
                      <a:pt x="-927" y="84556"/>
                      <a:pt x="4589" y="81413"/>
                    </a:cubicBezTo>
                    <a:lnTo>
                      <a:pt x="140480" y="2737"/>
                    </a:lnTo>
                    <a:cubicBezTo>
                      <a:pt x="146312" y="-626"/>
                      <a:pt x="153417" y="-902"/>
                      <a:pt x="159499" y="1975"/>
                    </a:cubicBezTo>
                    <a:lnTo>
                      <a:pt x="215985" y="34646"/>
                    </a:lnTo>
                    <a:cubicBezTo>
                      <a:pt x="220740" y="37408"/>
                      <a:pt x="220169" y="42170"/>
                      <a:pt x="214654" y="45409"/>
                    </a:cubicBezTo>
                    <a:lnTo>
                      <a:pt x="78287" y="124276"/>
                    </a:lnTo>
                    <a:cubicBezTo>
                      <a:pt x="72411" y="127524"/>
                      <a:pt x="65330" y="127743"/>
                      <a:pt x="59268" y="124847"/>
                    </a:cubicBezTo>
                    <a:close/>
                  </a:path>
                </a:pathLst>
              </a:custGeom>
              <a:solidFill>
                <a:srgbClr val="616E8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2" name="Google Shape;3582;p38"/>
              <p:cNvSpPr/>
              <p:nvPr/>
            </p:nvSpPr>
            <p:spPr>
              <a:xfrm rot="-1790023">
                <a:off x="4877359" y="4403357"/>
                <a:ext cx="1145" cy="2102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2102" extrusionOk="0">
                    <a:moveTo>
                      <a:pt x="1145" y="1053"/>
                    </a:moveTo>
                    <a:cubicBezTo>
                      <a:pt x="1145" y="1634"/>
                      <a:pt x="889" y="2104"/>
                      <a:pt x="573" y="2104"/>
                    </a:cubicBezTo>
                    <a:cubicBezTo>
                      <a:pt x="257" y="2104"/>
                      <a:pt x="0" y="1633"/>
                      <a:pt x="0" y="1053"/>
                    </a:cubicBezTo>
                    <a:cubicBezTo>
                      <a:pt x="0" y="472"/>
                      <a:pt x="257" y="2"/>
                      <a:pt x="573" y="2"/>
                    </a:cubicBezTo>
                    <a:cubicBezTo>
                      <a:pt x="889" y="2"/>
                      <a:pt x="1145" y="472"/>
                      <a:pt x="1145" y="1053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3" name="Google Shape;3583;p38"/>
              <p:cNvSpPr/>
              <p:nvPr/>
            </p:nvSpPr>
            <p:spPr>
              <a:xfrm rot="-1801764">
                <a:off x="4877140" y="439153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4" name="Google Shape;3584;p38"/>
              <p:cNvSpPr/>
              <p:nvPr/>
            </p:nvSpPr>
            <p:spPr>
              <a:xfrm rot="-1801764">
                <a:off x="4879874" y="4393221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5" name="Google Shape;3585;p38"/>
              <p:cNvSpPr/>
              <p:nvPr/>
            </p:nvSpPr>
            <p:spPr>
              <a:xfrm rot="-1801764">
                <a:off x="4882642" y="4394683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6" name="Google Shape;3586;p38"/>
              <p:cNvSpPr/>
              <p:nvPr/>
            </p:nvSpPr>
            <p:spPr>
              <a:xfrm rot="-1801764">
                <a:off x="4905957" y="4408254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7" name="Google Shape;3587;p38"/>
              <p:cNvSpPr/>
              <p:nvPr/>
            </p:nvSpPr>
            <p:spPr>
              <a:xfrm rot="-1801764">
                <a:off x="4908679" y="4409799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8" name="Google Shape;3588;p38"/>
              <p:cNvSpPr/>
              <p:nvPr/>
            </p:nvSpPr>
            <p:spPr>
              <a:xfrm rot="-1801764">
                <a:off x="4911365" y="4411405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6"/>
                      <a:pt x="886" y="2095"/>
                      <a:pt x="571" y="2095"/>
                    </a:cubicBezTo>
                    <a:cubicBezTo>
                      <a:pt x="256" y="2095"/>
                      <a:pt x="0" y="1626"/>
                      <a:pt x="0" y="1048"/>
                    </a:cubicBezTo>
                    <a:cubicBezTo>
                      <a:pt x="0" y="469"/>
                      <a:pt x="256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9" name="Google Shape;3589;p38"/>
              <p:cNvSpPr/>
              <p:nvPr/>
            </p:nvSpPr>
            <p:spPr>
              <a:xfrm rot="-1801764">
                <a:off x="4914086" y="4412950"/>
                <a:ext cx="1140" cy="2093"/>
              </a:xfrm>
              <a:custGeom>
                <a:avLst/>
                <a:gdLst/>
                <a:ahLst/>
                <a:cxnLst/>
                <a:rect l="l" t="t" r="r" b="b"/>
                <a:pathLst>
                  <a:path w="1141" h="2095" extrusionOk="0">
                    <a:moveTo>
                      <a:pt x="1141" y="1048"/>
                    </a:moveTo>
                    <a:cubicBezTo>
                      <a:pt x="1141" y="1627"/>
                      <a:pt x="886" y="2095"/>
                      <a:pt x="571" y="2095"/>
                    </a:cubicBezTo>
                    <a:cubicBezTo>
                      <a:pt x="255" y="2095"/>
                      <a:pt x="0" y="1626"/>
                      <a:pt x="0" y="1048"/>
                    </a:cubicBezTo>
                    <a:cubicBezTo>
                      <a:pt x="0" y="469"/>
                      <a:pt x="255" y="0"/>
                      <a:pt x="571" y="0"/>
                    </a:cubicBezTo>
                    <a:cubicBezTo>
                      <a:pt x="886" y="0"/>
                      <a:pt x="1141" y="469"/>
                      <a:pt x="1141" y="1048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0" name="Google Shape;3590;p38"/>
              <p:cNvSpPr/>
              <p:nvPr/>
            </p:nvSpPr>
            <p:spPr>
              <a:xfrm>
                <a:off x="4890288" y="4399104"/>
                <a:ext cx="9224" cy="6794"/>
              </a:xfrm>
              <a:custGeom>
                <a:avLst/>
                <a:gdLst/>
                <a:ahLst/>
                <a:cxnLst/>
                <a:rect l="l" t="t" r="r" b="b"/>
                <a:pathLst>
                  <a:path w="9224" h="6794" extrusionOk="0">
                    <a:moveTo>
                      <a:pt x="8368" y="6684"/>
                    </a:moveTo>
                    <a:lnTo>
                      <a:pt x="856" y="2398"/>
                    </a:lnTo>
                    <a:cubicBezTo>
                      <a:pt x="322" y="1989"/>
                      <a:pt x="8" y="1360"/>
                      <a:pt x="0" y="684"/>
                    </a:cubicBezTo>
                    <a:lnTo>
                      <a:pt x="0" y="684"/>
                    </a:lnTo>
                    <a:cubicBezTo>
                      <a:pt x="0" y="112"/>
                      <a:pt x="0" y="-174"/>
                      <a:pt x="856" y="112"/>
                    </a:cubicBezTo>
                    <a:lnTo>
                      <a:pt x="8368" y="4398"/>
                    </a:lnTo>
                    <a:cubicBezTo>
                      <a:pt x="8898" y="4770"/>
                      <a:pt x="9217" y="5370"/>
                      <a:pt x="9224" y="6018"/>
                    </a:cubicBezTo>
                    <a:lnTo>
                      <a:pt x="9224" y="6018"/>
                    </a:lnTo>
                    <a:cubicBezTo>
                      <a:pt x="9224" y="6684"/>
                      <a:pt x="8844" y="6970"/>
                      <a:pt x="8368" y="6684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1" name="Google Shape;3591;p38"/>
              <p:cNvSpPr/>
              <p:nvPr/>
            </p:nvSpPr>
            <p:spPr>
              <a:xfrm>
                <a:off x="5060033" y="4346638"/>
                <a:ext cx="8558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8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0" y="6096"/>
                      <a:pt x="0" y="5525"/>
                    </a:cubicBezTo>
                    <a:lnTo>
                      <a:pt x="0" y="5525"/>
                    </a:lnTo>
                    <a:cubicBezTo>
                      <a:pt x="38" y="4934"/>
                      <a:pt x="312" y="4381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54" y="1191"/>
                      <a:pt x="8230" y="1772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2" name="Google Shape;3592;p38"/>
              <p:cNvSpPr/>
              <p:nvPr/>
            </p:nvSpPr>
            <p:spPr>
              <a:xfrm>
                <a:off x="5049382" y="4352829"/>
                <a:ext cx="8559" cy="6096"/>
              </a:xfrm>
              <a:custGeom>
                <a:avLst/>
                <a:gdLst/>
                <a:ahLst/>
                <a:cxnLst/>
                <a:rect l="l" t="t" r="r" b="b"/>
                <a:pathLst>
                  <a:path w="8559" h="6096" extrusionOk="0">
                    <a:moveTo>
                      <a:pt x="7703" y="2096"/>
                    </a:moveTo>
                    <a:lnTo>
                      <a:pt x="761" y="6096"/>
                    </a:lnTo>
                    <a:cubicBezTo>
                      <a:pt x="761" y="6096"/>
                      <a:pt x="1" y="6096"/>
                      <a:pt x="1" y="5525"/>
                    </a:cubicBezTo>
                    <a:lnTo>
                      <a:pt x="1" y="5525"/>
                    </a:lnTo>
                    <a:cubicBezTo>
                      <a:pt x="-16" y="4924"/>
                      <a:pt x="270" y="4353"/>
                      <a:pt x="761" y="4001"/>
                    </a:cubicBezTo>
                    <a:lnTo>
                      <a:pt x="7703" y="0"/>
                    </a:lnTo>
                    <a:cubicBezTo>
                      <a:pt x="7703" y="0"/>
                      <a:pt x="8559" y="0"/>
                      <a:pt x="8559" y="571"/>
                    </a:cubicBezTo>
                    <a:lnTo>
                      <a:pt x="8559" y="571"/>
                    </a:lnTo>
                    <a:cubicBezTo>
                      <a:pt x="8537" y="1191"/>
                      <a:pt x="8218" y="1753"/>
                      <a:pt x="7703" y="2096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3" name="Google Shape;3593;p38"/>
              <p:cNvSpPr/>
              <p:nvPr/>
            </p:nvSpPr>
            <p:spPr>
              <a:xfrm>
                <a:off x="4866015" y="4292025"/>
                <a:ext cx="219679" cy="127142"/>
              </a:xfrm>
              <a:custGeom>
                <a:avLst/>
                <a:gdLst/>
                <a:ahLst/>
                <a:cxnLst/>
                <a:rect l="l" t="t" r="r" b="b"/>
                <a:pathLst>
                  <a:path w="219679" h="127142" extrusionOk="0">
                    <a:moveTo>
                      <a:pt x="59268" y="125097"/>
                    </a:moveTo>
                    <a:lnTo>
                      <a:pt x="3257" y="92427"/>
                    </a:lnTo>
                    <a:cubicBezTo>
                      <a:pt x="-1593" y="89664"/>
                      <a:pt x="-927" y="84807"/>
                      <a:pt x="4589" y="81568"/>
                    </a:cubicBezTo>
                    <a:lnTo>
                      <a:pt x="140955" y="2701"/>
                    </a:lnTo>
                    <a:cubicBezTo>
                      <a:pt x="146802" y="-613"/>
                      <a:pt x="153882" y="-890"/>
                      <a:pt x="159974" y="1939"/>
                    </a:cubicBezTo>
                    <a:lnTo>
                      <a:pt x="216461" y="34610"/>
                    </a:lnTo>
                    <a:cubicBezTo>
                      <a:pt x="221215" y="37372"/>
                      <a:pt x="220645" y="42230"/>
                      <a:pt x="215129" y="45373"/>
                    </a:cubicBezTo>
                    <a:lnTo>
                      <a:pt x="78763" y="124240"/>
                    </a:lnTo>
                    <a:cubicBezTo>
                      <a:pt x="72819" y="127784"/>
                      <a:pt x="65499" y="128098"/>
                      <a:pt x="59268" y="125097"/>
                    </a:cubicBezTo>
                    <a:close/>
                  </a:path>
                </a:pathLst>
              </a:custGeom>
              <a:solidFill>
                <a:srgbClr val="20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4" name="Google Shape;3594;p3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5" name="Google Shape;3595;p38"/>
              <p:cNvSpPr/>
              <p:nvPr/>
            </p:nvSpPr>
            <p:spPr>
              <a:xfrm>
                <a:off x="4874289" y="4295203"/>
                <a:ext cx="203812" cy="117633"/>
              </a:xfrm>
              <a:custGeom>
                <a:avLst/>
                <a:gdLst/>
                <a:ahLst/>
                <a:cxnLst/>
                <a:rect l="l" t="t" r="r" b="b"/>
                <a:pathLst>
                  <a:path w="203812" h="117633" extrusionOk="0">
                    <a:moveTo>
                      <a:pt x="201245" y="32766"/>
                    </a:moveTo>
                    <a:lnTo>
                      <a:pt x="179278" y="19621"/>
                    </a:lnTo>
                    <a:lnTo>
                      <a:pt x="179278" y="19621"/>
                    </a:lnTo>
                    <a:cubicBezTo>
                      <a:pt x="176299" y="21184"/>
                      <a:pt x="172748" y="21184"/>
                      <a:pt x="169769" y="19621"/>
                    </a:cubicBezTo>
                    <a:cubicBezTo>
                      <a:pt x="167106" y="18097"/>
                      <a:pt x="167106" y="15716"/>
                      <a:pt x="169769" y="14192"/>
                    </a:cubicBezTo>
                    <a:lnTo>
                      <a:pt x="169769" y="14192"/>
                    </a:lnTo>
                    <a:lnTo>
                      <a:pt x="147802" y="1429"/>
                    </a:lnTo>
                    <a:cubicBezTo>
                      <a:pt x="143967" y="-476"/>
                      <a:pt x="139464" y="-476"/>
                      <a:pt x="135629" y="1429"/>
                    </a:cubicBezTo>
                    <a:lnTo>
                      <a:pt x="2496" y="78200"/>
                    </a:lnTo>
                    <a:cubicBezTo>
                      <a:pt x="-832" y="80200"/>
                      <a:pt x="-832" y="83344"/>
                      <a:pt x="2496" y="85249"/>
                    </a:cubicBezTo>
                    <a:lnTo>
                      <a:pt x="56035" y="116205"/>
                    </a:lnTo>
                    <a:cubicBezTo>
                      <a:pt x="59836" y="118110"/>
                      <a:pt x="64311" y="118110"/>
                      <a:pt x="68112" y="116205"/>
                    </a:cubicBezTo>
                    <a:lnTo>
                      <a:pt x="201245" y="39338"/>
                    </a:lnTo>
                    <a:cubicBezTo>
                      <a:pt x="204668" y="37814"/>
                      <a:pt x="204668" y="34671"/>
                      <a:pt x="201245" y="32766"/>
                    </a:cubicBezTo>
                    <a:close/>
                  </a:path>
                </a:pathLst>
              </a:custGeom>
              <a:solidFill>
                <a:srgbClr val="000000">
                  <a:alpha val="4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6" name="Google Shape;3596;p38"/>
              <p:cNvSpPr/>
              <p:nvPr/>
            </p:nvSpPr>
            <p:spPr>
              <a:xfrm>
                <a:off x="5044723" y="4311872"/>
                <a:ext cx="5135" cy="2857"/>
              </a:xfrm>
              <a:custGeom>
                <a:avLst/>
                <a:gdLst/>
                <a:ahLst/>
                <a:cxnLst/>
                <a:rect l="l" t="t" r="r" b="b"/>
                <a:pathLst>
                  <a:path w="5135" h="2857" extrusionOk="0">
                    <a:moveTo>
                      <a:pt x="5135" y="1429"/>
                    </a:moveTo>
                    <a:cubicBezTo>
                      <a:pt x="5135" y="2218"/>
                      <a:pt x="3986" y="2857"/>
                      <a:pt x="2568" y="2857"/>
                    </a:cubicBezTo>
                    <a:cubicBezTo>
                      <a:pt x="1150" y="2857"/>
                      <a:pt x="0" y="2218"/>
                      <a:pt x="0" y="1429"/>
                    </a:cubicBezTo>
                    <a:cubicBezTo>
                      <a:pt x="0" y="640"/>
                      <a:pt x="1150" y="0"/>
                      <a:pt x="2568" y="0"/>
                    </a:cubicBezTo>
                    <a:cubicBezTo>
                      <a:pt x="3986" y="0"/>
                      <a:pt x="5135" y="640"/>
                      <a:pt x="5135" y="142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7" name="Google Shape;3597;p38"/>
              <p:cNvSpPr/>
              <p:nvPr/>
            </p:nvSpPr>
            <p:spPr>
              <a:xfrm>
                <a:off x="5046530" y="4312698"/>
                <a:ext cx="1521" cy="1221"/>
              </a:xfrm>
              <a:custGeom>
                <a:avLst/>
                <a:gdLst/>
                <a:ahLst/>
                <a:cxnLst/>
                <a:rect l="l" t="t" r="r" b="b"/>
                <a:pathLst>
                  <a:path w="1521" h="1221" extrusionOk="0">
                    <a:moveTo>
                      <a:pt x="0" y="1079"/>
                    </a:moveTo>
                    <a:cubicBezTo>
                      <a:pt x="0" y="1079"/>
                      <a:pt x="0" y="412"/>
                      <a:pt x="0" y="221"/>
                    </a:cubicBezTo>
                    <a:cubicBezTo>
                      <a:pt x="465" y="-74"/>
                      <a:pt x="1056" y="-74"/>
                      <a:pt x="1522" y="221"/>
                    </a:cubicBezTo>
                    <a:cubicBezTo>
                      <a:pt x="1522" y="221"/>
                      <a:pt x="1522" y="793"/>
                      <a:pt x="1522" y="1079"/>
                    </a:cubicBezTo>
                    <a:cubicBezTo>
                      <a:pt x="1033" y="1269"/>
                      <a:pt x="489" y="1269"/>
                      <a:pt x="0" y="1079"/>
                    </a:cubicBezTo>
                    <a:close/>
                  </a:path>
                </a:pathLst>
              </a:custGeom>
              <a:solidFill>
                <a:srgbClr val="FFFFF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598" name="Google Shape;3598;p38"/>
            <p:cNvSpPr/>
            <p:nvPr/>
          </p:nvSpPr>
          <p:spPr>
            <a:xfrm>
              <a:off x="3239891" y="3511325"/>
              <a:ext cx="129087" cy="107584"/>
            </a:xfrm>
            <a:custGeom>
              <a:avLst/>
              <a:gdLst/>
              <a:ahLst/>
              <a:cxnLst/>
              <a:rect l="l" t="t" r="r" b="b"/>
              <a:pathLst>
                <a:path w="129087" h="107584" extrusionOk="0">
                  <a:moveTo>
                    <a:pt x="100516" y="75867"/>
                  </a:moveTo>
                  <a:cubicBezTo>
                    <a:pt x="100516" y="75867"/>
                    <a:pt x="130375" y="48911"/>
                    <a:pt x="129044" y="13192"/>
                  </a:cubicBezTo>
                  <a:cubicBezTo>
                    <a:pt x="127237" y="-11668"/>
                    <a:pt x="112212" y="6239"/>
                    <a:pt x="112212" y="6239"/>
                  </a:cubicBezTo>
                  <a:lnTo>
                    <a:pt x="97092" y="33671"/>
                  </a:lnTo>
                  <a:cubicBezTo>
                    <a:pt x="89594" y="43806"/>
                    <a:pt x="79821" y="52026"/>
                    <a:pt x="68564" y="57674"/>
                  </a:cubicBezTo>
                  <a:cubicBezTo>
                    <a:pt x="57968" y="58693"/>
                    <a:pt x="47431" y="60255"/>
                    <a:pt x="36992" y="62341"/>
                  </a:cubicBezTo>
                  <a:cubicBezTo>
                    <a:pt x="18448" y="65961"/>
                    <a:pt x="0" y="89202"/>
                    <a:pt x="0" y="89202"/>
                  </a:cubicBezTo>
                  <a:lnTo>
                    <a:pt x="23298" y="107585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9" name="Google Shape;3599;p38"/>
            <p:cNvSpPr/>
            <p:nvPr/>
          </p:nvSpPr>
          <p:spPr>
            <a:xfrm>
              <a:off x="2547598" y="1999349"/>
              <a:ext cx="711585" cy="787458"/>
            </a:xfrm>
            <a:custGeom>
              <a:avLst/>
              <a:gdLst/>
              <a:ahLst/>
              <a:cxnLst/>
              <a:rect l="l" t="t" r="r" b="b"/>
              <a:pathLst>
                <a:path w="711585" h="787458" extrusionOk="0">
                  <a:moveTo>
                    <a:pt x="654254" y="325496"/>
                  </a:moveTo>
                  <a:lnTo>
                    <a:pt x="104510" y="7551"/>
                  </a:lnTo>
                  <a:cubicBezTo>
                    <a:pt x="93809" y="169"/>
                    <a:pt x="80334" y="-1936"/>
                    <a:pt x="67898" y="1836"/>
                  </a:cubicBezTo>
                  <a:lnTo>
                    <a:pt x="67898" y="1836"/>
                  </a:lnTo>
                  <a:cubicBezTo>
                    <a:pt x="65551" y="2808"/>
                    <a:pt x="63345" y="4093"/>
                    <a:pt x="61336" y="5646"/>
                  </a:cubicBezTo>
                  <a:lnTo>
                    <a:pt x="0" y="40793"/>
                  </a:lnTo>
                  <a:lnTo>
                    <a:pt x="47548" y="96705"/>
                  </a:lnTo>
                  <a:lnTo>
                    <a:pt x="47548" y="326258"/>
                  </a:lnTo>
                  <a:cubicBezTo>
                    <a:pt x="49713" y="366529"/>
                    <a:pt x="70903" y="403353"/>
                    <a:pt x="104605" y="425413"/>
                  </a:cubicBezTo>
                  <a:lnTo>
                    <a:pt x="275776" y="533140"/>
                  </a:lnTo>
                  <a:lnTo>
                    <a:pt x="322277" y="639916"/>
                  </a:lnTo>
                  <a:lnTo>
                    <a:pt x="273303" y="723069"/>
                  </a:lnTo>
                  <a:lnTo>
                    <a:pt x="341487" y="684016"/>
                  </a:lnTo>
                  <a:lnTo>
                    <a:pt x="406246" y="608674"/>
                  </a:lnTo>
                  <a:lnTo>
                    <a:pt x="612888" y="720783"/>
                  </a:lnTo>
                  <a:lnTo>
                    <a:pt x="624014" y="787458"/>
                  </a:lnTo>
                  <a:lnTo>
                    <a:pt x="693624" y="747644"/>
                  </a:lnTo>
                  <a:lnTo>
                    <a:pt x="695526" y="746500"/>
                  </a:lnTo>
                  <a:lnTo>
                    <a:pt x="696191" y="746500"/>
                  </a:lnTo>
                  <a:lnTo>
                    <a:pt x="696191" y="746500"/>
                  </a:lnTo>
                  <a:cubicBezTo>
                    <a:pt x="706983" y="737785"/>
                    <a:pt x="712695" y="724231"/>
                    <a:pt x="711407" y="710401"/>
                  </a:cubicBezTo>
                  <a:lnTo>
                    <a:pt x="711407" y="424651"/>
                  </a:lnTo>
                  <a:cubicBezTo>
                    <a:pt x="709219" y="384370"/>
                    <a:pt x="687992" y="347536"/>
                    <a:pt x="654254" y="325496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0" name="Google Shape;3600;p38"/>
            <p:cNvSpPr/>
            <p:nvPr/>
          </p:nvSpPr>
          <p:spPr>
            <a:xfrm>
              <a:off x="2526963" y="2038199"/>
              <a:ext cx="663763" cy="751441"/>
            </a:xfrm>
            <a:custGeom>
              <a:avLst/>
              <a:gdLst/>
              <a:ahLst/>
              <a:cxnLst/>
              <a:rect l="l" t="t" r="r" b="b"/>
              <a:pathLst>
                <a:path w="663763" h="751441" extrusionOk="0">
                  <a:moveTo>
                    <a:pt x="606802" y="325697"/>
                  </a:moveTo>
                  <a:lnTo>
                    <a:pt x="57057" y="7848"/>
                  </a:lnTo>
                  <a:cubicBezTo>
                    <a:pt x="25485" y="-10440"/>
                    <a:pt x="0" y="4324"/>
                    <a:pt x="0" y="40805"/>
                  </a:cubicBezTo>
                  <a:lnTo>
                    <a:pt x="0" y="326555"/>
                  </a:lnTo>
                  <a:cubicBezTo>
                    <a:pt x="2165" y="366826"/>
                    <a:pt x="23356" y="403650"/>
                    <a:pt x="57057" y="425710"/>
                  </a:cubicBezTo>
                  <a:lnTo>
                    <a:pt x="228228" y="533533"/>
                  </a:lnTo>
                  <a:lnTo>
                    <a:pt x="293939" y="684314"/>
                  </a:lnTo>
                  <a:lnTo>
                    <a:pt x="358699" y="608971"/>
                  </a:lnTo>
                  <a:lnTo>
                    <a:pt x="606707" y="743654"/>
                  </a:lnTo>
                  <a:cubicBezTo>
                    <a:pt x="638278" y="761847"/>
                    <a:pt x="663764" y="747083"/>
                    <a:pt x="663764" y="710603"/>
                  </a:cubicBezTo>
                  <a:lnTo>
                    <a:pt x="663764" y="424853"/>
                  </a:lnTo>
                  <a:cubicBezTo>
                    <a:pt x="661621" y="384600"/>
                    <a:pt x="640468" y="347776"/>
                    <a:pt x="606802" y="325697"/>
                  </a:cubicBezTo>
                  <a:close/>
                </a:path>
              </a:pathLst>
            </a:custGeom>
            <a:solidFill>
              <a:srgbClr val="E26D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1" name="Google Shape;3601;p38"/>
            <p:cNvSpPr/>
            <p:nvPr/>
          </p:nvSpPr>
          <p:spPr>
            <a:xfrm>
              <a:off x="5660632" y="225896"/>
              <a:ext cx="713014" cy="789165"/>
            </a:xfrm>
            <a:custGeom>
              <a:avLst/>
              <a:gdLst/>
              <a:ahLst/>
              <a:cxnLst/>
              <a:rect l="l" t="t" r="r" b="b"/>
              <a:pathLst>
                <a:path w="713014" h="789165" extrusionOk="0">
                  <a:moveTo>
                    <a:pt x="655586" y="326155"/>
                  </a:moveTo>
                  <a:lnTo>
                    <a:pt x="104700" y="7639"/>
                  </a:lnTo>
                  <a:cubicBezTo>
                    <a:pt x="93992" y="191"/>
                    <a:pt x="80470" y="-1949"/>
                    <a:pt x="67993" y="1829"/>
                  </a:cubicBezTo>
                  <a:lnTo>
                    <a:pt x="67993" y="1829"/>
                  </a:lnTo>
                  <a:cubicBezTo>
                    <a:pt x="65625" y="2760"/>
                    <a:pt x="63419" y="4045"/>
                    <a:pt x="61432" y="5639"/>
                  </a:cubicBezTo>
                  <a:lnTo>
                    <a:pt x="0" y="40882"/>
                  </a:lnTo>
                  <a:lnTo>
                    <a:pt x="47548" y="96793"/>
                  </a:lnTo>
                  <a:lnTo>
                    <a:pt x="47548" y="326917"/>
                  </a:lnTo>
                  <a:cubicBezTo>
                    <a:pt x="49697" y="367241"/>
                    <a:pt x="70884" y="404130"/>
                    <a:pt x="104605" y="426263"/>
                  </a:cubicBezTo>
                  <a:lnTo>
                    <a:pt x="276252" y="534277"/>
                  </a:lnTo>
                  <a:lnTo>
                    <a:pt x="322848" y="641242"/>
                  </a:lnTo>
                  <a:lnTo>
                    <a:pt x="273874" y="724586"/>
                  </a:lnTo>
                  <a:lnTo>
                    <a:pt x="342248" y="685629"/>
                  </a:lnTo>
                  <a:lnTo>
                    <a:pt x="407102" y="610096"/>
                  </a:lnTo>
                  <a:lnTo>
                    <a:pt x="614029" y="722491"/>
                  </a:lnTo>
                  <a:lnTo>
                    <a:pt x="625250" y="789166"/>
                  </a:lnTo>
                  <a:lnTo>
                    <a:pt x="694955" y="749161"/>
                  </a:lnTo>
                  <a:lnTo>
                    <a:pt x="696857" y="748113"/>
                  </a:lnTo>
                  <a:lnTo>
                    <a:pt x="697523" y="748113"/>
                  </a:lnTo>
                  <a:lnTo>
                    <a:pt x="697523" y="748113"/>
                  </a:lnTo>
                  <a:cubicBezTo>
                    <a:pt x="708373" y="739436"/>
                    <a:pt x="714136" y="725863"/>
                    <a:pt x="712833" y="712013"/>
                  </a:cubicBezTo>
                  <a:lnTo>
                    <a:pt x="712833" y="426263"/>
                  </a:lnTo>
                  <a:cubicBezTo>
                    <a:pt x="710874" y="385631"/>
                    <a:pt x="689592" y="348402"/>
                    <a:pt x="655586" y="3261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2" name="Google Shape;3602;p38"/>
            <p:cNvSpPr/>
            <p:nvPr/>
          </p:nvSpPr>
          <p:spPr>
            <a:xfrm>
              <a:off x="5639997" y="264856"/>
              <a:ext cx="665000" cy="752811"/>
            </a:xfrm>
            <a:custGeom>
              <a:avLst/>
              <a:gdLst/>
              <a:ahLst/>
              <a:cxnLst/>
              <a:rect l="l" t="t" r="r" b="b"/>
              <a:pathLst>
                <a:path w="665000" h="752811" extrusionOk="0">
                  <a:moveTo>
                    <a:pt x="607848" y="326342"/>
                  </a:moveTo>
                  <a:lnTo>
                    <a:pt x="57057" y="7826"/>
                  </a:lnTo>
                  <a:cubicBezTo>
                    <a:pt x="25485" y="-10462"/>
                    <a:pt x="0" y="4397"/>
                    <a:pt x="0" y="40973"/>
                  </a:cubicBezTo>
                  <a:lnTo>
                    <a:pt x="0" y="326723"/>
                  </a:lnTo>
                  <a:cubicBezTo>
                    <a:pt x="2149" y="367046"/>
                    <a:pt x="23336" y="403936"/>
                    <a:pt x="57057" y="426069"/>
                  </a:cubicBezTo>
                  <a:lnTo>
                    <a:pt x="228799" y="534464"/>
                  </a:lnTo>
                  <a:lnTo>
                    <a:pt x="294700" y="685625"/>
                  </a:lnTo>
                  <a:lnTo>
                    <a:pt x="359555" y="610092"/>
                  </a:lnTo>
                  <a:lnTo>
                    <a:pt x="607943" y="744966"/>
                  </a:lnTo>
                  <a:cubicBezTo>
                    <a:pt x="639610" y="763254"/>
                    <a:pt x="665000" y="748490"/>
                    <a:pt x="665000" y="711914"/>
                  </a:cubicBezTo>
                  <a:lnTo>
                    <a:pt x="665000" y="426164"/>
                  </a:lnTo>
                  <a:cubicBezTo>
                    <a:pt x="662994" y="385648"/>
                    <a:pt x="641749" y="348541"/>
                    <a:pt x="607848" y="3263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3" name="Google Shape;3603;p38"/>
            <p:cNvSpPr/>
            <p:nvPr/>
          </p:nvSpPr>
          <p:spPr>
            <a:xfrm rot="-1801764">
              <a:off x="5761046" y="473959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5" y="55912"/>
                  </a:moveTo>
                  <a:cubicBezTo>
                    <a:pt x="64475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5" y="25033"/>
                    <a:pt x="64475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4" name="Google Shape;3604;p38"/>
            <p:cNvSpPr/>
            <p:nvPr/>
          </p:nvSpPr>
          <p:spPr>
            <a:xfrm rot="-1790023">
              <a:off x="5938028" y="569955"/>
              <a:ext cx="64698" cy="112212"/>
            </a:xfrm>
            <a:custGeom>
              <a:avLst/>
              <a:gdLst/>
              <a:ahLst/>
              <a:cxnLst/>
              <a:rect l="l" t="t" r="r" b="b"/>
              <a:pathLst>
                <a:path w="64696" h="112208" extrusionOk="0">
                  <a:moveTo>
                    <a:pt x="64698" y="56104"/>
                  </a:moveTo>
                  <a:cubicBezTo>
                    <a:pt x="64698" y="87090"/>
                    <a:pt x="50215" y="112209"/>
                    <a:pt x="32350" y="112209"/>
                  </a:cubicBezTo>
                  <a:cubicBezTo>
                    <a:pt x="14484" y="112209"/>
                    <a:pt x="1" y="87090"/>
                    <a:pt x="1" y="56104"/>
                  </a:cubicBezTo>
                  <a:cubicBezTo>
                    <a:pt x="1" y="25119"/>
                    <a:pt x="14484" y="0"/>
                    <a:pt x="32350" y="0"/>
                  </a:cubicBezTo>
                  <a:cubicBezTo>
                    <a:pt x="50215" y="0"/>
                    <a:pt x="64698" y="25119"/>
                    <a:pt x="64698" y="561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5" name="Google Shape;3605;p38"/>
            <p:cNvSpPr/>
            <p:nvPr/>
          </p:nvSpPr>
          <p:spPr>
            <a:xfrm rot="-1801764">
              <a:off x="6087772" y="663001"/>
              <a:ext cx="64417" cy="111724"/>
            </a:xfrm>
            <a:custGeom>
              <a:avLst/>
              <a:gdLst/>
              <a:ahLst/>
              <a:cxnLst/>
              <a:rect l="l" t="t" r="r" b="b"/>
              <a:pathLst>
                <a:path w="64474" h="111823" extrusionOk="0">
                  <a:moveTo>
                    <a:pt x="64474" y="55912"/>
                  </a:moveTo>
                  <a:cubicBezTo>
                    <a:pt x="64474" y="86791"/>
                    <a:pt x="50041" y="111823"/>
                    <a:pt x="32237" y="111823"/>
                  </a:cubicBezTo>
                  <a:cubicBezTo>
                    <a:pt x="14433" y="111823"/>
                    <a:pt x="0" y="86791"/>
                    <a:pt x="0" y="55912"/>
                  </a:cubicBezTo>
                  <a:cubicBezTo>
                    <a:pt x="0" y="25033"/>
                    <a:pt x="14433" y="0"/>
                    <a:pt x="32237" y="0"/>
                  </a:cubicBezTo>
                  <a:cubicBezTo>
                    <a:pt x="50041" y="0"/>
                    <a:pt x="64474" y="25033"/>
                    <a:pt x="64474" y="559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6" name="Google Shape;3606;p38"/>
            <p:cNvSpPr/>
            <p:nvPr/>
          </p:nvSpPr>
          <p:spPr>
            <a:xfrm>
              <a:off x="5152444" y="952333"/>
              <a:ext cx="216911" cy="289327"/>
            </a:xfrm>
            <a:custGeom>
              <a:avLst/>
              <a:gdLst/>
              <a:ahLst/>
              <a:cxnLst/>
              <a:rect l="l" t="t" r="r" b="b"/>
              <a:pathLst>
                <a:path w="216911" h="289327" extrusionOk="0">
                  <a:moveTo>
                    <a:pt x="216912" y="195983"/>
                  </a:moveTo>
                  <a:cubicBezTo>
                    <a:pt x="216912" y="129308"/>
                    <a:pt x="170030" y="47678"/>
                    <a:pt x="112307" y="14246"/>
                  </a:cubicBezTo>
                  <a:cubicBezTo>
                    <a:pt x="81496" y="-3566"/>
                    <a:pt x="53919" y="-4042"/>
                    <a:pt x="34805" y="9293"/>
                  </a:cubicBezTo>
                  <a:lnTo>
                    <a:pt x="0" y="29009"/>
                  </a:lnTo>
                  <a:lnTo>
                    <a:pt x="14835" y="34915"/>
                  </a:lnTo>
                  <a:cubicBezTo>
                    <a:pt x="9738" y="47589"/>
                    <a:pt x="7246" y="61163"/>
                    <a:pt x="7512" y="74825"/>
                  </a:cubicBezTo>
                  <a:cubicBezTo>
                    <a:pt x="7512" y="141500"/>
                    <a:pt x="54394" y="223034"/>
                    <a:pt x="112117" y="256562"/>
                  </a:cubicBezTo>
                  <a:cubicBezTo>
                    <a:pt x="121018" y="261857"/>
                    <a:pt x="130623" y="265858"/>
                    <a:pt x="140645" y="268468"/>
                  </a:cubicBezTo>
                  <a:lnTo>
                    <a:pt x="140645" y="289328"/>
                  </a:lnTo>
                  <a:lnTo>
                    <a:pt x="185530" y="263991"/>
                  </a:lnTo>
                  <a:lnTo>
                    <a:pt x="185530" y="263991"/>
                  </a:lnTo>
                  <a:lnTo>
                    <a:pt x="185530" y="263991"/>
                  </a:lnTo>
                  <a:cubicBezTo>
                    <a:pt x="205310" y="252656"/>
                    <a:pt x="216912" y="229225"/>
                    <a:pt x="216912" y="195983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7" name="Google Shape;3607;p38"/>
            <p:cNvSpPr/>
            <p:nvPr/>
          </p:nvSpPr>
          <p:spPr>
            <a:xfrm rot="-1801764">
              <a:off x="5140687" y="961623"/>
              <a:ext cx="170828" cy="296534"/>
            </a:xfrm>
            <a:custGeom>
              <a:avLst/>
              <a:gdLst/>
              <a:ahLst/>
              <a:cxnLst/>
              <a:rect l="l" t="t" r="r" b="b"/>
              <a:pathLst>
                <a:path w="170980" h="296798" extrusionOk="0">
                  <a:moveTo>
                    <a:pt x="170981" y="148399"/>
                  </a:moveTo>
                  <a:cubicBezTo>
                    <a:pt x="170981" y="230358"/>
                    <a:pt x="132706" y="296799"/>
                    <a:pt x="85491" y="296799"/>
                  </a:cubicBezTo>
                  <a:cubicBezTo>
                    <a:pt x="38276" y="296799"/>
                    <a:pt x="0" y="230358"/>
                    <a:pt x="0" y="148399"/>
                  </a:cubicBezTo>
                  <a:cubicBezTo>
                    <a:pt x="0" y="66441"/>
                    <a:pt x="38276" y="0"/>
                    <a:pt x="85491" y="0"/>
                  </a:cubicBezTo>
                  <a:cubicBezTo>
                    <a:pt x="132706" y="0"/>
                    <a:pt x="170981" y="66441"/>
                    <a:pt x="170981" y="1483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8" name="Google Shape;3608;p38"/>
            <p:cNvSpPr/>
            <p:nvPr/>
          </p:nvSpPr>
          <p:spPr>
            <a:xfrm rot="-1801764">
              <a:off x="5172664" y="1037752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9" name="Google Shape;3609;p38"/>
            <p:cNvSpPr/>
            <p:nvPr/>
          </p:nvSpPr>
          <p:spPr>
            <a:xfrm rot="-1801764">
              <a:off x="5253882" y="1084610"/>
              <a:ext cx="24322" cy="42252"/>
            </a:xfrm>
            <a:custGeom>
              <a:avLst/>
              <a:gdLst/>
              <a:ahLst/>
              <a:cxnLst/>
              <a:rect l="l" t="t" r="r" b="b"/>
              <a:pathLst>
                <a:path w="24344" h="42290" extrusionOk="0">
                  <a:moveTo>
                    <a:pt x="24344" y="21145"/>
                  </a:moveTo>
                  <a:cubicBezTo>
                    <a:pt x="24344" y="32824"/>
                    <a:pt x="18894" y="42291"/>
                    <a:pt x="12172" y="42291"/>
                  </a:cubicBezTo>
                  <a:cubicBezTo>
                    <a:pt x="5449" y="42291"/>
                    <a:pt x="0" y="32824"/>
                    <a:pt x="0" y="21145"/>
                  </a:cubicBezTo>
                  <a:cubicBezTo>
                    <a:pt x="0" y="9467"/>
                    <a:pt x="5450" y="0"/>
                    <a:pt x="12172" y="0"/>
                  </a:cubicBezTo>
                  <a:cubicBezTo>
                    <a:pt x="18895" y="0"/>
                    <a:pt x="24344" y="9467"/>
                    <a:pt x="24344" y="21145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0" name="Google Shape;3610;p38"/>
            <p:cNvSpPr/>
            <p:nvPr/>
          </p:nvSpPr>
          <p:spPr>
            <a:xfrm>
              <a:off x="5184871" y="1123551"/>
              <a:ext cx="85015" cy="59542"/>
            </a:xfrm>
            <a:custGeom>
              <a:avLst/>
              <a:gdLst/>
              <a:ahLst/>
              <a:cxnLst/>
              <a:rect l="l" t="t" r="r" b="b"/>
              <a:pathLst>
                <a:path w="85015" h="59542" extrusionOk="0">
                  <a:moveTo>
                    <a:pt x="0" y="0"/>
                  </a:moveTo>
                  <a:cubicBezTo>
                    <a:pt x="0" y="0"/>
                    <a:pt x="13694" y="37528"/>
                    <a:pt x="41272" y="53435"/>
                  </a:cubicBezTo>
                  <a:cubicBezTo>
                    <a:pt x="68849" y="69342"/>
                    <a:pt x="85015" y="49149"/>
                    <a:pt x="85015" y="49149"/>
                  </a:cubicBezTo>
                  <a:close/>
                </a:path>
              </a:pathLst>
            </a:custGeom>
            <a:solidFill>
              <a:srgbClr val="CC8B0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1" name="Google Shape;3611;p38"/>
            <p:cNvSpPr/>
            <p:nvPr/>
          </p:nvSpPr>
          <p:spPr>
            <a:xfrm>
              <a:off x="3424090" y="2990832"/>
              <a:ext cx="59149" cy="186880"/>
            </a:xfrm>
            <a:custGeom>
              <a:avLst/>
              <a:gdLst/>
              <a:ahLst/>
              <a:cxnLst/>
              <a:rect l="l" t="t" r="r" b="b"/>
              <a:pathLst>
                <a:path w="59149" h="186880" extrusionOk="0">
                  <a:moveTo>
                    <a:pt x="0" y="152591"/>
                  </a:moveTo>
                  <a:lnTo>
                    <a:pt x="59149" y="186881"/>
                  </a:lnTo>
                  <a:lnTo>
                    <a:pt x="59149" y="34195"/>
                  </a:lnTo>
                  <a:lnTo>
                    <a:pt x="0" y="0"/>
                  </a:lnTo>
                  <a:lnTo>
                    <a:pt x="0" y="152591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2" name="Google Shape;3612;p38"/>
            <p:cNvSpPr/>
            <p:nvPr/>
          </p:nvSpPr>
          <p:spPr>
            <a:xfrm>
              <a:off x="3424090" y="2963209"/>
              <a:ext cx="109454" cy="62007"/>
            </a:xfrm>
            <a:custGeom>
              <a:avLst/>
              <a:gdLst/>
              <a:ahLst/>
              <a:cxnLst/>
              <a:rect l="l" t="t" r="r" b="b"/>
              <a:pathLst>
                <a:path w="109454" h="62007" extrusionOk="0">
                  <a:moveTo>
                    <a:pt x="59149" y="62008"/>
                  </a:moveTo>
                  <a:lnTo>
                    <a:pt x="0" y="27718"/>
                  </a:lnTo>
                  <a:lnTo>
                    <a:pt x="47928" y="0"/>
                  </a:lnTo>
                  <a:lnTo>
                    <a:pt x="109455" y="34480"/>
                  </a:lnTo>
                  <a:lnTo>
                    <a:pt x="59149" y="62008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3" name="Google Shape;3613;p38"/>
            <p:cNvSpPr/>
            <p:nvPr/>
          </p:nvSpPr>
          <p:spPr>
            <a:xfrm>
              <a:off x="3532974" y="2965813"/>
              <a:ext cx="174947" cy="282184"/>
            </a:xfrm>
            <a:custGeom>
              <a:avLst/>
              <a:gdLst/>
              <a:ahLst/>
              <a:cxnLst/>
              <a:rect l="l" t="t" r="r" b="b"/>
              <a:pathLst>
                <a:path w="174947" h="282184" extrusionOk="0">
                  <a:moveTo>
                    <a:pt x="174880" y="168275"/>
                  </a:moveTo>
                  <a:cubicBezTo>
                    <a:pt x="174376" y="153645"/>
                    <a:pt x="166502" y="140272"/>
                    <a:pt x="153959" y="132747"/>
                  </a:cubicBezTo>
                  <a:lnTo>
                    <a:pt x="84635" y="92646"/>
                  </a:lnTo>
                  <a:lnTo>
                    <a:pt x="95666" y="40545"/>
                  </a:lnTo>
                  <a:lnTo>
                    <a:pt x="95666" y="36639"/>
                  </a:lnTo>
                  <a:cubicBezTo>
                    <a:pt x="95704" y="31096"/>
                    <a:pt x="94933" y="25581"/>
                    <a:pt x="93383" y="20256"/>
                  </a:cubicBezTo>
                  <a:cubicBezTo>
                    <a:pt x="91291" y="13398"/>
                    <a:pt x="83874" y="-2889"/>
                    <a:pt x="79119" y="445"/>
                  </a:cubicBezTo>
                  <a:lnTo>
                    <a:pt x="6562" y="42450"/>
                  </a:lnTo>
                  <a:cubicBezTo>
                    <a:pt x="2187" y="43688"/>
                    <a:pt x="0" y="48736"/>
                    <a:pt x="0" y="56356"/>
                  </a:cubicBezTo>
                  <a:lnTo>
                    <a:pt x="0" y="184087"/>
                  </a:lnTo>
                  <a:cubicBezTo>
                    <a:pt x="903" y="199546"/>
                    <a:pt x="9053" y="213671"/>
                    <a:pt x="21967" y="222187"/>
                  </a:cubicBezTo>
                  <a:lnTo>
                    <a:pt x="120961" y="279337"/>
                  </a:lnTo>
                  <a:cubicBezTo>
                    <a:pt x="129710" y="284385"/>
                    <a:pt x="137412" y="282480"/>
                    <a:pt x="140741" y="275527"/>
                  </a:cubicBezTo>
                  <a:lnTo>
                    <a:pt x="173739" y="204280"/>
                  </a:lnTo>
                  <a:cubicBezTo>
                    <a:pt x="174728" y="201632"/>
                    <a:pt x="175118" y="198803"/>
                    <a:pt x="174880" y="19599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4" name="Google Shape;3614;p38"/>
            <p:cNvSpPr/>
            <p:nvPr/>
          </p:nvSpPr>
          <p:spPr>
            <a:xfrm>
              <a:off x="3635011" y="3202477"/>
              <a:ext cx="34899" cy="63627"/>
            </a:xfrm>
            <a:custGeom>
              <a:avLst/>
              <a:gdLst/>
              <a:ahLst/>
              <a:cxnLst/>
              <a:rect l="l" t="t" r="r" b="b"/>
              <a:pathLst>
                <a:path w="34899" h="63627" extrusionOk="0">
                  <a:moveTo>
                    <a:pt x="0" y="63627"/>
                  </a:moveTo>
                  <a:lnTo>
                    <a:pt x="34900" y="43148"/>
                  </a:lnTo>
                  <a:lnTo>
                    <a:pt x="3138" y="0"/>
                  </a:lnTo>
                  <a:lnTo>
                    <a:pt x="0" y="63627"/>
                  </a:ln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5" name="Google Shape;3615;p38"/>
            <p:cNvSpPr/>
            <p:nvPr/>
          </p:nvSpPr>
          <p:spPr>
            <a:xfrm>
              <a:off x="3499691" y="2985265"/>
              <a:ext cx="174947" cy="281849"/>
            </a:xfrm>
            <a:custGeom>
              <a:avLst/>
              <a:gdLst/>
              <a:ahLst/>
              <a:cxnLst/>
              <a:rect l="l" t="t" r="r" b="b"/>
              <a:pathLst>
                <a:path w="174947" h="281849" extrusionOk="0">
                  <a:moveTo>
                    <a:pt x="174880" y="168254"/>
                  </a:moveTo>
                  <a:cubicBezTo>
                    <a:pt x="174319" y="153642"/>
                    <a:pt x="166464" y="140288"/>
                    <a:pt x="153959" y="132725"/>
                  </a:cubicBezTo>
                  <a:lnTo>
                    <a:pt x="84635" y="92720"/>
                  </a:lnTo>
                  <a:lnTo>
                    <a:pt x="95666" y="40523"/>
                  </a:lnTo>
                  <a:lnTo>
                    <a:pt x="95666" y="36713"/>
                  </a:lnTo>
                  <a:cubicBezTo>
                    <a:pt x="95704" y="31141"/>
                    <a:pt x="94933" y="25588"/>
                    <a:pt x="93383" y="20235"/>
                  </a:cubicBezTo>
                  <a:cubicBezTo>
                    <a:pt x="91291" y="13377"/>
                    <a:pt x="83874" y="-2815"/>
                    <a:pt x="79119" y="423"/>
                  </a:cubicBezTo>
                  <a:lnTo>
                    <a:pt x="6562" y="42429"/>
                  </a:lnTo>
                  <a:cubicBezTo>
                    <a:pt x="2187" y="43667"/>
                    <a:pt x="0" y="48810"/>
                    <a:pt x="0" y="56430"/>
                  </a:cubicBezTo>
                  <a:lnTo>
                    <a:pt x="0" y="183684"/>
                  </a:lnTo>
                  <a:cubicBezTo>
                    <a:pt x="875" y="199153"/>
                    <a:pt x="9025" y="213288"/>
                    <a:pt x="21967" y="221784"/>
                  </a:cubicBezTo>
                  <a:lnTo>
                    <a:pt x="120961" y="278934"/>
                  </a:lnTo>
                  <a:cubicBezTo>
                    <a:pt x="129710" y="284078"/>
                    <a:pt x="137412" y="282173"/>
                    <a:pt x="140741" y="275124"/>
                  </a:cubicBezTo>
                  <a:lnTo>
                    <a:pt x="173739" y="203877"/>
                  </a:lnTo>
                  <a:cubicBezTo>
                    <a:pt x="174728" y="201229"/>
                    <a:pt x="175118" y="198400"/>
                    <a:pt x="174880" y="195590"/>
                  </a:cubicBezTo>
                  <a:close/>
                </a:path>
              </a:pathLst>
            </a:custGeom>
            <a:solidFill>
              <a:srgbClr val="EFBD9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16" name="Google Shape;3616;p38"/>
          <p:cNvGrpSpPr/>
          <p:nvPr/>
        </p:nvGrpSpPr>
        <p:grpSpPr>
          <a:xfrm>
            <a:off x="2671764" y="2863382"/>
            <a:ext cx="1550646" cy="1684920"/>
            <a:chOff x="2244025" y="145922"/>
            <a:chExt cx="4382832" cy="4762352"/>
          </a:xfrm>
        </p:grpSpPr>
        <p:grpSp>
          <p:nvGrpSpPr>
            <p:cNvPr id="3617" name="Google Shape;3617;p38"/>
            <p:cNvGrpSpPr/>
            <p:nvPr/>
          </p:nvGrpSpPr>
          <p:grpSpPr>
            <a:xfrm>
              <a:off x="4124355" y="330300"/>
              <a:ext cx="2502502" cy="3373185"/>
              <a:chOff x="5785580" y="1232275"/>
              <a:chExt cx="2502502" cy="3373185"/>
            </a:xfrm>
          </p:grpSpPr>
          <p:sp>
            <p:nvSpPr>
              <p:cNvPr id="3618" name="Google Shape;3618;p38"/>
              <p:cNvSpPr/>
              <p:nvPr/>
            </p:nvSpPr>
            <p:spPr>
              <a:xfrm>
                <a:off x="6314607" y="3851433"/>
                <a:ext cx="944490" cy="545783"/>
              </a:xfrm>
              <a:custGeom>
                <a:avLst/>
                <a:gdLst/>
                <a:ahLst/>
                <a:cxnLst/>
                <a:rect l="l" t="t" r="r" b="b"/>
                <a:pathLst>
                  <a:path w="944490" h="545783" extrusionOk="0">
                    <a:moveTo>
                      <a:pt x="500911" y="532447"/>
                    </a:moveTo>
                    <a:lnTo>
                      <a:pt x="23232" y="256222"/>
                    </a:lnTo>
                    <a:cubicBezTo>
                      <a:pt x="-11153" y="236411"/>
                      <a:pt x="-6867" y="201644"/>
                      <a:pt x="32757" y="178689"/>
                    </a:cubicBezTo>
                    <a:lnTo>
                      <a:pt x="342129" y="0"/>
                    </a:lnTo>
                    <a:lnTo>
                      <a:pt x="944490" y="347758"/>
                    </a:lnTo>
                    <a:lnTo>
                      <a:pt x="635023" y="526447"/>
                    </a:lnTo>
                    <a:cubicBezTo>
                      <a:pt x="595494" y="549783"/>
                      <a:pt x="535296" y="552259"/>
                      <a:pt x="500911" y="532447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9" name="Google Shape;3619;p38"/>
              <p:cNvSpPr/>
              <p:nvPr/>
            </p:nvSpPr>
            <p:spPr>
              <a:xfrm>
                <a:off x="6357717" y="3826573"/>
                <a:ext cx="944624" cy="545413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413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5"/>
                      <a:pt x="-6828" y="201644"/>
                      <a:pt x="32796" y="178689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252" y="526352"/>
                    </a:lnTo>
                    <a:cubicBezTo>
                      <a:pt x="595533" y="549402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0" name="Google Shape;3620;p38"/>
              <p:cNvSpPr/>
              <p:nvPr/>
            </p:nvSpPr>
            <p:spPr>
              <a:xfrm>
                <a:off x="7274623" y="4156138"/>
                <a:ext cx="27813" cy="18192"/>
              </a:xfrm>
              <a:custGeom>
                <a:avLst/>
                <a:gdLst/>
                <a:ahLst/>
                <a:cxnLst/>
                <a:rect l="l" t="t" r="r" b="b"/>
                <a:pathLst>
                  <a:path w="27813" h="18192" extrusionOk="0">
                    <a:moveTo>
                      <a:pt x="27813" y="18193"/>
                    </a:moveTo>
                    <a:lnTo>
                      <a:pt x="27813" y="0"/>
                    </a:lnTo>
                    <a:lnTo>
                      <a:pt x="0" y="16002"/>
                    </a:lnTo>
                    <a:lnTo>
                      <a:pt x="27813" y="18193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1" name="Google Shape;3621;p38"/>
              <p:cNvSpPr/>
              <p:nvPr/>
            </p:nvSpPr>
            <p:spPr>
              <a:xfrm>
                <a:off x="6357747" y="4031456"/>
                <a:ext cx="28575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8575" h="18478" extrusionOk="0">
                    <a:moveTo>
                      <a:pt x="0" y="18479"/>
                    </a:moveTo>
                    <a:lnTo>
                      <a:pt x="0" y="0"/>
                    </a:lnTo>
                    <a:lnTo>
                      <a:pt x="28575" y="11811"/>
                    </a:lnTo>
                    <a:lnTo>
                      <a:pt x="0" y="18479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2" name="Google Shape;3622;p38"/>
              <p:cNvSpPr/>
              <p:nvPr/>
            </p:nvSpPr>
            <p:spPr>
              <a:xfrm>
                <a:off x="6357717" y="3808380"/>
                <a:ext cx="944624" cy="545381"/>
              </a:xfrm>
              <a:custGeom>
                <a:avLst/>
                <a:gdLst/>
                <a:ahLst/>
                <a:cxnLst/>
                <a:rect l="l" t="t" r="r" b="b"/>
                <a:pathLst>
                  <a:path w="944624" h="545381" extrusionOk="0">
                    <a:moveTo>
                      <a:pt x="500854" y="531971"/>
                    </a:moveTo>
                    <a:lnTo>
                      <a:pt x="23271" y="256223"/>
                    </a:lnTo>
                    <a:cubicBezTo>
                      <a:pt x="-11210" y="236316"/>
                      <a:pt x="-6828" y="201549"/>
                      <a:pt x="32796" y="178594"/>
                    </a:cubicBezTo>
                    <a:lnTo>
                      <a:pt x="342263" y="0"/>
                    </a:lnTo>
                    <a:lnTo>
                      <a:pt x="944624" y="347758"/>
                    </a:lnTo>
                    <a:lnTo>
                      <a:pt x="635157" y="526352"/>
                    </a:lnTo>
                    <a:cubicBezTo>
                      <a:pt x="595533" y="549307"/>
                      <a:pt x="535335" y="551879"/>
                      <a:pt x="500854" y="531971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3" name="Google Shape;3623;p38"/>
              <p:cNvSpPr/>
              <p:nvPr/>
            </p:nvSpPr>
            <p:spPr>
              <a:xfrm>
                <a:off x="6627114" y="3561873"/>
                <a:ext cx="675322" cy="594264"/>
              </a:xfrm>
              <a:custGeom>
                <a:avLst/>
                <a:gdLst/>
                <a:ahLst/>
                <a:cxnLst/>
                <a:rect l="l" t="t" r="r" b="b"/>
                <a:pathLst>
                  <a:path w="675322" h="594264" extrusionOk="0">
                    <a:moveTo>
                      <a:pt x="74581" y="247269"/>
                    </a:moveTo>
                    <a:lnTo>
                      <a:pt x="0" y="0"/>
                    </a:lnTo>
                    <a:lnTo>
                      <a:pt x="608933" y="349186"/>
                    </a:lnTo>
                    <a:lnTo>
                      <a:pt x="675322" y="594265"/>
                    </a:lnTo>
                    <a:lnTo>
                      <a:pt x="74581" y="247269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4" name="Google Shape;3624;p38"/>
              <p:cNvSpPr/>
              <p:nvPr/>
            </p:nvSpPr>
            <p:spPr>
              <a:xfrm>
                <a:off x="7276147" y="4135183"/>
                <a:ext cx="26289" cy="31146"/>
              </a:xfrm>
              <a:custGeom>
                <a:avLst/>
                <a:gdLst/>
                <a:ahLst/>
                <a:cxnLst/>
                <a:rect l="l" t="t" r="r" b="b"/>
                <a:pathLst>
                  <a:path w="26289" h="31146" extrusionOk="0">
                    <a:moveTo>
                      <a:pt x="8572" y="31147"/>
                    </a:moveTo>
                    <a:lnTo>
                      <a:pt x="26289" y="209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5" name="Google Shape;3625;p38"/>
              <p:cNvSpPr/>
              <p:nvPr/>
            </p:nvSpPr>
            <p:spPr>
              <a:xfrm>
                <a:off x="6607968" y="3571113"/>
                <a:ext cx="676751" cy="595217"/>
              </a:xfrm>
              <a:custGeom>
                <a:avLst/>
                <a:gdLst/>
                <a:ahLst/>
                <a:cxnLst/>
                <a:rect l="l" t="t" r="r" b="b"/>
                <a:pathLst>
                  <a:path w="676751" h="595217" extrusionOk="0">
                    <a:moveTo>
                      <a:pt x="74486" y="247364"/>
                    </a:moveTo>
                    <a:lnTo>
                      <a:pt x="0" y="0"/>
                    </a:lnTo>
                    <a:lnTo>
                      <a:pt x="608933" y="349282"/>
                    </a:lnTo>
                    <a:lnTo>
                      <a:pt x="676751" y="595217"/>
                    </a:lnTo>
                    <a:lnTo>
                      <a:pt x="74486" y="247364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6" name="Google Shape;3626;p38"/>
              <p:cNvSpPr/>
              <p:nvPr/>
            </p:nvSpPr>
            <p:spPr>
              <a:xfrm>
                <a:off x="5811392" y="1232275"/>
                <a:ext cx="2476690" cy="3358041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1" extrusionOk="0">
                    <a:moveTo>
                      <a:pt x="2416778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778" y="1368050"/>
                    </a:lnTo>
                    <a:cubicBezTo>
                      <a:pt x="2449925" y="1387100"/>
                      <a:pt x="2476691" y="1438344"/>
                      <a:pt x="2476691" y="1482350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778" y="335086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7" name="Google Shape;3627;p38"/>
              <p:cNvSpPr/>
              <p:nvPr/>
            </p:nvSpPr>
            <p:spPr>
              <a:xfrm>
                <a:off x="8240363" y="4509420"/>
                <a:ext cx="26098" cy="92487"/>
              </a:xfrm>
              <a:custGeom>
                <a:avLst/>
                <a:gdLst/>
                <a:ahLst/>
                <a:cxnLst/>
                <a:rect l="l" t="t" r="r" b="b"/>
                <a:pathLst>
                  <a:path w="26098" h="92487" extrusionOk="0">
                    <a:moveTo>
                      <a:pt x="0" y="92488"/>
                    </a:moveTo>
                    <a:lnTo>
                      <a:pt x="26098" y="77438"/>
                    </a:lnTo>
                    <a:lnTo>
                      <a:pt x="14859" y="0"/>
                    </a:lnTo>
                    <a:lnTo>
                      <a:pt x="0" y="92488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8" name="Google Shape;3628;p38"/>
              <p:cNvSpPr/>
              <p:nvPr/>
            </p:nvSpPr>
            <p:spPr>
              <a:xfrm>
                <a:off x="5807106" y="1235868"/>
                <a:ext cx="62674" cy="27245"/>
              </a:xfrm>
              <a:custGeom>
                <a:avLst/>
                <a:gdLst/>
                <a:ahLst/>
                <a:cxnLst/>
                <a:rect l="l" t="t" r="r" b="b"/>
                <a:pathLst>
                  <a:path w="62674" h="27245" extrusionOk="0">
                    <a:moveTo>
                      <a:pt x="0" y="14859"/>
                    </a:moveTo>
                    <a:lnTo>
                      <a:pt x="25717" y="0"/>
                    </a:lnTo>
                    <a:lnTo>
                      <a:pt x="62675" y="21431"/>
                    </a:lnTo>
                    <a:cubicBezTo>
                      <a:pt x="62675" y="21431"/>
                      <a:pt x="23336" y="27432"/>
                      <a:pt x="22384" y="27242"/>
                    </a:cubicBezTo>
                    <a:cubicBezTo>
                      <a:pt x="21431" y="27051"/>
                      <a:pt x="0" y="14859"/>
                      <a:pt x="0" y="14859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9" name="Google Shape;3629;p38"/>
              <p:cNvSpPr/>
              <p:nvPr/>
            </p:nvSpPr>
            <p:spPr>
              <a:xfrm>
                <a:off x="5789771" y="1244753"/>
                <a:ext cx="2476690" cy="3358040"/>
              </a:xfrm>
              <a:custGeom>
                <a:avLst/>
                <a:gdLst/>
                <a:ahLst/>
                <a:cxnLst/>
                <a:rect l="l" t="t" r="r" b="b"/>
                <a:pathLst>
                  <a:path w="2476690" h="3358040" extrusionOk="0">
                    <a:moveTo>
                      <a:pt x="2416874" y="3350869"/>
                    </a:moveTo>
                    <a:lnTo>
                      <a:pt x="59817" y="1990032"/>
                    </a:lnTo>
                    <a:cubicBezTo>
                      <a:pt x="26765" y="1970982"/>
                      <a:pt x="0" y="1919737"/>
                      <a:pt x="0" y="1875732"/>
                    </a:cubicBezTo>
                    <a:lnTo>
                      <a:pt x="0" y="52456"/>
                    </a:lnTo>
                    <a:cubicBezTo>
                      <a:pt x="0" y="8356"/>
                      <a:pt x="26765" y="-11933"/>
                      <a:pt x="59817" y="7213"/>
                    </a:cubicBezTo>
                    <a:lnTo>
                      <a:pt x="2416874" y="1368049"/>
                    </a:lnTo>
                    <a:cubicBezTo>
                      <a:pt x="2449925" y="1387099"/>
                      <a:pt x="2476691" y="1438344"/>
                      <a:pt x="2476691" y="1482349"/>
                    </a:cubicBezTo>
                    <a:lnTo>
                      <a:pt x="2476691" y="3305625"/>
                    </a:lnTo>
                    <a:cubicBezTo>
                      <a:pt x="2476691" y="3349726"/>
                      <a:pt x="2449925" y="3369919"/>
                      <a:pt x="2416874" y="3350869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0" name="Google Shape;3630;p38"/>
              <p:cNvSpPr/>
              <p:nvPr/>
            </p:nvSpPr>
            <p:spPr>
              <a:xfrm>
                <a:off x="5785580" y="1247175"/>
                <a:ext cx="2476785" cy="3358285"/>
              </a:xfrm>
              <a:custGeom>
                <a:avLst/>
                <a:gdLst/>
                <a:ahLst/>
                <a:cxnLst/>
                <a:rect l="l" t="t" r="r" b="b"/>
                <a:pathLst>
                  <a:path w="2476785" h="3358285" extrusionOk="0">
                    <a:moveTo>
                      <a:pt x="2476786" y="1482309"/>
                    </a:moveTo>
                    <a:lnTo>
                      <a:pt x="2476786" y="3305775"/>
                    </a:lnTo>
                    <a:cubicBezTo>
                      <a:pt x="2476786" y="3349971"/>
                      <a:pt x="2449925" y="3370259"/>
                      <a:pt x="2416874" y="3351019"/>
                    </a:cubicBezTo>
                    <a:lnTo>
                      <a:pt x="59817" y="1989992"/>
                    </a:lnTo>
                    <a:cubicBezTo>
                      <a:pt x="26765" y="1970942"/>
                      <a:pt x="0" y="1919697"/>
                      <a:pt x="0" y="1875692"/>
                    </a:cubicBezTo>
                    <a:lnTo>
                      <a:pt x="0" y="52416"/>
                    </a:lnTo>
                    <a:cubicBezTo>
                      <a:pt x="0" y="8315"/>
                      <a:pt x="26765" y="-11878"/>
                      <a:pt x="59817" y="7172"/>
                    </a:cubicBezTo>
                    <a:lnTo>
                      <a:pt x="2416874" y="1368009"/>
                    </a:lnTo>
                    <a:cubicBezTo>
                      <a:pt x="2449925" y="1387059"/>
                      <a:pt x="2476786" y="1438304"/>
                      <a:pt x="2476786" y="1482309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1" name="Google Shape;3631;p38"/>
              <p:cNvSpPr/>
              <p:nvPr/>
            </p:nvSpPr>
            <p:spPr>
              <a:xfrm>
                <a:off x="5815488" y="1286421"/>
                <a:ext cx="2415539" cy="3200710"/>
              </a:xfrm>
              <a:custGeom>
                <a:avLst/>
                <a:gdLst/>
                <a:ahLst/>
                <a:cxnLst/>
                <a:rect l="l" t="t" r="r" b="b"/>
                <a:pathLst>
                  <a:path w="2415539" h="3200710" extrusionOk="0">
                    <a:moveTo>
                      <a:pt x="2414111" y="3200711"/>
                    </a:moveTo>
                    <a:lnTo>
                      <a:pt x="0" y="1806727"/>
                    </a:lnTo>
                    <a:lnTo>
                      <a:pt x="1333" y="20504"/>
                    </a:lnTo>
                    <a:cubicBezTo>
                      <a:pt x="1333" y="2121"/>
                      <a:pt x="14097" y="-5214"/>
                      <a:pt x="29908" y="3930"/>
                    </a:cubicBezTo>
                    <a:lnTo>
                      <a:pt x="2386965" y="1364672"/>
                    </a:lnTo>
                    <a:cubicBezTo>
                      <a:pt x="2403853" y="1375759"/>
                      <a:pt x="2414464" y="1394219"/>
                      <a:pt x="2415540" y="141439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2" name="Google Shape;3632;p38"/>
              <p:cNvSpPr/>
              <p:nvPr/>
            </p:nvSpPr>
            <p:spPr>
              <a:xfrm>
                <a:off x="5915882" y="1476290"/>
                <a:ext cx="2188940" cy="1460906"/>
              </a:xfrm>
              <a:custGeom>
                <a:avLst/>
                <a:gdLst/>
                <a:ahLst/>
                <a:cxnLst/>
                <a:rect l="l" t="t" r="r" b="b"/>
                <a:pathLst>
                  <a:path w="2188940" h="1460906" extrusionOk="0">
                    <a:moveTo>
                      <a:pt x="2164556" y="1457981"/>
                    </a:moveTo>
                    <a:lnTo>
                      <a:pt x="24384" y="222303"/>
                    </a:lnTo>
                    <a:cubicBezTo>
                      <a:pt x="9306" y="211583"/>
                      <a:pt x="248" y="194317"/>
                      <a:pt x="0" y="175821"/>
                    </a:cubicBezTo>
                    <a:lnTo>
                      <a:pt x="0" y="21326"/>
                    </a:lnTo>
                    <a:cubicBezTo>
                      <a:pt x="0" y="3419"/>
                      <a:pt x="10858" y="-4868"/>
                      <a:pt x="24384" y="2942"/>
                    </a:cubicBezTo>
                    <a:lnTo>
                      <a:pt x="2164556" y="1238335"/>
                    </a:lnTo>
                    <a:cubicBezTo>
                      <a:pt x="2179587" y="1249136"/>
                      <a:pt x="2188626" y="1266405"/>
                      <a:pt x="2188940" y="1284912"/>
                    </a:cubicBezTo>
                    <a:lnTo>
                      <a:pt x="2188940" y="1439408"/>
                    </a:lnTo>
                    <a:cubicBezTo>
                      <a:pt x="2188940" y="1457410"/>
                      <a:pt x="2177987" y="1465792"/>
                      <a:pt x="2164556" y="145798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3" name="Google Shape;3633;p38"/>
              <p:cNvSpPr/>
              <p:nvPr/>
            </p:nvSpPr>
            <p:spPr>
              <a:xfrm rot="-1801764">
                <a:off x="5975652" y="1564561"/>
                <a:ext cx="76512" cy="132469"/>
              </a:xfrm>
              <a:custGeom>
                <a:avLst/>
                <a:gdLst/>
                <a:ahLst/>
                <a:cxnLst/>
                <a:rect l="l" t="t" r="r" b="b"/>
                <a:pathLst>
                  <a:path w="76580" h="132587" extrusionOk="0">
                    <a:moveTo>
                      <a:pt x="76581" y="66294"/>
                    </a:moveTo>
                    <a:cubicBezTo>
                      <a:pt x="76581" y="102907"/>
                      <a:pt x="59438" y="132588"/>
                      <a:pt x="38290" y="132588"/>
                    </a:cubicBezTo>
                    <a:cubicBezTo>
                      <a:pt x="17143" y="132588"/>
                      <a:pt x="0" y="102907"/>
                      <a:pt x="0" y="66294"/>
                    </a:cubicBezTo>
                    <a:cubicBezTo>
                      <a:pt x="0" y="29681"/>
                      <a:pt x="17143" y="0"/>
                      <a:pt x="38290" y="0"/>
                    </a:cubicBezTo>
                    <a:cubicBezTo>
                      <a:pt x="59438" y="0"/>
                      <a:pt x="76581" y="29681"/>
                      <a:pt x="76581" y="66294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4" name="Google Shape;3634;p38"/>
              <p:cNvSpPr/>
              <p:nvPr/>
            </p:nvSpPr>
            <p:spPr>
              <a:xfrm>
                <a:off x="6935438" y="2145169"/>
                <a:ext cx="197262" cy="149154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9154" extrusionOk="0">
                    <a:moveTo>
                      <a:pt x="191167" y="148450"/>
                    </a:moveTo>
                    <a:lnTo>
                      <a:pt x="6096" y="41485"/>
                    </a:lnTo>
                    <a:cubicBezTo>
                      <a:pt x="2314" y="38818"/>
                      <a:pt x="48" y="34493"/>
                      <a:pt x="0" y="29864"/>
                    </a:cubicBezTo>
                    <a:lnTo>
                      <a:pt x="0" y="5385"/>
                    </a:lnTo>
                    <a:cubicBezTo>
                      <a:pt x="0" y="813"/>
                      <a:pt x="2667" y="-1187"/>
                      <a:pt x="6096" y="718"/>
                    </a:cubicBezTo>
                    <a:lnTo>
                      <a:pt x="191167" y="107683"/>
                    </a:lnTo>
                    <a:cubicBezTo>
                      <a:pt x="194948" y="110350"/>
                      <a:pt x="197215" y="114675"/>
                      <a:pt x="197263" y="119304"/>
                    </a:cubicBezTo>
                    <a:lnTo>
                      <a:pt x="197263" y="143783"/>
                    </a:lnTo>
                    <a:cubicBezTo>
                      <a:pt x="197263" y="148260"/>
                      <a:pt x="194596" y="150355"/>
                      <a:pt x="191167" y="148450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5" name="Google Shape;3635;p38"/>
              <p:cNvSpPr/>
              <p:nvPr/>
            </p:nvSpPr>
            <p:spPr>
              <a:xfrm>
                <a:off x="7235094" y="2318577"/>
                <a:ext cx="197262" cy="148968"/>
              </a:xfrm>
              <a:custGeom>
                <a:avLst/>
                <a:gdLst/>
                <a:ahLst/>
                <a:cxnLst/>
                <a:rect l="l" t="t" r="r" b="b"/>
                <a:pathLst>
                  <a:path w="197262" h="148968" extrusionOk="0">
                    <a:moveTo>
                      <a:pt x="191167" y="148397"/>
                    </a:moveTo>
                    <a:lnTo>
                      <a:pt x="6096" y="41527"/>
                    </a:lnTo>
                    <a:cubicBezTo>
                      <a:pt x="2324" y="38850"/>
                      <a:pt x="57" y="34535"/>
                      <a:pt x="0" y="29906"/>
                    </a:cubicBezTo>
                    <a:lnTo>
                      <a:pt x="0" y="5332"/>
                    </a:lnTo>
                    <a:cubicBezTo>
                      <a:pt x="0" y="855"/>
                      <a:pt x="2667" y="-1241"/>
                      <a:pt x="6096" y="760"/>
                    </a:cubicBezTo>
                    <a:lnTo>
                      <a:pt x="191167" y="107630"/>
                    </a:lnTo>
                    <a:cubicBezTo>
                      <a:pt x="194948" y="110297"/>
                      <a:pt x="197215" y="114622"/>
                      <a:pt x="197263" y="119251"/>
                    </a:cubicBezTo>
                    <a:lnTo>
                      <a:pt x="197263" y="143825"/>
                    </a:lnTo>
                    <a:cubicBezTo>
                      <a:pt x="197263" y="148397"/>
                      <a:pt x="194405" y="149921"/>
                      <a:pt x="191167" y="14839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6" name="Google Shape;3636;p38"/>
              <p:cNvSpPr/>
              <p:nvPr/>
            </p:nvSpPr>
            <p:spPr>
              <a:xfrm>
                <a:off x="7529798" y="2488369"/>
                <a:ext cx="197358" cy="14903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9033" extrusionOk="0">
                    <a:moveTo>
                      <a:pt x="191262" y="148437"/>
                    </a:moveTo>
                    <a:lnTo>
                      <a:pt x="6096" y="41566"/>
                    </a:lnTo>
                    <a:cubicBezTo>
                      <a:pt x="2353" y="38823"/>
                      <a:pt x="105" y="34489"/>
                      <a:pt x="0" y="29851"/>
                    </a:cubicBezTo>
                    <a:lnTo>
                      <a:pt x="0" y="5371"/>
                    </a:lnTo>
                    <a:cubicBezTo>
                      <a:pt x="0" y="894"/>
                      <a:pt x="2762" y="-1201"/>
                      <a:pt x="6096" y="704"/>
                    </a:cubicBezTo>
                    <a:lnTo>
                      <a:pt x="191262" y="107670"/>
                    </a:lnTo>
                    <a:cubicBezTo>
                      <a:pt x="195043" y="110337"/>
                      <a:pt x="197310" y="114661"/>
                      <a:pt x="197358" y="119290"/>
                    </a:cubicBezTo>
                    <a:lnTo>
                      <a:pt x="197358" y="143769"/>
                    </a:lnTo>
                    <a:cubicBezTo>
                      <a:pt x="197358" y="148342"/>
                      <a:pt x="194977" y="150056"/>
                      <a:pt x="191262" y="14843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7" name="Google Shape;3637;p38"/>
              <p:cNvSpPr/>
              <p:nvPr/>
            </p:nvSpPr>
            <p:spPr>
              <a:xfrm>
                <a:off x="7829454" y="2661668"/>
                <a:ext cx="197358" cy="148943"/>
              </a:xfrm>
              <a:custGeom>
                <a:avLst/>
                <a:gdLst/>
                <a:ahLst/>
                <a:cxnLst/>
                <a:rect l="l" t="t" r="r" b="b"/>
                <a:pathLst>
                  <a:path w="197358" h="148943" extrusionOk="0">
                    <a:moveTo>
                      <a:pt x="191262" y="148207"/>
                    </a:moveTo>
                    <a:lnTo>
                      <a:pt x="6096" y="41336"/>
                    </a:lnTo>
                    <a:cubicBezTo>
                      <a:pt x="2362" y="38631"/>
                      <a:pt x="105" y="34326"/>
                      <a:pt x="0" y="29716"/>
                    </a:cubicBezTo>
                    <a:lnTo>
                      <a:pt x="0" y="5332"/>
                    </a:lnTo>
                    <a:cubicBezTo>
                      <a:pt x="0" y="855"/>
                      <a:pt x="2762" y="-1241"/>
                      <a:pt x="6096" y="760"/>
                    </a:cubicBezTo>
                    <a:lnTo>
                      <a:pt x="191262" y="107630"/>
                    </a:lnTo>
                    <a:cubicBezTo>
                      <a:pt x="195024" y="110316"/>
                      <a:pt x="197282" y="114631"/>
                      <a:pt x="197358" y="119251"/>
                    </a:cubicBezTo>
                    <a:lnTo>
                      <a:pt x="197358" y="143825"/>
                    </a:lnTo>
                    <a:cubicBezTo>
                      <a:pt x="197358" y="148207"/>
                      <a:pt x="194596" y="150112"/>
                      <a:pt x="191262" y="14820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8" name="Google Shape;3638;p38"/>
              <p:cNvSpPr/>
              <p:nvPr/>
            </p:nvSpPr>
            <p:spPr>
              <a:xfrm>
                <a:off x="7391400" y="2634856"/>
                <a:ext cx="551783" cy="68588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887" extrusionOk="0">
                    <a:moveTo>
                      <a:pt x="527018" y="682987"/>
                    </a:moveTo>
                    <a:lnTo>
                      <a:pt x="23908" y="392474"/>
                    </a:lnTo>
                    <a:cubicBezTo>
                      <a:pt x="9173" y="381730"/>
                      <a:pt x="324" y="364700"/>
                      <a:pt x="0" y="346469"/>
                    </a:cubicBezTo>
                    <a:lnTo>
                      <a:pt x="0" y="21285"/>
                    </a:lnTo>
                    <a:cubicBezTo>
                      <a:pt x="0" y="3378"/>
                      <a:pt x="10859" y="-4813"/>
                      <a:pt x="24289" y="2902"/>
                    </a:cubicBezTo>
                    <a:lnTo>
                      <a:pt x="527399" y="293319"/>
                    </a:lnTo>
                    <a:cubicBezTo>
                      <a:pt x="542430" y="304120"/>
                      <a:pt x="551469" y="321389"/>
                      <a:pt x="551783" y="339896"/>
                    </a:cubicBezTo>
                    <a:lnTo>
                      <a:pt x="551783" y="664508"/>
                    </a:lnTo>
                    <a:cubicBezTo>
                      <a:pt x="551402" y="682511"/>
                      <a:pt x="540448" y="690702"/>
                      <a:pt x="527018" y="6829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9" name="Google Shape;3639;p38"/>
              <p:cNvSpPr/>
              <p:nvPr/>
            </p:nvSpPr>
            <p:spPr>
              <a:xfrm>
                <a:off x="5981604" y="2604685"/>
                <a:ext cx="1286351" cy="820016"/>
              </a:xfrm>
              <a:custGeom>
                <a:avLst/>
                <a:gdLst/>
                <a:ahLst/>
                <a:cxnLst/>
                <a:rect l="l" t="t" r="r" b="b"/>
                <a:pathLst>
                  <a:path w="1286351" h="820016" extrusionOk="0">
                    <a:moveTo>
                      <a:pt x="1274159" y="818599"/>
                    </a:moveTo>
                    <a:lnTo>
                      <a:pt x="12192" y="89937"/>
                    </a:lnTo>
                    <a:cubicBezTo>
                      <a:pt x="4686" y="84555"/>
                      <a:pt x="162" y="75935"/>
                      <a:pt x="0" y="66696"/>
                    </a:cubicBezTo>
                    <a:lnTo>
                      <a:pt x="0" y="10784"/>
                    </a:lnTo>
                    <a:cubicBezTo>
                      <a:pt x="0" y="1830"/>
                      <a:pt x="5525" y="-2265"/>
                      <a:pt x="12192" y="1259"/>
                    </a:cubicBezTo>
                    <a:lnTo>
                      <a:pt x="1274159" y="729826"/>
                    </a:lnTo>
                    <a:cubicBezTo>
                      <a:pt x="1281693" y="735189"/>
                      <a:pt x="1286218" y="743818"/>
                      <a:pt x="1286351" y="753067"/>
                    </a:cubicBezTo>
                    <a:lnTo>
                      <a:pt x="1286351" y="808979"/>
                    </a:lnTo>
                    <a:cubicBezTo>
                      <a:pt x="1285970" y="818313"/>
                      <a:pt x="1280922" y="822409"/>
                      <a:pt x="1274159" y="818599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0" name="Google Shape;3640;p38"/>
              <p:cNvSpPr/>
              <p:nvPr/>
            </p:nvSpPr>
            <p:spPr>
              <a:xfrm>
                <a:off x="5985319" y="2767047"/>
                <a:ext cx="1158430" cy="718178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178" extrusionOk="0">
                    <a:moveTo>
                      <a:pt x="1146239" y="716722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1146239" y="656047"/>
                    </a:lnTo>
                    <a:cubicBezTo>
                      <a:pt x="1153735" y="661448"/>
                      <a:pt x="1158249" y="670059"/>
                      <a:pt x="1158431" y="679288"/>
                    </a:cubicBezTo>
                    <a:lnTo>
                      <a:pt x="1158431" y="707101"/>
                    </a:lnTo>
                    <a:cubicBezTo>
                      <a:pt x="1158431" y="716436"/>
                      <a:pt x="1152906" y="720627"/>
                      <a:pt x="1146239" y="71672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1" name="Google Shape;3641;p38"/>
              <p:cNvSpPr/>
              <p:nvPr/>
            </p:nvSpPr>
            <p:spPr>
              <a:xfrm>
                <a:off x="5985319" y="2872624"/>
                <a:ext cx="1158430" cy="718059"/>
              </a:xfrm>
              <a:custGeom>
                <a:avLst/>
                <a:gdLst/>
                <a:ahLst/>
                <a:cxnLst/>
                <a:rect l="l" t="t" r="r" b="b"/>
                <a:pathLst>
                  <a:path w="1158430" h="718059" extrusionOk="0">
                    <a:moveTo>
                      <a:pt x="1146239" y="716587"/>
                    </a:moveTo>
                    <a:lnTo>
                      <a:pt x="12192" y="61933"/>
                    </a:lnTo>
                    <a:cubicBezTo>
                      <a:pt x="4658" y="56523"/>
                      <a:pt x="133" y="47865"/>
                      <a:pt x="0" y="38597"/>
                    </a:cubicBezTo>
                    <a:lnTo>
                      <a:pt x="0" y="10784"/>
                    </a:lnTo>
                    <a:cubicBezTo>
                      <a:pt x="0" y="1830"/>
                      <a:pt x="5429" y="-2265"/>
                      <a:pt x="12192" y="1259"/>
                    </a:cubicBezTo>
                    <a:lnTo>
                      <a:pt x="1146239" y="655912"/>
                    </a:lnTo>
                    <a:cubicBezTo>
                      <a:pt x="1153735" y="661351"/>
                      <a:pt x="1158249" y="669990"/>
                      <a:pt x="1158431" y="679248"/>
                    </a:cubicBezTo>
                    <a:lnTo>
                      <a:pt x="1158431" y="707062"/>
                    </a:lnTo>
                    <a:cubicBezTo>
                      <a:pt x="1158431" y="716396"/>
                      <a:pt x="1152906" y="720492"/>
                      <a:pt x="1146239" y="71658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2" name="Google Shape;3642;p38"/>
              <p:cNvSpPr/>
              <p:nvPr/>
            </p:nvSpPr>
            <p:spPr>
              <a:xfrm>
                <a:off x="5985319" y="2978121"/>
                <a:ext cx="868489" cy="550694"/>
              </a:xfrm>
              <a:custGeom>
                <a:avLst/>
                <a:gdLst/>
                <a:ahLst/>
                <a:cxnLst/>
                <a:rect l="l" t="t" r="r" b="b"/>
                <a:pathLst>
                  <a:path w="868489" h="550694" extrusionOk="0">
                    <a:moveTo>
                      <a:pt x="856297" y="549272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856297" y="488979"/>
                    </a:lnTo>
                    <a:cubicBezTo>
                      <a:pt x="863889" y="494294"/>
                      <a:pt x="868432" y="502952"/>
                      <a:pt x="868489" y="512220"/>
                    </a:cubicBezTo>
                    <a:lnTo>
                      <a:pt x="868489" y="540033"/>
                    </a:lnTo>
                    <a:cubicBezTo>
                      <a:pt x="868489" y="548986"/>
                      <a:pt x="863155" y="553082"/>
                      <a:pt x="856297" y="54927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3" name="Google Shape;3643;p38"/>
              <p:cNvSpPr/>
              <p:nvPr/>
            </p:nvSpPr>
            <p:spPr>
              <a:xfrm>
                <a:off x="7391018" y="3086134"/>
                <a:ext cx="551783" cy="368151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1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4" name="Google Shape;3644;p38"/>
              <p:cNvSpPr/>
              <p:nvPr/>
            </p:nvSpPr>
            <p:spPr>
              <a:xfrm>
                <a:off x="7391018" y="3191616"/>
                <a:ext cx="551783" cy="368230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230" extrusionOk="0">
                    <a:moveTo>
                      <a:pt x="539591" y="366733"/>
                    </a:moveTo>
                    <a:lnTo>
                      <a:pt x="12192" y="61933"/>
                    </a:lnTo>
                    <a:cubicBezTo>
                      <a:pt x="4648" y="56542"/>
                      <a:pt x="114" y="47874"/>
                      <a:pt x="0" y="38597"/>
                    </a:cubicBezTo>
                    <a:lnTo>
                      <a:pt x="0" y="10784"/>
                    </a:lnTo>
                    <a:cubicBezTo>
                      <a:pt x="0" y="1831"/>
                      <a:pt x="5429" y="-2265"/>
                      <a:pt x="12192" y="1259"/>
                    </a:cubicBezTo>
                    <a:lnTo>
                      <a:pt x="539591" y="306059"/>
                    </a:lnTo>
                    <a:cubicBezTo>
                      <a:pt x="547126" y="311422"/>
                      <a:pt x="551650" y="320051"/>
                      <a:pt x="551784" y="329300"/>
                    </a:cubicBezTo>
                    <a:lnTo>
                      <a:pt x="551784" y="357113"/>
                    </a:lnTo>
                    <a:cubicBezTo>
                      <a:pt x="551784" y="366447"/>
                      <a:pt x="546354" y="370734"/>
                      <a:pt x="539591" y="36673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5" name="Google Shape;3645;p38"/>
              <p:cNvSpPr/>
              <p:nvPr/>
            </p:nvSpPr>
            <p:spPr>
              <a:xfrm>
                <a:off x="7391018" y="3297399"/>
                <a:ext cx="413670" cy="288153"/>
              </a:xfrm>
              <a:custGeom>
                <a:avLst/>
                <a:gdLst/>
                <a:ahLst/>
                <a:cxnLst/>
                <a:rect l="l" t="t" r="r" b="b"/>
                <a:pathLst>
                  <a:path w="413670" h="288153" extrusionOk="0">
                    <a:moveTo>
                      <a:pt x="401479" y="286668"/>
                    </a:moveTo>
                    <a:lnTo>
                      <a:pt x="12192" y="61878"/>
                    </a:lnTo>
                    <a:cubicBezTo>
                      <a:pt x="4658" y="56515"/>
                      <a:pt x="133" y="47885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401479" y="226851"/>
                    </a:lnTo>
                    <a:cubicBezTo>
                      <a:pt x="409023" y="232242"/>
                      <a:pt x="413556" y="240910"/>
                      <a:pt x="413671" y="250187"/>
                    </a:cubicBezTo>
                    <a:lnTo>
                      <a:pt x="413671" y="277905"/>
                    </a:lnTo>
                    <a:cubicBezTo>
                      <a:pt x="413671" y="286477"/>
                      <a:pt x="408242" y="290573"/>
                      <a:pt x="401479" y="28666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6" name="Google Shape;3646;p38"/>
              <p:cNvSpPr/>
              <p:nvPr/>
            </p:nvSpPr>
            <p:spPr>
              <a:xfrm>
                <a:off x="7391400" y="3447774"/>
                <a:ext cx="551783" cy="685927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685927" extrusionOk="0">
                    <a:moveTo>
                      <a:pt x="527018" y="683027"/>
                    </a:moveTo>
                    <a:lnTo>
                      <a:pt x="23908" y="392515"/>
                    </a:lnTo>
                    <a:cubicBezTo>
                      <a:pt x="9039" y="381675"/>
                      <a:pt x="172" y="364435"/>
                      <a:pt x="0" y="346033"/>
                    </a:cubicBezTo>
                    <a:lnTo>
                      <a:pt x="0" y="21326"/>
                    </a:lnTo>
                    <a:cubicBezTo>
                      <a:pt x="0" y="3419"/>
                      <a:pt x="10859" y="-4868"/>
                      <a:pt x="24289" y="2942"/>
                    </a:cubicBezTo>
                    <a:lnTo>
                      <a:pt x="527399" y="293359"/>
                    </a:lnTo>
                    <a:cubicBezTo>
                      <a:pt x="542430" y="304161"/>
                      <a:pt x="551469" y="321430"/>
                      <a:pt x="551783" y="339937"/>
                    </a:cubicBezTo>
                    <a:lnTo>
                      <a:pt x="551783" y="664549"/>
                    </a:lnTo>
                    <a:cubicBezTo>
                      <a:pt x="551402" y="682551"/>
                      <a:pt x="540448" y="690742"/>
                      <a:pt x="527018" y="68302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7" name="Google Shape;3647;p38"/>
              <p:cNvSpPr/>
              <p:nvPr/>
            </p:nvSpPr>
            <p:spPr>
              <a:xfrm>
                <a:off x="7391018" y="3899093"/>
                <a:ext cx="551783" cy="368152"/>
              </a:xfrm>
              <a:custGeom>
                <a:avLst/>
                <a:gdLst/>
                <a:ahLst/>
                <a:cxnLst/>
                <a:rect l="l" t="t" r="r" b="b"/>
                <a:pathLst>
                  <a:path w="551783" h="368152" extrusionOk="0">
                    <a:moveTo>
                      <a:pt x="539591" y="366678"/>
                    </a:moveTo>
                    <a:lnTo>
                      <a:pt x="12192" y="61878"/>
                    </a:lnTo>
                    <a:cubicBezTo>
                      <a:pt x="4658" y="56515"/>
                      <a:pt x="133" y="47886"/>
                      <a:pt x="0" y="38637"/>
                    </a:cubicBezTo>
                    <a:lnTo>
                      <a:pt x="0" y="10824"/>
                    </a:lnTo>
                    <a:cubicBezTo>
                      <a:pt x="0" y="1870"/>
                      <a:pt x="5429" y="-2321"/>
                      <a:pt x="12192" y="1299"/>
                    </a:cubicBezTo>
                    <a:lnTo>
                      <a:pt x="539591" y="306099"/>
                    </a:lnTo>
                    <a:cubicBezTo>
                      <a:pt x="547135" y="311490"/>
                      <a:pt x="551669" y="320158"/>
                      <a:pt x="551784" y="329435"/>
                    </a:cubicBezTo>
                    <a:lnTo>
                      <a:pt x="551784" y="357248"/>
                    </a:lnTo>
                    <a:cubicBezTo>
                      <a:pt x="551784" y="366487"/>
                      <a:pt x="546354" y="370583"/>
                      <a:pt x="539591" y="36667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8" name="Google Shape;3648;p38"/>
              <p:cNvSpPr/>
              <p:nvPr/>
            </p:nvSpPr>
            <p:spPr>
              <a:xfrm>
                <a:off x="7462456" y="2876264"/>
                <a:ext cx="257937" cy="241458"/>
              </a:xfrm>
              <a:custGeom>
                <a:avLst/>
                <a:gdLst/>
                <a:ahLst/>
                <a:cxnLst/>
                <a:rect l="l" t="t" r="r" b="b"/>
                <a:pathLst>
                  <a:path w="257937" h="241458" extrusionOk="0">
                    <a:moveTo>
                      <a:pt x="99632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783"/>
                    </a:lnTo>
                    <a:lnTo>
                      <a:pt x="257937" y="241459"/>
                    </a:lnTo>
                    <a:lnTo>
                      <a:pt x="164306" y="0"/>
                    </a:lnTo>
                    <a:lnTo>
                      <a:pt x="99632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9" name="Google Shape;3649;p38"/>
              <p:cNvSpPr/>
              <p:nvPr/>
            </p:nvSpPr>
            <p:spPr>
              <a:xfrm rot="-1801764">
                <a:off x="7788337" y="2912905"/>
                <a:ext cx="68709" cy="119146"/>
              </a:xfrm>
              <a:custGeom>
                <a:avLst/>
                <a:gdLst/>
                <a:ahLst/>
                <a:cxnLst/>
                <a:rect l="l" t="t" r="r" b="b"/>
                <a:pathLst>
                  <a:path w="68770" h="119252" extrusionOk="0">
                    <a:moveTo>
                      <a:pt x="68771" y="59627"/>
                    </a:moveTo>
                    <a:cubicBezTo>
                      <a:pt x="68771" y="92557"/>
                      <a:pt x="53376" y="119253"/>
                      <a:pt x="34386" y="119253"/>
                    </a:cubicBezTo>
                    <a:cubicBezTo>
                      <a:pt x="15395" y="119253"/>
                      <a:pt x="0" y="92557"/>
                      <a:pt x="0" y="59627"/>
                    </a:cubicBezTo>
                    <a:cubicBezTo>
                      <a:pt x="0" y="26696"/>
                      <a:pt x="15395" y="0"/>
                      <a:pt x="34386" y="0"/>
                    </a:cubicBezTo>
                    <a:cubicBezTo>
                      <a:pt x="53376" y="0"/>
                      <a:pt x="68771" y="26696"/>
                      <a:pt x="68771" y="59627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0" name="Google Shape;3650;p38"/>
              <p:cNvSpPr/>
              <p:nvPr/>
            </p:nvSpPr>
            <p:spPr>
              <a:xfrm>
                <a:off x="7466171" y="3701224"/>
                <a:ext cx="257936" cy="241363"/>
              </a:xfrm>
              <a:custGeom>
                <a:avLst/>
                <a:gdLst/>
                <a:ahLst/>
                <a:cxnLst/>
                <a:rect l="l" t="t" r="r" b="b"/>
                <a:pathLst>
                  <a:path w="257936" h="241363" extrusionOk="0">
                    <a:moveTo>
                      <a:pt x="99536" y="92012"/>
                    </a:moveTo>
                    <a:lnTo>
                      <a:pt x="64294" y="1048"/>
                    </a:lnTo>
                    <a:lnTo>
                      <a:pt x="0" y="92488"/>
                    </a:lnTo>
                    <a:lnTo>
                      <a:pt x="70580" y="133255"/>
                    </a:lnTo>
                    <a:lnTo>
                      <a:pt x="128588" y="166688"/>
                    </a:lnTo>
                    <a:lnTo>
                      <a:pt x="257937" y="241364"/>
                    </a:lnTo>
                    <a:lnTo>
                      <a:pt x="164211" y="0"/>
                    </a:lnTo>
                    <a:lnTo>
                      <a:pt x="99536" y="92012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1" name="Google Shape;3651;p38"/>
              <p:cNvSpPr/>
              <p:nvPr/>
            </p:nvSpPr>
            <p:spPr>
              <a:xfrm rot="-1790023">
                <a:off x="7807389" y="3748630"/>
                <a:ext cx="69009" cy="119667"/>
              </a:xfrm>
              <a:custGeom>
                <a:avLst/>
                <a:gdLst/>
                <a:ahLst/>
                <a:cxnLst/>
                <a:rect l="l" t="t" r="r" b="b"/>
                <a:pathLst>
                  <a:path w="69007" h="119663" extrusionOk="0">
                    <a:moveTo>
                      <a:pt x="69009" y="59833"/>
                    </a:moveTo>
                    <a:cubicBezTo>
                      <a:pt x="69009" y="92877"/>
                      <a:pt x="53561" y="119665"/>
                      <a:pt x="34505" y="119665"/>
                    </a:cubicBezTo>
                    <a:cubicBezTo>
                      <a:pt x="15450" y="119665"/>
                      <a:pt x="2" y="92877"/>
                      <a:pt x="2" y="59833"/>
                    </a:cubicBezTo>
                    <a:cubicBezTo>
                      <a:pt x="2" y="26789"/>
                      <a:pt x="15450" y="1"/>
                      <a:pt x="34505" y="1"/>
                    </a:cubicBezTo>
                    <a:cubicBezTo>
                      <a:pt x="53561" y="1"/>
                      <a:pt x="69009" y="26789"/>
                      <a:pt x="69009" y="59833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2" name="Google Shape;3652;p38"/>
              <p:cNvSpPr/>
              <p:nvPr/>
            </p:nvSpPr>
            <p:spPr>
              <a:xfrm>
                <a:off x="5996654" y="1854288"/>
                <a:ext cx="1266348" cy="1335535"/>
              </a:xfrm>
              <a:custGeom>
                <a:avLst/>
                <a:gdLst/>
                <a:ahLst/>
                <a:cxnLst/>
                <a:rect l="l" t="t" r="r" b="b"/>
                <a:pathLst>
                  <a:path w="1266348" h="1335535" extrusionOk="0">
                    <a:moveTo>
                      <a:pt x="1244537" y="1332871"/>
                    </a:moveTo>
                    <a:lnTo>
                      <a:pt x="21907" y="630498"/>
                    </a:lnTo>
                    <a:cubicBezTo>
                      <a:pt x="8382" y="620868"/>
                      <a:pt x="257" y="605380"/>
                      <a:pt x="0" y="588778"/>
                    </a:cubicBezTo>
                    <a:lnTo>
                      <a:pt x="0" y="19088"/>
                    </a:lnTo>
                    <a:cubicBezTo>
                      <a:pt x="0" y="3086"/>
                      <a:pt x="9525" y="-4343"/>
                      <a:pt x="21907" y="2610"/>
                    </a:cubicBezTo>
                    <a:lnTo>
                      <a:pt x="1244537" y="704983"/>
                    </a:lnTo>
                    <a:cubicBezTo>
                      <a:pt x="1257995" y="714651"/>
                      <a:pt x="1266092" y="730129"/>
                      <a:pt x="1266349" y="746703"/>
                    </a:cubicBezTo>
                    <a:lnTo>
                      <a:pt x="1266349" y="1316393"/>
                    </a:lnTo>
                    <a:cubicBezTo>
                      <a:pt x="1266349" y="1332491"/>
                      <a:pt x="1256538" y="1339920"/>
                      <a:pt x="1244537" y="13328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3" name="Google Shape;3653;p38"/>
              <p:cNvSpPr/>
              <p:nvPr/>
            </p:nvSpPr>
            <p:spPr>
              <a:xfrm>
                <a:off x="6187916" y="2312479"/>
                <a:ext cx="441007" cy="412813"/>
              </a:xfrm>
              <a:custGeom>
                <a:avLst/>
                <a:gdLst/>
                <a:ahLst/>
                <a:cxnLst/>
                <a:rect l="l" t="t" r="r" b="b"/>
                <a:pathLst>
                  <a:path w="441007" h="412813" extrusionOk="0">
                    <a:moveTo>
                      <a:pt x="170307" y="157353"/>
                    </a:moveTo>
                    <a:lnTo>
                      <a:pt x="109919" y="1810"/>
                    </a:lnTo>
                    <a:lnTo>
                      <a:pt x="0" y="158210"/>
                    </a:lnTo>
                    <a:lnTo>
                      <a:pt x="120682" y="227838"/>
                    </a:lnTo>
                    <a:lnTo>
                      <a:pt x="219837" y="285083"/>
                    </a:lnTo>
                    <a:lnTo>
                      <a:pt x="441008" y="412813"/>
                    </a:lnTo>
                    <a:lnTo>
                      <a:pt x="280797" y="0"/>
                    </a:lnTo>
                    <a:lnTo>
                      <a:pt x="170307" y="157353"/>
                    </a:ln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4" name="Google Shape;3654;p38"/>
              <p:cNvSpPr/>
              <p:nvPr/>
            </p:nvSpPr>
            <p:spPr>
              <a:xfrm rot="-1801764">
                <a:off x="6969573" y="2537060"/>
                <a:ext cx="117623" cy="203653"/>
              </a:xfrm>
              <a:custGeom>
                <a:avLst/>
                <a:gdLst/>
                <a:ahLst/>
                <a:cxnLst/>
                <a:rect l="l" t="t" r="r" b="b"/>
                <a:pathLst>
                  <a:path w="117728" h="203834" extrusionOk="0">
                    <a:moveTo>
                      <a:pt x="117729" y="101918"/>
                    </a:moveTo>
                    <a:cubicBezTo>
                      <a:pt x="117729" y="158205"/>
                      <a:pt x="91374" y="203835"/>
                      <a:pt x="58864" y="203835"/>
                    </a:cubicBezTo>
                    <a:cubicBezTo>
                      <a:pt x="26354" y="203835"/>
                      <a:pt x="0" y="158205"/>
                      <a:pt x="0" y="101918"/>
                    </a:cubicBezTo>
                    <a:cubicBezTo>
                      <a:pt x="0" y="45630"/>
                      <a:pt x="26354" y="0"/>
                      <a:pt x="58864" y="0"/>
                    </a:cubicBezTo>
                    <a:cubicBezTo>
                      <a:pt x="91374" y="0"/>
                      <a:pt x="117729" y="45630"/>
                      <a:pt x="117729" y="101918"/>
                    </a:cubicBezTo>
                    <a:close/>
                  </a:path>
                </a:pathLst>
              </a:custGeom>
              <a:solidFill>
                <a:srgbClr val="DADC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55" name="Google Shape;3655;p38"/>
            <p:cNvSpPr/>
            <p:nvPr/>
          </p:nvSpPr>
          <p:spPr>
            <a:xfrm>
              <a:off x="4124355" y="1157329"/>
              <a:ext cx="276891" cy="1108478"/>
            </a:xfrm>
            <a:custGeom>
              <a:avLst/>
              <a:gdLst/>
              <a:ahLst/>
              <a:cxnLst/>
              <a:rect l="l" t="t" r="r" b="b"/>
              <a:pathLst>
                <a:path w="276891" h="1108478" extrusionOk="0">
                  <a:moveTo>
                    <a:pt x="276892" y="217170"/>
                  </a:moveTo>
                  <a:lnTo>
                    <a:pt x="276892" y="1070610"/>
                  </a:lnTo>
                  <a:cubicBezTo>
                    <a:pt x="276892" y="1102424"/>
                    <a:pt x="257842" y="1117092"/>
                    <a:pt x="233648" y="1103281"/>
                  </a:cubicBezTo>
                  <a:lnTo>
                    <a:pt x="0" y="968693"/>
                  </a:lnTo>
                  <a:lnTo>
                    <a:pt x="0" y="0"/>
                  </a:lnTo>
                  <a:lnTo>
                    <a:pt x="233648" y="134779"/>
                  </a:lnTo>
                  <a:cubicBezTo>
                    <a:pt x="257461" y="148590"/>
                    <a:pt x="276892" y="185642"/>
                    <a:pt x="276892" y="217170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6" name="Google Shape;3656;p38"/>
            <p:cNvSpPr/>
            <p:nvPr/>
          </p:nvSpPr>
          <p:spPr>
            <a:xfrm>
              <a:off x="3407027" y="665933"/>
              <a:ext cx="814853" cy="1408939"/>
            </a:xfrm>
            <a:custGeom>
              <a:avLst/>
              <a:gdLst/>
              <a:ahLst/>
              <a:cxnLst/>
              <a:rect l="l" t="t" r="r" b="b"/>
              <a:pathLst>
                <a:path w="814853" h="1408939" extrusionOk="0">
                  <a:moveTo>
                    <a:pt x="771144" y="419483"/>
                  </a:moveTo>
                  <a:lnTo>
                    <a:pt x="53340" y="5050"/>
                  </a:lnTo>
                  <a:cubicBezTo>
                    <a:pt x="45901" y="-81"/>
                    <a:pt x="36462" y="-1389"/>
                    <a:pt x="27908" y="1526"/>
                  </a:cubicBezTo>
                  <a:lnTo>
                    <a:pt x="27908" y="1526"/>
                  </a:lnTo>
                  <a:cubicBezTo>
                    <a:pt x="25956" y="2313"/>
                    <a:pt x="24136" y="3372"/>
                    <a:pt x="22479" y="4669"/>
                  </a:cubicBezTo>
                  <a:lnTo>
                    <a:pt x="0" y="17718"/>
                  </a:lnTo>
                  <a:lnTo>
                    <a:pt x="10477" y="31720"/>
                  </a:lnTo>
                  <a:cubicBezTo>
                    <a:pt x="10477" y="33625"/>
                    <a:pt x="10477" y="35625"/>
                    <a:pt x="10477" y="37721"/>
                  </a:cubicBezTo>
                  <a:lnTo>
                    <a:pt x="10477" y="891161"/>
                  </a:lnTo>
                  <a:cubicBezTo>
                    <a:pt x="10477" y="922974"/>
                    <a:pt x="29527" y="959931"/>
                    <a:pt x="53721" y="973743"/>
                  </a:cubicBezTo>
                  <a:lnTo>
                    <a:pt x="757904" y="1380365"/>
                  </a:lnTo>
                  <a:lnTo>
                    <a:pt x="766858" y="1408940"/>
                  </a:lnTo>
                  <a:lnTo>
                    <a:pt x="797624" y="1391700"/>
                  </a:lnTo>
                  <a:cubicBezTo>
                    <a:pt x="799176" y="1391004"/>
                    <a:pt x="800643" y="1390147"/>
                    <a:pt x="802005" y="1389128"/>
                  </a:cubicBezTo>
                  <a:lnTo>
                    <a:pt x="802005" y="1389128"/>
                  </a:lnTo>
                  <a:cubicBezTo>
                    <a:pt x="811178" y="1380508"/>
                    <a:pt x="815854" y="1368135"/>
                    <a:pt x="814673" y="1355600"/>
                  </a:cubicBezTo>
                  <a:lnTo>
                    <a:pt x="814673" y="502160"/>
                  </a:lnTo>
                  <a:cubicBezTo>
                    <a:pt x="814388" y="470442"/>
                    <a:pt x="795052" y="433294"/>
                    <a:pt x="771144" y="41948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7" name="Google Shape;3657;p38"/>
            <p:cNvSpPr/>
            <p:nvPr/>
          </p:nvSpPr>
          <p:spPr>
            <a:xfrm>
              <a:off x="3387120" y="682740"/>
              <a:ext cx="804386" cy="1393465"/>
            </a:xfrm>
            <a:custGeom>
              <a:avLst/>
              <a:gdLst/>
              <a:ahLst/>
              <a:cxnLst/>
              <a:rect l="l" t="t" r="r" b="b"/>
              <a:pathLst>
                <a:path w="804386" h="1393465" extrusionOk="0">
                  <a:moveTo>
                    <a:pt x="761143" y="1388323"/>
                  </a:moveTo>
                  <a:lnTo>
                    <a:pt x="43244" y="973890"/>
                  </a:lnTo>
                  <a:cubicBezTo>
                    <a:pt x="19431" y="960079"/>
                    <a:pt x="0" y="923122"/>
                    <a:pt x="0" y="891213"/>
                  </a:cubicBezTo>
                  <a:lnTo>
                    <a:pt x="0" y="37869"/>
                  </a:lnTo>
                  <a:cubicBezTo>
                    <a:pt x="0" y="6055"/>
                    <a:pt x="19050" y="-8613"/>
                    <a:pt x="43244" y="5198"/>
                  </a:cubicBezTo>
                  <a:lnTo>
                    <a:pt x="761143" y="419631"/>
                  </a:lnTo>
                  <a:cubicBezTo>
                    <a:pt x="785050" y="433442"/>
                    <a:pt x="804386" y="470399"/>
                    <a:pt x="804386" y="502308"/>
                  </a:cubicBezTo>
                  <a:lnTo>
                    <a:pt x="804386" y="1355652"/>
                  </a:lnTo>
                  <a:cubicBezTo>
                    <a:pt x="804386" y="1387085"/>
                    <a:pt x="785050" y="1402134"/>
                    <a:pt x="761143" y="1388323"/>
                  </a:cubicBezTo>
                  <a:close/>
                </a:path>
              </a:pathLst>
            </a:custGeom>
            <a:solidFill>
              <a:srgbClr val="F5F7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8" name="Google Shape;3658;p38"/>
            <p:cNvSpPr/>
            <p:nvPr/>
          </p:nvSpPr>
          <p:spPr>
            <a:xfrm>
              <a:off x="3499610" y="847672"/>
              <a:ext cx="17240" cy="769048"/>
            </a:xfrm>
            <a:custGeom>
              <a:avLst/>
              <a:gdLst/>
              <a:ahLst/>
              <a:cxnLst/>
              <a:rect l="l" t="t" r="r" b="b"/>
              <a:pathLst>
                <a:path w="17240" h="769048" extrusionOk="0">
                  <a:moveTo>
                    <a:pt x="0" y="759047"/>
                  </a:moveTo>
                  <a:lnTo>
                    <a:pt x="17240" y="769048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59" name="Google Shape;3659;p38"/>
            <p:cNvSpPr/>
            <p:nvPr/>
          </p:nvSpPr>
          <p:spPr>
            <a:xfrm>
              <a:off x="3477988" y="1035502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89" y="173358"/>
                  </a:moveTo>
                  <a:lnTo>
                    <a:pt x="30289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89" y="3623"/>
                  </a:cubicBezTo>
                  <a:lnTo>
                    <a:pt x="30289" y="3623"/>
                  </a:lnTo>
                  <a:cubicBezTo>
                    <a:pt x="48949" y="17022"/>
                    <a:pt x="60150" y="38472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89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0" name="Google Shape;3660;p38"/>
            <p:cNvSpPr/>
            <p:nvPr/>
          </p:nvSpPr>
          <p:spPr>
            <a:xfrm>
              <a:off x="3684776" y="951970"/>
              <a:ext cx="17335" cy="768953"/>
            </a:xfrm>
            <a:custGeom>
              <a:avLst/>
              <a:gdLst/>
              <a:ahLst/>
              <a:cxnLst/>
              <a:rect l="l" t="t" r="r" b="b"/>
              <a:pathLst>
                <a:path w="17335" h="768953" extrusionOk="0">
                  <a:moveTo>
                    <a:pt x="0" y="758952"/>
                  </a:moveTo>
                  <a:lnTo>
                    <a:pt x="17336" y="768953"/>
                  </a:lnTo>
                  <a:lnTo>
                    <a:pt x="17336" y="10001"/>
                  </a:lnTo>
                  <a:lnTo>
                    <a:pt x="0" y="0"/>
                  </a:lnTo>
                  <a:lnTo>
                    <a:pt x="0" y="758952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1" name="Google Shape;3661;p38"/>
            <p:cNvSpPr/>
            <p:nvPr/>
          </p:nvSpPr>
          <p:spPr>
            <a:xfrm>
              <a:off x="3663154" y="1389355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53"/>
                  </a:moveTo>
                  <a:lnTo>
                    <a:pt x="30289" y="173453"/>
                  </a:lnTo>
                  <a:cubicBezTo>
                    <a:pt x="11621" y="160014"/>
                    <a:pt x="391" y="138544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621" y="-5998"/>
                    <a:pt x="30289" y="3623"/>
                  </a:cubicBezTo>
                  <a:lnTo>
                    <a:pt x="30289" y="3623"/>
                  </a:lnTo>
                  <a:cubicBezTo>
                    <a:pt x="48987" y="17005"/>
                    <a:pt x="60217" y="38456"/>
                    <a:pt x="60579" y="61439"/>
                  </a:cubicBezTo>
                  <a:lnTo>
                    <a:pt x="60579" y="150498"/>
                  </a:lnTo>
                  <a:cubicBezTo>
                    <a:pt x="60579" y="172787"/>
                    <a:pt x="47053" y="183074"/>
                    <a:pt x="30289" y="1734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2" name="Google Shape;3662;p38"/>
            <p:cNvSpPr/>
            <p:nvPr/>
          </p:nvSpPr>
          <p:spPr>
            <a:xfrm>
              <a:off x="3870037" y="1058841"/>
              <a:ext cx="17335" cy="769048"/>
            </a:xfrm>
            <a:custGeom>
              <a:avLst/>
              <a:gdLst/>
              <a:ahLst/>
              <a:cxnLst/>
              <a:rect l="l" t="t" r="r" b="b"/>
              <a:pathLst>
                <a:path w="17335" h="769048" extrusionOk="0">
                  <a:moveTo>
                    <a:pt x="0" y="759047"/>
                  </a:moveTo>
                  <a:lnTo>
                    <a:pt x="17335" y="769049"/>
                  </a:lnTo>
                  <a:lnTo>
                    <a:pt x="17335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3" name="Google Shape;3663;p38"/>
            <p:cNvSpPr/>
            <p:nvPr/>
          </p:nvSpPr>
          <p:spPr>
            <a:xfrm>
              <a:off x="3848416" y="1146769"/>
              <a:ext cx="60579" cy="177060"/>
            </a:xfrm>
            <a:custGeom>
              <a:avLst/>
              <a:gdLst/>
              <a:ahLst/>
              <a:cxnLst/>
              <a:rect l="l" t="t" r="r" b="b"/>
              <a:pathLst>
                <a:path w="60579" h="177060" extrusionOk="0">
                  <a:moveTo>
                    <a:pt x="30289" y="173438"/>
                  </a:moveTo>
                  <a:lnTo>
                    <a:pt x="30289" y="173438"/>
                  </a:lnTo>
                  <a:cubicBezTo>
                    <a:pt x="11592" y="160055"/>
                    <a:pt x="362" y="138605"/>
                    <a:pt x="0" y="115621"/>
                  </a:cubicBezTo>
                  <a:lnTo>
                    <a:pt x="0" y="26562"/>
                  </a:lnTo>
                  <a:cubicBezTo>
                    <a:pt x="0" y="4274"/>
                    <a:pt x="13525" y="-6013"/>
                    <a:pt x="30289" y="3607"/>
                  </a:cubicBezTo>
                  <a:lnTo>
                    <a:pt x="30289" y="3607"/>
                  </a:lnTo>
                  <a:cubicBezTo>
                    <a:pt x="48958" y="17047"/>
                    <a:pt x="60188" y="38516"/>
                    <a:pt x="60579" y="61519"/>
                  </a:cubicBezTo>
                  <a:lnTo>
                    <a:pt x="60579" y="150578"/>
                  </a:lnTo>
                  <a:cubicBezTo>
                    <a:pt x="60579" y="172866"/>
                    <a:pt x="46958" y="183058"/>
                    <a:pt x="30289" y="1734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4" name="Google Shape;3664;p38"/>
            <p:cNvSpPr/>
            <p:nvPr/>
          </p:nvSpPr>
          <p:spPr>
            <a:xfrm>
              <a:off x="4055299" y="1165807"/>
              <a:ext cx="17240" cy="768953"/>
            </a:xfrm>
            <a:custGeom>
              <a:avLst/>
              <a:gdLst/>
              <a:ahLst/>
              <a:cxnLst/>
              <a:rect l="l" t="t" r="r" b="b"/>
              <a:pathLst>
                <a:path w="17240" h="768953" extrusionOk="0">
                  <a:moveTo>
                    <a:pt x="0" y="759047"/>
                  </a:moveTo>
                  <a:lnTo>
                    <a:pt x="17240" y="768953"/>
                  </a:lnTo>
                  <a:lnTo>
                    <a:pt x="17240" y="10001"/>
                  </a:lnTo>
                  <a:lnTo>
                    <a:pt x="0" y="0"/>
                  </a:lnTo>
                  <a:lnTo>
                    <a:pt x="0" y="759047"/>
                  </a:lnTo>
                  <a:close/>
                </a:path>
              </a:pathLst>
            </a:custGeom>
            <a:solidFill>
              <a:srgbClr val="DADC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5" name="Google Shape;3665;p38"/>
            <p:cNvSpPr/>
            <p:nvPr/>
          </p:nvSpPr>
          <p:spPr>
            <a:xfrm>
              <a:off x="4033677" y="1453459"/>
              <a:ext cx="60483" cy="177021"/>
            </a:xfrm>
            <a:custGeom>
              <a:avLst/>
              <a:gdLst/>
              <a:ahLst/>
              <a:cxnLst/>
              <a:rect l="l" t="t" r="r" b="b"/>
              <a:pathLst>
                <a:path w="60483" h="177021" extrusionOk="0">
                  <a:moveTo>
                    <a:pt x="30290" y="173358"/>
                  </a:moveTo>
                  <a:lnTo>
                    <a:pt x="30290" y="173358"/>
                  </a:lnTo>
                  <a:cubicBezTo>
                    <a:pt x="11573" y="160004"/>
                    <a:pt x="324" y="138535"/>
                    <a:pt x="0" y="115541"/>
                  </a:cubicBezTo>
                  <a:lnTo>
                    <a:pt x="0" y="26483"/>
                  </a:lnTo>
                  <a:cubicBezTo>
                    <a:pt x="0" y="4194"/>
                    <a:pt x="13525" y="-5998"/>
                    <a:pt x="30290" y="3623"/>
                  </a:cubicBezTo>
                  <a:lnTo>
                    <a:pt x="30290" y="3623"/>
                  </a:lnTo>
                  <a:cubicBezTo>
                    <a:pt x="48949" y="17024"/>
                    <a:pt x="60150" y="38475"/>
                    <a:pt x="60484" y="61439"/>
                  </a:cubicBezTo>
                  <a:lnTo>
                    <a:pt x="60484" y="150498"/>
                  </a:lnTo>
                  <a:cubicBezTo>
                    <a:pt x="60484" y="172787"/>
                    <a:pt x="46958" y="183074"/>
                    <a:pt x="30290" y="1733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666" name="Google Shape;3666;p38"/>
            <p:cNvGrpSpPr/>
            <p:nvPr/>
          </p:nvGrpSpPr>
          <p:grpSpPr>
            <a:xfrm>
              <a:off x="3457891" y="2611797"/>
              <a:ext cx="595122" cy="410622"/>
              <a:chOff x="5119116" y="3513772"/>
              <a:chExt cx="595122" cy="410622"/>
            </a:xfrm>
          </p:grpSpPr>
          <p:sp>
            <p:nvSpPr>
              <p:cNvPr id="3667" name="Google Shape;3667;p38"/>
              <p:cNvSpPr/>
              <p:nvPr/>
            </p:nvSpPr>
            <p:spPr>
              <a:xfrm>
                <a:off x="5119116" y="361864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8" name="Google Shape;3668;p38"/>
              <p:cNvSpPr/>
              <p:nvPr/>
            </p:nvSpPr>
            <p:spPr>
              <a:xfrm>
                <a:off x="5184648" y="357930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9" name="Google Shape;3669;p38"/>
              <p:cNvSpPr/>
              <p:nvPr/>
            </p:nvSpPr>
            <p:spPr>
              <a:xfrm>
                <a:off x="5184743" y="3664839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0" name="Google Shape;3670;p38"/>
              <p:cNvSpPr/>
              <p:nvPr/>
            </p:nvSpPr>
            <p:spPr>
              <a:xfrm>
                <a:off x="5674423" y="3666648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4" y="0"/>
                    </a:moveTo>
                    <a:lnTo>
                      <a:pt x="39814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4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1" name="Google Shape;3671;p38"/>
              <p:cNvSpPr/>
              <p:nvPr/>
            </p:nvSpPr>
            <p:spPr>
              <a:xfrm>
                <a:off x="5184648" y="351377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2" name="Google Shape;3672;p38"/>
              <p:cNvSpPr/>
              <p:nvPr/>
            </p:nvSpPr>
            <p:spPr>
              <a:xfrm>
                <a:off x="5260027" y="3555420"/>
                <a:ext cx="379097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97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6"/>
                    </a:cubicBezTo>
                    <a:cubicBezTo>
                      <a:pt x="129503" y="-10692"/>
                      <a:pt x="249518" y="-10692"/>
                      <a:pt x="323623" y="32076"/>
                    </a:cubicBezTo>
                    <a:cubicBezTo>
                      <a:pt x="363437" y="55031"/>
                      <a:pt x="381821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3" name="Google Shape;3673;p38"/>
              <p:cNvSpPr/>
              <p:nvPr/>
            </p:nvSpPr>
            <p:spPr>
              <a:xfrm>
                <a:off x="5260371" y="3568469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8"/>
                    </a:cubicBezTo>
                    <a:cubicBezTo>
                      <a:pt x="249174" y="216479"/>
                      <a:pt x="129159" y="216479"/>
                      <a:pt x="55150" y="173808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6"/>
                    </a:cubicBezTo>
                    <a:cubicBezTo>
                      <a:pt x="129159" y="-10692"/>
                      <a:pt x="249174" y="-10692"/>
                      <a:pt x="323279" y="32076"/>
                    </a:cubicBezTo>
                    <a:cubicBezTo>
                      <a:pt x="357283" y="51792"/>
                      <a:pt x="375666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4" name="Google Shape;3674;p38"/>
              <p:cNvSpPr/>
              <p:nvPr/>
            </p:nvSpPr>
            <p:spPr>
              <a:xfrm>
                <a:off x="5357145" y="3618071"/>
                <a:ext cx="176643" cy="110490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490" extrusionOk="0">
                    <a:moveTo>
                      <a:pt x="89535" y="17526"/>
                    </a:moveTo>
                    <a:cubicBezTo>
                      <a:pt x="87202" y="17488"/>
                      <a:pt x="84877" y="17678"/>
                      <a:pt x="82582" y="18097"/>
                    </a:cubicBezTo>
                    <a:cubicBezTo>
                      <a:pt x="79439" y="18097"/>
                      <a:pt x="76010" y="19145"/>
                      <a:pt x="72104" y="20003"/>
                    </a:cubicBezTo>
                    <a:cubicBezTo>
                      <a:pt x="68199" y="20860"/>
                      <a:pt x="64199" y="21812"/>
                      <a:pt x="60008" y="23050"/>
                    </a:cubicBezTo>
                    <a:cubicBezTo>
                      <a:pt x="55959" y="24260"/>
                      <a:pt x="52007" y="25784"/>
                      <a:pt x="48197" y="27622"/>
                    </a:cubicBezTo>
                    <a:lnTo>
                      <a:pt x="78581" y="45148"/>
                    </a:lnTo>
                    <a:lnTo>
                      <a:pt x="84106" y="43244"/>
                    </a:lnTo>
                    <a:cubicBezTo>
                      <a:pt x="91821" y="40672"/>
                      <a:pt x="99155" y="38481"/>
                      <a:pt x="106013" y="36671"/>
                    </a:cubicBezTo>
                    <a:cubicBezTo>
                      <a:pt x="112462" y="34947"/>
                      <a:pt x="119063" y="33861"/>
                      <a:pt x="125730" y="33433"/>
                    </a:cubicBezTo>
                    <a:cubicBezTo>
                      <a:pt x="131788" y="33023"/>
                      <a:pt x="137884" y="33433"/>
                      <a:pt x="143828" y="34671"/>
                    </a:cubicBezTo>
                    <a:cubicBezTo>
                      <a:pt x="149943" y="35938"/>
                      <a:pt x="155801" y="38224"/>
                      <a:pt x="161163" y="41434"/>
                    </a:cubicBezTo>
                    <a:cubicBezTo>
                      <a:pt x="166468" y="44072"/>
                      <a:pt x="171002" y="48044"/>
                      <a:pt x="174308" y="52959"/>
                    </a:cubicBezTo>
                    <a:cubicBezTo>
                      <a:pt x="176498" y="56521"/>
                      <a:pt x="177184" y="60798"/>
                      <a:pt x="176213" y="64865"/>
                    </a:cubicBezTo>
                    <a:cubicBezTo>
                      <a:pt x="174927" y="69342"/>
                      <a:pt x="172460" y="73390"/>
                      <a:pt x="169069" y="76581"/>
                    </a:cubicBezTo>
                    <a:cubicBezTo>
                      <a:pt x="164887" y="80781"/>
                      <a:pt x="160220" y="84458"/>
                      <a:pt x="155162" y="87535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536"/>
                    </a:lnTo>
                    <a:cubicBezTo>
                      <a:pt x="134969" y="98107"/>
                      <a:pt x="125397" y="101775"/>
                      <a:pt x="115538" y="104489"/>
                    </a:cubicBezTo>
                    <a:cubicBezTo>
                      <a:pt x="105032" y="107432"/>
                      <a:pt x="94298" y="109442"/>
                      <a:pt x="83439" y="110490"/>
                    </a:cubicBezTo>
                    <a:lnTo>
                      <a:pt x="73247" y="92202"/>
                    </a:lnTo>
                    <a:cubicBezTo>
                      <a:pt x="76114" y="92145"/>
                      <a:pt x="78981" y="91926"/>
                      <a:pt x="81820" y="91535"/>
                    </a:cubicBezTo>
                    <a:cubicBezTo>
                      <a:pt x="86116" y="91049"/>
                      <a:pt x="90373" y="90316"/>
                      <a:pt x="94583" y="89345"/>
                    </a:cubicBezTo>
                    <a:cubicBezTo>
                      <a:pt x="99251" y="88392"/>
                      <a:pt x="104108" y="87058"/>
                      <a:pt x="109442" y="85534"/>
                    </a:cubicBezTo>
                    <a:cubicBezTo>
                      <a:pt x="114529" y="84077"/>
                      <a:pt x="119501" y="82239"/>
                      <a:pt x="124301" y="80010"/>
                    </a:cubicBezTo>
                    <a:lnTo>
                      <a:pt x="94012" y="62579"/>
                    </a:lnTo>
                    <a:lnTo>
                      <a:pt x="90107" y="63913"/>
                    </a:lnTo>
                    <a:lnTo>
                      <a:pt x="85916" y="65151"/>
                    </a:lnTo>
                    <a:cubicBezTo>
                      <a:pt x="79038" y="67485"/>
                      <a:pt x="72047" y="69456"/>
                      <a:pt x="64961" y="71056"/>
                    </a:cubicBezTo>
                    <a:cubicBezTo>
                      <a:pt x="59112" y="72409"/>
                      <a:pt x="53150" y="73209"/>
                      <a:pt x="47149" y="73438"/>
                    </a:cubicBezTo>
                    <a:cubicBezTo>
                      <a:pt x="41834" y="73657"/>
                      <a:pt x="36519" y="73171"/>
                      <a:pt x="31337" y="72009"/>
                    </a:cubicBezTo>
                    <a:cubicBezTo>
                      <a:pt x="26213" y="70761"/>
                      <a:pt x="21308" y="68771"/>
                      <a:pt x="16764" y="66104"/>
                    </a:cubicBezTo>
                    <a:cubicBezTo>
                      <a:pt x="11792" y="63465"/>
                      <a:pt x="7468" y="59760"/>
                      <a:pt x="4096" y="55245"/>
                    </a:cubicBezTo>
                    <a:cubicBezTo>
                      <a:pt x="1676" y="51797"/>
                      <a:pt x="476" y="47644"/>
                      <a:pt x="667" y="43434"/>
                    </a:cubicBezTo>
                    <a:cubicBezTo>
                      <a:pt x="1105" y="39091"/>
                      <a:pt x="2829" y="34976"/>
                      <a:pt x="5620" y="31623"/>
                    </a:cubicBezTo>
                    <a:cubicBezTo>
                      <a:pt x="9182" y="27327"/>
                      <a:pt x="13354" y="23565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5" y="14288"/>
                    </a:lnTo>
                    <a:cubicBezTo>
                      <a:pt x="36709" y="10163"/>
                      <a:pt x="45463" y="6963"/>
                      <a:pt x="54483" y="4763"/>
                    </a:cubicBezTo>
                    <a:cubicBezTo>
                      <a:pt x="63103" y="2600"/>
                      <a:pt x="71847" y="1010"/>
                      <a:pt x="80677" y="0"/>
                    </a:cubicBezTo>
                    <a:close/>
                    <a:moveTo>
                      <a:pt x="37814" y="49054"/>
                    </a:moveTo>
                    <a:cubicBezTo>
                      <a:pt x="41796" y="51340"/>
                      <a:pt x="46387" y="52340"/>
                      <a:pt x="50959" y="51911"/>
                    </a:cubicBezTo>
                    <a:cubicBezTo>
                      <a:pt x="57150" y="51197"/>
                      <a:pt x="63256" y="49825"/>
                      <a:pt x="69152" y="47815"/>
                    </a:cubicBezTo>
                    <a:lnTo>
                      <a:pt x="40577" y="31337"/>
                    </a:lnTo>
                    <a:cubicBezTo>
                      <a:pt x="30194" y="38576"/>
                      <a:pt x="29242" y="44482"/>
                      <a:pt x="37814" y="49054"/>
                    </a:cubicBezTo>
                    <a:close/>
                    <a:moveTo>
                      <a:pt x="137732" y="57340"/>
                    </a:moveTo>
                    <a:cubicBezTo>
                      <a:pt x="133398" y="54978"/>
                      <a:pt x="128416" y="54112"/>
                      <a:pt x="123539" y="54864"/>
                    </a:cubicBezTo>
                    <a:cubicBezTo>
                      <a:pt x="116777" y="55683"/>
                      <a:pt x="110109" y="57150"/>
                      <a:pt x="103632" y="59246"/>
                    </a:cubicBezTo>
                    <a:lnTo>
                      <a:pt x="132207" y="75533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5" name="Google Shape;3675;p38"/>
              <p:cNvSpPr/>
              <p:nvPr/>
            </p:nvSpPr>
            <p:spPr>
              <a:xfrm>
                <a:off x="5430297" y="3699986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6" name="Google Shape;3676;p38"/>
              <p:cNvSpPr/>
              <p:nvPr/>
            </p:nvSpPr>
            <p:spPr>
              <a:xfrm>
                <a:off x="5506497" y="3706463"/>
                <a:ext cx="25145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25145" h="11810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478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7" name="Google Shape;3677;p38"/>
              <p:cNvSpPr/>
              <p:nvPr/>
            </p:nvSpPr>
            <p:spPr>
              <a:xfrm>
                <a:off x="5514975" y="366874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8" name="Google Shape;3678;p38"/>
              <p:cNvSpPr/>
              <p:nvPr/>
            </p:nvSpPr>
            <p:spPr>
              <a:xfrm>
                <a:off x="5455729" y="3672554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8" y="12859"/>
                      <a:pt x="9906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9" name="Google Shape;3679;p38"/>
              <p:cNvSpPr/>
              <p:nvPr/>
            </p:nvSpPr>
            <p:spPr>
              <a:xfrm>
                <a:off x="5397817" y="363950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cubicBezTo>
                      <a:pt x="35338" y="18955"/>
                      <a:pt x="31718" y="14764"/>
                      <a:pt x="31433" y="14288"/>
                    </a:cubicBezTo>
                    <a:cubicBezTo>
                      <a:pt x="28651" y="11287"/>
                      <a:pt x="25441" y="8715"/>
                      <a:pt x="21908" y="6667"/>
                    </a:cubicBezTo>
                    <a:cubicBezTo>
                      <a:pt x="19717" y="6667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0" name="Google Shape;3680;p38"/>
              <p:cNvSpPr/>
              <p:nvPr/>
            </p:nvSpPr>
            <p:spPr>
              <a:xfrm>
                <a:off x="5430297" y="362092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1" name="Google Shape;3681;p38"/>
              <p:cNvSpPr/>
              <p:nvPr/>
            </p:nvSpPr>
            <p:spPr>
              <a:xfrm>
                <a:off x="5357050" y="361788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2" name="Google Shape;3682;p38"/>
              <p:cNvSpPr/>
              <p:nvPr/>
            </p:nvSpPr>
            <p:spPr>
              <a:xfrm>
                <a:off x="5357621" y="3652361"/>
                <a:ext cx="18002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8002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8002" y="0"/>
                    </a:lnTo>
                    <a:lnTo>
                      <a:pt x="13621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3" name="Google Shape;3683;p38"/>
              <p:cNvSpPr/>
              <p:nvPr/>
            </p:nvSpPr>
            <p:spPr>
              <a:xfrm>
                <a:off x="5357145" y="3607879"/>
                <a:ext cx="176643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643" h="110394" extrusionOk="0">
                    <a:moveTo>
                      <a:pt x="89535" y="17431"/>
                    </a:moveTo>
                    <a:cubicBezTo>
                      <a:pt x="87202" y="17393"/>
                      <a:pt x="84877" y="17583"/>
                      <a:pt x="82582" y="18002"/>
                    </a:cubicBezTo>
                    <a:cubicBezTo>
                      <a:pt x="79439" y="18479"/>
                      <a:pt x="76010" y="19050"/>
                      <a:pt x="72104" y="19907"/>
                    </a:cubicBezTo>
                    <a:cubicBezTo>
                      <a:pt x="68199" y="20764"/>
                      <a:pt x="64199" y="21717"/>
                      <a:pt x="60008" y="22955"/>
                    </a:cubicBezTo>
                    <a:cubicBezTo>
                      <a:pt x="55959" y="24165"/>
                      <a:pt x="52007" y="25689"/>
                      <a:pt x="48197" y="27527"/>
                    </a:cubicBezTo>
                    <a:lnTo>
                      <a:pt x="78581" y="45053"/>
                    </a:lnTo>
                    <a:lnTo>
                      <a:pt x="84106" y="43148"/>
                    </a:lnTo>
                    <a:cubicBezTo>
                      <a:pt x="91821" y="40577"/>
                      <a:pt x="99155" y="38386"/>
                      <a:pt x="106013" y="36576"/>
                    </a:cubicBezTo>
                    <a:cubicBezTo>
                      <a:pt x="112462" y="34852"/>
                      <a:pt x="119063" y="33766"/>
                      <a:pt x="125730" y="33338"/>
                    </a:cubicBezTo>
                    <a:cubicBezTo>
                      <a:pt x="131788" y="32928"/>
                      <a:pt x="137884" y="33338"/>
                      <a:pt x="143828" y="34576"/>
                    </a:cubicBezTo>
                    <a:cubicBezTo>
                      <a:pt x="149943" y="35843"/>
                      <a:pt x="155801" y="38128"/>
                      <a:pt x="161163" y="41338"/>
                    </a:cubicBezTo>
                    <a:cubicBezTo>
                      <a:pt x="166468" y="43977"/>
                      <a:pt x="171002" y="47949"/>
                      <a:pt x="174308" y="52864"/>
                    </a:cubicBezTo>
                    <a:cubicBezTo>
                      <a:pt x="176498" y="56417"/>
                      <a:pt x="177184" y="60703"/>
                      <a:pt x="176213" y="64770"/>
                    </a:cubicBezTo>
                    <a:cubicBezTo>
                      <a:pt x="174927" y="69247"/>
                      <a:pt x="172460" y="73295"/>
                      <a:pt x="169069" y="76486"/>
                    </a:cubicBezTo>
                    <a:cubicBezTo>
                      <a:pt x="164887" y="80686"/>
                      <a:pt x="160220" y="84363"/>
                      <a:pt x="155162" y="87439"/>
                    </a:cubicBezTo>
                    <a:lnTo>
                      <a:pt x="174212" y="98679"/>
                    </a:lnTo>
                    <a:lnTo>
                      <a:pt x="163735" y="104775"/>
                    </a:lnTo>
                    <a:lnTo>
                      <a:pt x="144113" y="93440"/>
                    </a:lnTo>
                    <a:cubicBezTo>
                      <a:pt x="134969" y="98012"/>
                      <a:pt x="125397" y="101679"/>
                      <a:pt x="115538" y="104394"/>
                    </a:cubicBezTo>
                    <a:cubicBezTo>
                      <a:pt x="105032" y="107337"/>
                      <a:pt x="94298" y="109347"/>
                      <a:pt x="83439" y="110395"/>
                    </a:cubicBezTo>
                    <a:lnTo>
                      <a:pt x="73247" y="92107"/>
                    </a:lnTo>
                    <a:cubicBezTo>
                      <a:pt x="76114" y="92050"/>
                      <a:pt x="78981" y="91830"/>
                      <a:pt x="81820" y="91440"/>
                    </a:cubicBezTo>
                    <a:cubicBezTo>
                      <a:pt x="86116" y="90954"/>
                      <a:pt x="90373" y="90221"/>
                      <a:pt x="94583" y="89249"/>
                    </a:cubicBezTo>
                    <a:cubicBezTo>
                      <a:pt x="99251" y="88297"/>
                      <a:pt x="104108" y="86963"/>
                      <a:pt x="109442" y="85439"/>
                    </a:cubicBezTo>
                    <a:cubicBezTo>
                      <a:pt x="114529" y="83991"/>
                      <a:pt x="119501" y="82144"/>
                      <a:pt x="124301" y="79915"/>
                    </a:cubicBezTo>
                    <a:lnTo>
                      <a:pt x="94012" y="62484"/>
                    </a:lnTo>
                    <a:lnTo>
                      <a:pt x="90107" y="63818"/>
                    </a:lnTo>
                    <a:lnTo>
                      <a:pt x="85916" y="65056"/>
                    </a:lnTo>
                    <a:cubicBezTo>
                      <a:pt x="79038" y="67389"/>
                      <a:pt x="72047" y="69361"/>
                      <a:pt x="64961" y="70961"/>
                    </a:cubicBezTo>
                    <a:cubicBezTo>
                      <a:pt x="59122" y="72362"/>
                      <a:pt x="53150" y="73152"/>
                      <a:pt x="47149" y="73343"/>
                    </a:cubicBezTo>
                    <a:cubicBezTo>
                      <a:pt x="41834" y="73562"/>
                      <a:pt x="36519" y="73076"/>
                      <a:pt x="31337" y="71914"/>
                    </a:cubicBezTo>
                    <a:cubicBezTo>
                      <a:pt x="26213" y="70666"/>
                      <a:pt x="21308" y="68675"/>
                      <a:pt x="16764" y="66008"/>
                    </a:cubicBezTo>
                    <a:cubicBezTo>
                      <a:pt x="11763" y="63408"/>
                      <a:pt x="7430" y="59693"/>
                      <a:pt x="4096" y="55150"/>
                    </a:cubicBezTo>
                    <a:cubicBezTo>
                      <a:pt x="1696" y="51730"/>
                      <a:pt x="495" y="47606"/>
                      <a:pt x="667" y="43434"/>
                    </a:cubicBezTo>
                    <a:cubicBezTo>
                      <a:pt x="1095" y="39062"/>
                      <a:pt x="2819" y="34919"/>
                      <a:pt x="5620" y="31528"/>
                    </a:cubicBezTo>
                    <a:cubicBezTo>
                      <a:pt x="9182" y="27232"/>
                      <a:pt x="13354" y="23469"/>
                      <a:pt x="18002" y="20384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5" y="14192"/>
                    </a:lnTo>
                    <a:cubicBezTo>
                      <a:pt x="36728" y="10106"/>
                      <a:pt x="45472" y="6915"/>
                      <a:pt x="54483" y="4667"/>
                    </a:cubicBezTo>
                    <a:cubicBezTo>
                      <a:pt x="63094" y="2486"/>
                      <a:pt x="71847" y="924"/>
                      <a:pt x="80677" y="0"/>
                    </a:cubicBezTo>
                    <a:close/>
                    <a:moveTo>
                      <a:pt x="37814" y="49721"/>
                    </a:moveTo>
                    <a:cubicBezTo>
                      <a:pt x="41796" y="52006"/>
                      <a:pt x="46387" y="53007"/>
                      <a:pt x="50959" y="52578"/>
                    </a:cubicBezTo>
                    <a:cubicBezTo>
                      <a:pt x="57150" y="51864"/>
                      <a:pt x="63256" y="50492"/>
                      <a:pt x="69152" y="48482"/>
                    </a:cubicBezTo>
                    <a:lnTo>
                      <a:pt x="40577" y="32004"/>
                    </a:lnTo>
                    <a:cubicBezTo>
                      <a:pt x="30194" y="38481"/>
                      <a:pt x="29242" y="44387"/>
                      <a:pt x="37814" y="49721"/>
                    </a:cubicBezTo>
                    <a:close/>
                    <a:moveTo>
                      <a:pt x="137732" y="58103"/>
                    </a:moveTo>
                    <a:cubicBezTo>
                      <a:pt x="133407" y="55712"/>
                      <a:pt x="128426" y="54807"/>
                      <a:pt x="123539" y="55531"/>
                    </a:cubicBezTo>
                    <a:cubicBezTo>
                      <a:pt x="116786" y="56397"/>
                      <a:pt x="110128" y="57864"/>
                      <a:pt x="103632" y="59912"/>
                    </a:cubicBezTo>
                    <a:lnTo>
                      <a:pt x="132207" y="76295"/>
                    </a:lnTo>
                    <a:cubicBezTo>
                      <a:pt x="144018" y="68771"/>
                      <a:pt x="145923" y="62389"/>
                      <a:pt x="137732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684" name="Google Shape;3684;p38"/>
            <p:cNvGrpSpPr/>
            <p:nvPr/>
          </p:nvGrpSpPr>
          <p:grpSpPr>
            <a:xfrm>
              <a:off x="3545044" y="2530263"/>
              <a:ext cx="529590" cy="371284"/>
              <a:chOff x="5206269" y="3432238"/>
              <a:chExt cx="529590" cy="371284"/>
            </a:xfrm>
          </p:grpSpPr>
          <p:sp>
            <p:nvSpPr>
              <p:cNvPr id="3685" name="Google Shape;3685;p38"/>
              <p:cNvSpPr/>
              <p:nvPr/>
            </p:nvSpPr>
            <p:spPr>
              <a:xfrm>
                <a:off x="5206269" y="3497770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6" name="Google Shape;3686;p38"/>
              <p:cNvSpPr/>
              <p:nvPr/>
            </p:nvSpPr>
            <p:spPr>
              <a:xfrm>
                <a:off x="5206365" y="3583305"/>
                <a:ext cx="52292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292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292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7" name="Google Shape;3687;p38"/>
              <p:cNvSpPr/>
              <p:nvPr/>
            </p:nvSpPr>
            <p:spPr>
              <a:xfrm>
                <a:off x="5696045" y="3585114"/>
                <a:ext cx="39814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814" h="93916" extrusionOk="0">
                    <a:moveTo>
                      <a:pt x="39815" y="0"/>
                    </a:moveTo>
                    <a:lnTo>
                      <a:pt x="39815" y="65532"/>
                    </a:lnTo>
                    <a:lnTo>
                      <a:pt x="13049" y="93916"/>
                    </a:lnTo>
                    <a:lnTo>
                      <a:pt x="0" y="18955"/>
                    </a:lnTo>
                    <a:lnTo>
                      <a:pt x="3981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8" name="Google Shape;3688;p38"/>
              <p:cNvSpPr/>
              <p:nvPr/>
            </p:nvSpPr>
            <p:spPr>
              <a:xfrm>
                <a:off x="5206269" y="3432238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8"/>
                      <a:pt x="411037" y="305753"/>
                      <a:pt x="264795" y="305753"/>
                    </a:cubicBezTo>
                    <a:cubicBezTo>
                      <a:pt x="118553" y="305753"/>
                      <a:pt x="0" y="237308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9" name="Google Shape;3689;p38"/>
              <p:cNvSpPr/>
              <p:nvPr/>
            </p:nvSpPr>
            <p:spPr>
              <a:xfrm>
                <a:off x="5281554" y="3473886"/>
                <a:ext cx="379116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116" h="218860" extrusionOk="0">
                    <a:moveTo>
                      <a:pt x="378772" y="115991"/>
                    </a:moveTo>
                    <a:cubicBezTo>
                      <a:pt x="376105" y="141708"/>
                      <a:pt x="357722" y="167140"/>
                      <a:pt x="323623" y="186857"/>
                    </a:cubicBezTo>
                    <a:cubicBezTo>
                      <a:pt x="249518" y="229529"/>
                      <a:pt x="129503" y="229529"/>
                      <a:pt x="55494" y="186857"/>
                    </a:cubicBezTo>
                    <a:cubicBezTo>
                      <a:pt x="21299" y="167140"/>
                      <a:pt x="3011" y="141708"/>
                      <a:pt x="344" y="115991"/>
                    </a:cubicBezTo>
                    <a:cubicBezTo>
                      <a:pt x="-2799" y="85892"/>
                      <a:pt x="15584" y="55031"/>
                      <a:pt x="55494" y="32075"/>
                    </a:cubicBezTo>
                    <a:cubicBezTo>
                      <a:pt x="129503" y="-10692"/>
                      <a:pt x="249518" y="-10692"/>
                      <a:pt x="323623" y="32075"/>
                    </a:cubicBezTo>
                    <a:cubicBezTo>
                      <a:pt x="363533" y="55031"/>
                      <a:pt x="381916" y="85892"/>
                      <a:pt x="378772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0" name="Google Shape;3690;p38"/>
              <p:cNvSpPr/>
              <p:nvPr/>
            </p:nvSpPr>
            <p:spPr>
              <a:xfrm>
                <a:off x="5281898" y="3486935"/>
                <a:ext cx="378428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428" h="205811" extrusionOk="0">
                    <a:moveTo>
                      <a:pt x="378428" y="102942"/>
                    </a:moveTo>
                    <a:cubicBezTo>
                      <a:pt x="375761" y="128659"/>
                      <a:pt x="357378" y="154091"/>
                      <a:pt x="323279" y="173807"/>
                    </a:cubicBezTo>
                    <a:cubicBezTo>
                      <a:pt x="249174" y="216479"/>
                      <a:pt x="129159" y="216479"/>
                      <a:pt x="55150" y="173807"/>
                    </a:cubicBezTo>
                    <a:cubicBezTo>
                      <a:pt x="20955" y="154091"/>
                      <a:pt x="2667" y="128659"/>
                      <a:pt x="0" y="102942"/>
                    </a:cubicBezTo>
                    <a:cubicBezTo>
                      <a:pt x="2667" y="77224"/>
                      <a:pt x="20955" y="51792"/>
                      <a:pt x="55150" y="32075"/>
                    </a:cubicBezTo>
                    <a:cubicBezTo>
                      <a:pt x="129159" y="-10692"/>
                      <a:pt x="249174" y="-10692"/>
                      <a:pt x="323279" y="32075"/>
                    </a:cubicBezTo>
                    <a:cubicBezTo>
                      <a:pt x="357378" y="51792"/>
                      <a:pt x="375952" y="77224"/>
                      <a:pt x="378428" y="102942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1" name="Google Shape;3691;p38"/>
              <p:cNvSpPr/>
              <p:nvPr/>
            </p:nvSpPr>
            <p:spPr>
              <a:xfrm>
                <a:off x="5378767" y="3536823"/>
                <a:ext cx="177060" cy="109918"/>
              </a:xfrm>
              <a:custGeom>
                <a:avLst/>
                <a:gdLst/>
                <a:ahLst/>
                <a:cxnLst/>
                <a:rect l="l" t="t" r="r" b="b"/>
                <a:pathLst>
                  <a:path w="177060" h="109918" extrusionOk="0">
                    <a:moveTo>
                      <a:pt x="89535" y="17240"/>
                    </a:moveTo>
                    <a:cubicBezTo>
                      <a:pt x="87201" y="17202"/>
                      <a:pt x="84877" y="17393"/>
                      <a:pt x="82582" y="17812"/>
                    </a:cubicBezTo>
                    <a:cubicBezTo>
                      <a:pt x="79438" y="17812"/>
                      <a:pt x="76009" y="18859"/>
                      <a:pt x="72104" y="19717"/>
                    </a:cubicBezTo>
                    <a:cubicBezTo>
                      <a:pt x="68199" y="20574"/>
                      <a:pt x="64199" y="21526"/>
                      <a:pt x="60103" y="22765"/>
                    </a:cubicBezTo>
                    <a:cubicBezTo>
                      <a:pt x="56016" y="23955"/>
                      <a:pt x="52035" y="25489"/>
                      <a:pt x="48196" y="27337"/>
                    </a:cubicBezTo>
                    <a:lnTo>
                      <a:pt x="79058" y="44577"/>
                    </a:lnTo>
                    <a:lnTo>
                      <a:pt x="84487" y="42672"/>
                    </a:lnTo>
                    <a:cubicBezTo>
                      <a:pt x="92202" y="40100"/>
                      <a:pt x="99536" y="37909"/>
                      <a:pt x="106394" y="36100"/>
                    </a:cubicBezTo>
                    <a:cubicBezTo>
                      <a:pt x="112843" y="34376"/>
                      <a:pt x="119444" y="33290"/>
                      <a:pt x="126111" y="32861"/>
                    </a:cubicBezTo>
                    <a:cubicBezTo>
                      <a:pt x="132169" y="32452"/>
                      <a:pt x="138265" y="32861"/>
                      <a:pt x="144209" y="34099"/>
                    </a:cubicBezTo>
                    <a:cubicBezTo>
                      <a:pt x="150324" y="35366"/>
                      <a:pt x="156181" y="37652"/>
                      <a:pt x="161544" y="40862"/>
                    </a:cubicBezTo>
                    <a:cubicBezTo>
                      <a:pt x="166849" y="43501"/>
                      <a:pt x="171383" y="47472"/>
                      <a:pt x="174688" y="52388"/>
                    </a:cubicBezTo>
                    <a:cubicBezTo>
                      <a:pt x="176936" y="55921"/>
                      <a:pt x="177622" y="60236"/>
                      <a:pt x="176594" y="64294"/>
                    </a:cubicBezTo>
                    <a:cubicBezTo>
                      <a:pt x="175308" y="68771"/>
                      <a:pt x="172841" y="72819"/>
                      <a:pt x="169450" y="76009"/>
                    </a:cubicBezTo>
                    <a:cubicBezTo>
                      <a:pt x="165268" y="80210"/>
                      <a:pt x="160601" y="83887"/>
                      <a:pt x="155543" y="86963"/>
                    </a:cubicBezTo>
                    <a:lnTo>
                      <a:pt x="174593" y="98107"/>
                    </a:lnTo>
                    <a:lnTo>
                      <a:pt x="164021" y="104204"/>
                    </a:lnTo>
                    <a:lnTo>
                      <a:pt x="144971" y="92964"/>
                    </a:lnTo>
                    <a:cubicBezTo>
                      <a:pt x="135665" y="97555"/>
                      <a:pt x="125940" y="101222"/>
                      <a:pt x="115919" y="103918"/>
                    </a:cubicBezTo>
                    <a:cubicBezTo>
                      <a:pt x="105413" y="106861"/>
                      <a:pt x="94679" y="108871"/>
                      <a:pt x="83820" y="109918"/>
                    </a:cubicBezTo>
                    <a:lnTo>
                      <a:pt x="73152" y="92202"/>
                    </a:lnTo>
                    <a:cubicBezTo>
                      <a:pt x="76019" y="92145"/>
                      <a:pt x="78886" y="91926"/>
                      <a:pt x="81725" y="91535"/>
                    </a:cubicBezTo>
                    <a:cubicBezTo>
                      <a:pt x="86020" y="91059"/>
                      <a:pt x="90278" y="90326"/>
                      <a:pt x="94488" y="89345"/>
                    </a:cubicBezTo>
                    <a:cubicBezTo>
                      <a:pt x="99155" y="88392"/>
                      <a:pt x="104013" y="87058"/>
                      <a:pt x="109347" y="85534"/>
                    </a:cubicBezTo>
                    <a:cubicBezTo>
                      <a:pt x="114433" y="84077"/>
                      <a:pt x="119405" y="82239"/>
                      <a:pt x="124206" y="80010"/>
                    </a:cubicBezTo>
                    <a:lnTo>
                      <a:pt x="93917" y="62579"/>
                    </a:lnTo>
                    <a:lnTo>
                      <a:pt x="90011" y="63913"/>
                    </a:lnTo>
                    <a:lnTo>
                      <a:pt x="85820" y="65151"/>
                    </a:lnTo>
                    <a:cubicBezTo>
                      <a:pt x="78943" y="67485"/>
                      <a:pt x="71952" y="69456"/>
                      <a:pt x="64865" y="71056"/>
                    </a:cubicBezTo>
                    <a:cubicBezTo>
                      <a:pt x="59026" y="72457"/>
                      <a:pt x="53054" y="73247"/>
                      <a:pt x="47054" y="73438"/>
                    </a:cubicBezTo>
                    <a:cubicBezTo>
                      <a:pt x="41748" y="73657"/>
                      <a:pt x="36424" y="73171"/>
                      <a:pt x="31242" y="72009"/>
                    </a:cubicBezTo>
                    <a:cubicBezTo>
                      <a:pt x="26127" y="70742"/>
                      <a:pt x="21222" y="68761"/>
                      <a:pt x="16669" y="66104"/>
                    </a:cubicBezTo>
                    <a:cubicBezTo>
                      <a:pt x="11697" y="63465"/>
                      <a:pt x="7372" y="59760"/>
                      <a:pt x="4000" y="55245"/>
                    </a:cubicBezTo>
                    <a:cubicBezTo>
                      <a:pt x="1600" y="51825"/>
                      <a:pt x="400" y="47701"/>
                      <a:pt x="571" y="43529"/>
                    </a:cubicBezTo>
                    <a:cubicBezTo>
                      <a:pt x="1038" y="39148"/>
                      <a:pt x="2800" y="35004"/>
                      <a:pt x="5620" y="31623"/>
                    </a:cubicBezTo>
                    <a:cubicBezTo>
                      <a:pt x="9125" y="27299"/>
                      <a:pt x="13268" y="23546"/>
                      <a:pt x="17907" y="20479"/>
                    </a:cubicBezTo>
                    <a:lnTo>
                      <a:pt x="0" y="10096"/>
                    </a:lnTo>
                    <a:lnTo>
                      <a:pt x="10478" y="4000"/>
                    </a:lnTo>
                    <a:lnTo>
                      <a:pt x="28289" y="14288"/>
                    </a:lnTo>
                    <a:cubicBezTo>
                      <a:pt x="36614" y="10163"/>
                      <a:pt x="45368" y="6963"/>
                      <a:pt x="54388" y="4763"/>
                    </a:cubicBezTo>
                    <a:cubicBezTo>
                      <a:pt x="63008" y="2600"/>
                      <a:pt x="71752" y="1010"/>
                      <a:pt x="80582" y="0"/>
                    </a:cubicBezTo>
                    <a:close/>
                    <a:moveTo>
                      <a:pt x="37814" y="49149"/>
                    </a:moveTo>
                    <a:cubicBezTo>
                      <a:pt x="41796" y="51435"/>
                      <a:pt x="46387" y="52435"/>
                      <a:pt x="50959" y="52006"/>
                    </a:cubicBezTo>
                    <a:cubicBezTo>
                      <a:pt x="57150" y="51292"/>
                      <a:pt x="63256" y="49921"/>
                      <a:pt x="69152" y="47911"/>
                    </a:cubicBezTo>
                    <a:lnTo>
                      <a:pt x="40577" y="31432"/>
                    </a:lnTo>
                    <a:cubicBezTo>
                      <a:pt x="30194" y="38290"/>
                      <a:pt x="29242" y="44577"/>
                      <a:pt x="37814" y="49149"/>
                    </a:cubicBezTo>
                    <a:close/>
                    <a:moveTo>
                      <a:pt x="137732" y="57436"/>
                    </a:moveTo>
                    <a:cubicBezTo>
                      <a:pt x="133407" y="55054"/>
                      <a:pt x="128416" y="54188"/>
                      <a:pt x="123539" y="54959"/>
                    </a:cubicBezTo>
                    <a:cubicBezTo>
                      <a:pt x="116777" y="55778"/>
                      <a:pt x="110109" y="57245"/>
                      <a:pt x="103632" y="59341"/>
                    </a:cubicBezTo>
                    <a:lnTo>
                      <a:pt x="132207" y="75629"/>
                    </a:lnTo>
                    <a:cubicBezTo>
                      <a:pt x="144018" y="68294"/>
                      <a:pt x="145733" y="62198"/>
                      <a:pt x="137732" y="5743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2" name="Google Shape;3692;p38"/>
              <p:cNvSpPr/>
              <p:nvPr/>
            </p:nvSpPr>
            <p:spPr>
              <a:xfrm>
                <a:off x="5451919" y="3618738"/>
                <a:ext cx="11620" cy="15239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39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3" name="Google Shape;3693;p38"/>
              <p:cNvSpPr/>
              <p:nvPr/>
            </p:nvSpPr>
            <p:spPr>
              <a:xfrm>
                <a:off x="5528119" y="3625024"/>
                <a:ext cx="25241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25241" h="11715" extrusionOk="0">
                    <a:moveTo>
                      <a:pt x="25241" y="10192"/>
                    </a:moveTo>
                    <a:lnTo>
                      <a:pt x="25241" y="0"/>
                    </a:lnTo>
                    <a:lnTo>
                      <a:pt x="0" y="1905"/>
                    </a:lnTo>
                    <a:lnTo>
                      <a:pt x="14478" y="11716"/>
                    </a:lnTo>
                    <a:lnTo>
                      <a:pt x="25241" y="1019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4" name="Google Shape;3694;p38"/>
              <p:cNvSpPr/>
              <p:nvPr/>
            </p:nvSpPr>
            <p:spPr>
              <a:xfrm>
                <a:off x="5536596" y="3587210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3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5" name="Google Shape;3695;p38"/>
              <p:cNvSpPr/>
              <p:nvPr/>
            </p:nvSpPr>
            <p:spPr>
              <a:xfrm>
                <a:off x="5477351" y="3591020"/>
                <a:ext cx="28384" cy="19811"/>
              </a:xfrm>
              <a:custGeom>
                <a:avLst/>
                <a:gdLst/>
                <a:ahLst/>
                <a:cxnLst/>
                <a:rect l="l" t="t" r="r" b="b"/>
                <a:pathLst>
                  <a:path w="28384" h="19811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384" y="15240"/>
                    </a:lnTo>
                    <a:lnTo>
                      <a:pt x="27051" y="19812"/>
                    </a:lnTo>
                    <a:cubicBezTo>
                      <a:pt x="27051" y="19812"/>
                      <a:pt x="10477" y="12859"/>
                      <a:pt x="10001" y="12382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6" name="Google Shape;3696;p38"/>
              <p:cNvSpPr/>
              <p:nvPr/>
            </p:nvSpPr>
            <p:spPr>
              <a:xfrm>
                <a:off x="5419725" y="3558063"/>
                <a:ext cx="35433" cy="23241"/>
              </a:xfrm>
              <a:custGeom>
                <a:avLst/>
                <a:gdLst/>
                <a:ahLst/>
                <a:cxnLst/>
                <a:rect l="l" t="t" r="r" b="b"/>
                <a:pathLst>
                  <a:path w="35433" h="23241" extrusionOk="0">
                    <a:moveTo>
                      <a:pt x="0" y="6572"/>
                    </a:moveTo>
                    <a:lnTo>
                      <a:pt x="29432" y="23241"/>
                    </a:lnTo>
                    <a:lnTo>
                      <a:pt x="35433" y="18860"/>
                    </a:lnTo>
                    <a:lnTo>
                      <a:pt x="31433" y="14288"/>
                    </a:lnTo>
                    <a:cubicBezTo>
                      <a:pt x="28689" y="11230"/>
                      <a:pt x="25470" y="8620"/>
                      <a:pt x="21908" y="6572"/>
                    </a:cubicBezTo>
                    <a:cubicBezTo>
                      <a:pt x="19717" y="6572"/>
                      <a:pt x="5810" y="0"/>
                      <a:pt x="5810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7" name="Google Shape;3697;p38"/>
              <p:cNvSpPr/>
              <p:nvPr/>
            </p:nvSpPr>
            <p:spPr>
              <a:xfrm>
                <a:off x="5451919" y="3539394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9"/>
                    </a:moveTo>
                    <a:lnTo>
                      <a:pt x="16383" y="4381"/>
                    </a:lnTo>
                    <a:lnTo>
                      <a:pt x="2953" y="0"/>
                    </a:lnTo>
                    <a:lnTo>
                      <a:pt x="0" y="8096"/>
                    </a:lnTo>
                    <a:lnTo>
                      <a:pt x="762" y="11716"/>
                    </a:lnTo>
                    <a:lnTo>
                      <a:pt x="16383" y="1466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8" name="Google Shape;3698;p38"/>
              <p:cNvSpPr/>
              <p:nvPr/>
            </p:nvSpPr>
            <p:spPr>
              <a:xfrm>
                <a:off x="5378672" y="3536346"/>
                <a:ext cx="15716" cy="11715"/>
              </a:xfrm>
              <a:custGeom>
                <a:avLst/>
                <a:gdLst/>
                <a:ahLst/>
                <a:cxnLst/>
                <a:rect l="l" t="t" r="r" b="b"/>
                <a:pathLst>
                  <a:path w="15716" h="11715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716" y="1715"/>
                    </a:lnTo>
                    <a:lnTo>
                      <a:pt x="10668" y="11716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99" name="Google Shape;3699;p38"/>
              <p:cNvSpPr/>
              <p:nvPr/>
            </p:nvSpPr>
            <p:spPr>
              <a:xfrm>
                <a:off x="5379338" y="3570732"/>
                <a:ext cx="17907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7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715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0" name="Google Shape;3700;p38"/>
              <p:cNvSpPr/>
              <p:nvPr/>
            </p:nvSpPr>
            <p:spPr>
              <a:xfrm>
                <a:off x="5378958" y="3526345"/>
                <a:ext cx="176864" cy="110394"/>
              </a:xfrm>
              <a:custGeom>
                <a:avLst/>
                <a:gdLst/>
                <a:ahLst/>
                <a:cxnLst/>
                <a:rect l="l" t="t" r="r" b="b"/>
                <a:pathLst>
                  <a:path w="176864" h="110394" extrusionOk="0">
                    <a:moveTo>
                      <a:pt x="89345" y="17431"/>
                    </a:moveTo>
                    <a:cubicBezTo>
                      <a:pt x="87011" y="17393"/>
                      <a:pt x="84687" y="17583"/>
                      <a:pt x="82391" y="18002"/>
                    </a:cubicBezTo>
                    <a:cubicBezTo>
                      <a:pt x="79248" y="18479"/>
                      <a:pt x="75819" y="19050"/>
                      <a:pt x="71914" y="19907"/>
                    </a:cubicBezTo>
                    <a:cubicBezTo>
                      <a:pt x="68008" y="20764"/>
                      <a:pt x="64008" y="21717"/>
                      <a:pt x="59912" y="22955"/>
                    </a:cubicBezTo>
                    <a:cubicBezTo>
                      <a:pt x="55826" y="24146"/>
                      <a:pt x="51845" y="25679"/>
                      <a:pt x="48006" y="27527"/>
                    </a:cubicBezTo>
                    <a:lnTo>
                      <a:pt x="78867" y="45529"/>
                    </a:lnTo>
                    <a:lnTo>
                      <a:pt x="84296" y="43624"/>
                    </a:lnTo>
                    <a:cubicBezTo>
                      <a:pt x="92012" y="41053"/>
                      <a:pt x="99346" y="38862"/>
                      <a:pt x="106204" y="37052"/>
                    </a:cubicBezTo>
                    <a:cubicBezTo>
                      <a:pt x="112652" y="35328"/>
                      <a:pt x="119253" y="34242"/>
                      <a:pt x="125921" y="33814"/>
                    </a:cubicBezTo>
                    <a:cubicBezTo>
                      <a:pt x="131978" y="33404"/>
                      <a:pt x="138074" y="33814"/>
                      <a:pt x="144018" y="35052"/>
                    </a:cubicBezTo>
                    <a:cubicBezTo>
                      <a:pt x="150133" y="36319"/>
                      <a:pt x="155991" y="38605"/>
                      <a:pt x="161354" y="41815"/>
                    </a:cubicBezTo>
                    <a:cubicBezTo>
                      <a:pt x="166659" y="44453"/>
                      <a:pt x="171193" y="48425"/>
                      <a:pt x="174498" y="53340"/>
                    </a:cubicBezTo>
                    <a:cubicBezTo>
                      <a:pt x="176736" y="56883"/>
                      <a:pt x="177422" y="61179"/>
                      <a:pt x="176403" y="65246"/>
                    </a:cubicBezTo>
                    <a:cubicBezTo>
                      <a:pt x="175117" y="69723"/>
                      <a:pt x="172650" y="73771"/>
                      <a:pt x="169259" y="76962"/>
                    </a:cubicBezTo>
                    <a:cubicBezTo>
                      <a:pt x="164992" y="81039"/>
                      <a:pt x="160220" y="84563"/>
                      <a:pt x="155067" y="87439"/>
                    </a:cubicBezTo>
                    <a:lnTo>
                      <a:pt x="174117" y="98679"/>
                    </a:lnTo>
                    <a:lnTo>
                      <a:pt x="163544" y="104775"/>
                    </a:lnTo>
                    <a:lnTo>
                      <a:pt x="144494" y="93440"/>
                    </a:lnTo>
                    <a:cubicBezTo>
                      <a:pt x="135188" y="98031"/>
                      <a:pt x="125463" y="101698"/>
                      <a:pt x="115443" y="104394"/>
                    </a:cubicBezTo>
                    <a:cubicBezTo>
                      <a:pt x="104937" y="107337"/>
                      <a:pt x="94202" y="109347"/>
                      <a:pt x="83344" y="110395"/>
                    </a:cubicBezTo>
                    <a:lnTo>
                      <a:pt x="73152" y="92107"/>
                    </a:lnTo>
                    <a:cubicBezTo>
                      <a:pt x="76019" y="92050"/>
                      <a:pt x="78886" y="91830"/>
                      <a:pt x="81725" y="91440"/>
                    </a:cubicBezTo>
                    <a:cubicBezTo>
                      <a:pt x="86020" y="90964"/>
                      <a:pt x="90278" y="90230"/>
                      <a:pt x="94488" y="89249"/>
                    </a:cubicBezTo>
                    <a:cubicBezTo>
                      <a:pt x="99155" y="88297"/>
                      <a:pt x="104013" y="86963"/>
                      <a:pt x="109347" y="85439"/>
                    </a:cubicBezTo>
                    <a:cubicBezTo>
                      <a:pt x="114433" y="83991"/>
                      <a:pt x="119405" y="82144"/>
                      <a:pt x="124206" y="79915"/>
                    </a:cubicBezTo>
                    <a:lnTo>
                      <a:pt x="93917" y="62484"/>
                    </a:lnTo>
                    <a:lnTo>
                      <a:pt x="90011" y="63818"/>
                    </a:lnTo>
                    <a:lnTo>
                      <a:pt x="85820" y="65151"/>
                    </a:lnTo>
                    <a:cubicBezTo>
                      <a:pt x="78200" y="67628"/>
                      <a:pt x="71247" y="69532"/>
                      <a:pt x="64865" y="70961"/>
                    </a:cubicBezTo>
                    <a:cubicBezTo>
                      <a:pt x="59017" y="72342"/>
                      <a:pt x="53054" y="73171"/>
                      <a:pt x="47054" y="73438"/>
                    </a:cubicBezTo>
                    <a:cubicBezTo>
                      <a:pt x="41739" y="73581"/>
                      <a:pt x="36433" y="73066"/>
                      <a:pt x="31242" y="71914"/>
                    </a:cubicBezTo>
                    <a:cubicBezTo>
                      <a:pt x="26127" y="70647"/>
                      <a:pt x="21222" y="68666"/>
                      <a:pt x="16669" y="66008"/>
                    </a:cubicBezTo>
                    <a:cubicBezTo>
                      <a:pt x="11649" y="63437"/>
                      <a:pt x="7306" y="59712"/>
                      <a:pt x="4000" y="55150"/>
                    </a:cubicBezTo>
                    <a:cubicBezTo>
                      <a:pt x="1600" y="51730"/>
                      <a:pt x="400" y="47606"/>
                      <a:pt x="571" y="43434"/>
                    </a:cubicBezTo>
                    <a:cubicBezTo>
                      <a:pt x="1038" y="39053"/>
                      <a:pt x="2800" y="34909"/>
                      <a:pt x="5620" y="31528"/>
                    </a:cubicBezTo>
                    <a:cubicBezTo>
                      <a:pt x="9125" y="27203"/>
                      <a:pt x="13268" y="23451"/>
                      <a:pt x="17907" y="20383"/>
                    </a:cubicBezTo>
                    <a:lnTo>
                      <a:pt x="0" y="10001"/>
                    </a:lnTo>
                    <a:lnTo>
                      <a:pt x="10478" y="3905"/>
                    </a:lnTo>
                    <a:lnTo>
                      <a:pt x="28289" y="14192"/>
                    </a:lnTo>
                    <a:cubicBezTo>
                      <a:pt x="36633" y="10106"/>
                      <a:pt x="45377" y="6915"/>
                      <a:pt x="54388" y="4667"/>
                    </a:cubicBezTo>
                    <a:cubicBezTo>
                      <a:pt x="62998" y="2486"/>
                      <a:pt x="71752" y="924"/>
                      <a:pt x="80581" y="0"/>
                    </a:cubicBezTo>
                    <a:close/>
                    <a:moveTo>
                      <a:pt x="37624" y="49339"/>
                    </a:moveTo>
                    <a:cubicBezTo>
                      <a:pt x="41605" y="51626"/>
                      <a:pt x="46196" y="52626"/>
                      <a:pt x="50768" y="52197"/>
                    </a:cubicBezTo>
                    <a:cubicBezTo>
                      <a:pt x="56969" y="51530"/>
                      <a:pt x="63074" y="50159"/>
                      <a:pt x="68961" y="48101"/>
                    </a:cubicBezTo>
                    <a:lnTo>
                      <a:pt x="40386" y="31718"/>
                    </a:lnTo>
                    <a:cubicBezTo>
                      <a:pt x="30004" y="38481"/>
                      <a:pt x="29051" y="44387"/>
                      <a:pt x="37624" y="49339"/>
                    </a:cubicBezTo>
                    <a:close/>
                    <a:moveTo>
                      <a:pt x="137541" y="57721"/>
                    </a:moveTo>
                    <a:cubicBezTo>
                      <a:pt x="133226" y="55312"/>
                      <a:pt x="128235" y="54407"/>
                      <a:pt x="123349" y="55150"/>
                    </a:cubicBezTo>
                    <a:cubicBezTo>
                      <a:pt x="116596" y="56017"/>
                      <a:pt x="109937" y="57483"/>
                      <a:pt x="103442" y="59531"/>
                    </a:cubicBezTo>
                    <a:lnTo>
                      <a:pt x="132017" y="75914"/>
                    </a:lnTo>
                    <a:cubicBezTo>
                      <a:pt x="143828" y="68485"/>
                      <a:pt x="145542" y="62389"/>
                      <a:pt x="137541" y="5772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701" name="Google Shape;3701;p38"/>
            <p:cNvGrpSpPr/>
            <p:nvPr/>
          </p:nvGrpSpPr>
          <p:grpSpPr>
            <a:xfrm>
              <a:off x="3528852" y="2451777"/>
              <a:ext cx="529590" cy="371284"/>
              <a:chOff x="5190077" y="3353752"/>
              <a:chExt cx="529590" cy="371284"/>
            </a:xfrm>
          </p:grpSpPr>
          <p:sp>
            <p:nvSpPr>
              <p:cNvPr id="3702" name="Google Shape;3702;p38"/>
              <p:cNvSpPr/>
              <p:nvPr/>
            </p:nvSpPr>
            <p:spPr>
              <a:xfrm>
                <a:off x="5190077" y="3419284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3" name="Google Shape;3703;p38"/>
              <p:cNvSpPr/>
              <p:nvPr/>
            </p:nvSpPr>
            <p:spPr>
              <a:xfrm>
                <a:off x="5190077" y="3504818"/>
                <a:ext cx="52387" cy="69627"/>
              </a:xfrm>
              <a:custGeom>
                <a:avLst/>
                <a:gdLst/>
                <a:ahLst/>
                <a:cxnLst/>
                <a:rect l="l" t="t" r="r" b="b"/>
                <a:pathLst>
                  <a:path w="52387" h="69627" extrusionOk="0">
                    <a:moveTo>
                      <a:pt x="0" y="69628"/>
                    </a:moveTo>
                    <a:lnTo>
                      <a:pt x="0" y="0"/>
                    </a:lnTo>
                    <a:lnTo>
                      <a:pt x="52388" y="46577"/>
                    </a:lnTo>
                    <a:lnTo>
                      <a:pt x="0" y="69628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4" name="Google Shape;3704;p38"/>
              <p:cNvSpPr/>
              <p:nvPr/>
            </p:nvSpPr>
            <p:spPr>
              <a:xfrm>
                <a:off x="5679757" y="3506628"/>
                <a:ext cx="39909" cy="93916"/>
              </a:xfrm>
              <a:custGeom>
                <a:avLst/>
                <a:gdLst/>
                <a:ahLst/>
                <a:cxnLst/>
                <a:rect l="l" t="t" r="r" b="b"/>
                <a:pathLst>
                  <a:path w="39909" h="93916" extrusionOk="0">
                    <a:moveTo>
                      <a:pt x="39910" y="0"/>
                    </a:moveTo>
                    <a:lnTo>
                      <a:pt x="39910" y="65532"/>
                    </a:lnTo>
                    <a:lnTo>
                      <a:pt x="13144" y="93917"/>
                    </a:lnTo>
                    <a:lnTo>
                      <a:pt x="0" y="18955"/>
                    </a:lnTo>
                    <a:lnTo>
                      <a:pt x="3991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5" name="Google Shape;3705;p38"/>
              <p:cNvSpPr/>
              <p:nvPr/>
            </p:nvSpPr>
            <p:spPr>
              <a:xfrm>
                <a:off x="5190077" y="3353752"/>
                <a:ext cx="529590" cy="305752"/>
              </a:xfrm>
              <a:custGeom>
                <a:avLst/>
                <a:gdLst/>
                <a:ahLst/>
                <a:cxnLst/>
                <a:rect l="l" t="t" r="r" b="b"/>
                <a:pathLst>
                  <a:path w="529590" h="305752" extrusionOk="0">
                    <a:moveTo>
                      <a:pt x="529590" y="152876"/>
                    </a:moveTo>
                    <a:cubicBezTo>
                      <a:pt x="529590" y="237307"/>
                      <a:pt x="411037" y="305752"/>
                      <a:pt x="264795" y="305752"/>
                    </a:cubicBezTo>
                    <a:cubicBezTo>
                      <a:pt x="118553" y="305752"/>
                      <a:pt x="0" y="237307"/>
                      <a:pt x="0" y="152876"/>
                    </a:cubicBezTo>
                    <a:cubicBezTo>
                      <a:pt x="0" y="68445"/>
                      <a:pt x="118553" y="0"/>
                      <a:pt x="264795" y="0"/>
                    </a:cubicBezTo>
                    <a:cubicBezTo>
                      <a:pt x="411037" y="0"/>
                      <a:pt x="529590" y="68445"/>
                      <a:pt x="529590" y="152876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6" name="Google Shape;3706;p38"/>
              <p:cNvSpPr/>
              <p:nvPr/>
            </p:nvSpPr>
            <p:spPr>
              <a:xfrm>
                <a:off x="5265341" y="3395400"/>
                <a:ext cx="379048" cy="218860"/>
              </a:xfrm>
              <a:custGeom>
                <a:avLst/>
                <a:gdLst/>
                <a:ahLst/>
                <a:cxnLst/>
                <a:rect l="l" t="t" r="r" b="b"/>
                <a:pathLst>
                  <a:path w="379048" h="218860" extrusionOk="0">
                    <a:moveTo>
                      <a:pt x="378697" y="115991"/>
                    </a:moveTo>
                    <a:cubicBezTo>
                      <a:pt x="376030" y="141708"/>
                      <a:pt x="357742" y="167140"/>
                      <a:pt x="323547" y="186857"/>
                    </a:cubicBezTo>
                    <a:cubicBezTo>
                      <a:pt x="249538" y="229529"/>
                      <a:pt x="129523" y="229529"/>
                      <a:pt x="55418" y="186857"/>
                    </a:cubicBezTo>
                    <a:cubicBezTo>
                      <a:pt x="21319" y="167140"/>
                      <a:pt x="2936" y="141708"/>
                      <a:pt x="364" y="115991"/>
                    </a:cubicBezTo>
                    <a:cubicBezTo>
                      <a:pt x="-2875" y="85892"/>
                      <a:pt x="15509" y="55031"/>
                      <a:pt x="55418" y="32075"/>
                    </a:cubicBezTo>
                    <a:cubicBezTo>
                      <a:pt x="129523" y="-10692"/>
                      <a:pt x="249538" y="-10692"/>
                      <a:pt x="323547" y="32075"/>
                    </a:cubicBezTo>
                    <a:cubicBezTo>
                      <a:pt x="363933" y="55031"/>
                      <a:pt x="381840" y="85892"/>
                      <a:pt x="378697" y="11599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7" name="Google Shape;3707;p38"/>
              <p:cNvSpPr/>
              <p:nvPr/>
            </p:nvSpPr>
            <p:spPr>
              <a:xfrm>
                <a:off x="5265705" y="3408449"/>
                <a:ext cx="378333" cy="205811"/>
              </a:xfrm>
              <a:custGeom>
                <a:avLst/>
                <a:gdLst/>
                <a:ahLst/>
                <a:cxnLst/>
                <a:rect l="l" t="t" r="r" b="b"/>
                <a:pathLst>
                  <a:path w="378333" h="205811" extrusionOk="0">
                    <a:moveTo>
                      <a:pt x="378333" y="102941"/>
                    </a:moveTo>
                    <a:cubicBezTo>
                      <a:pt x="375666" y="128659"/>
                      <a:pt x="357378" y="154091"/>
                      <a:pt x="323183" y="173807"/>
                    </a:cubicBezTo>
                    <a:cubicBezTo>
                      <a:pt x="249174" y="216479"/>
                      <a:pt x="129159" y="216479"/>
                      <a:pt x="55054" y="173807"/>
                    </a:cubicBezTo>
                    <a:cubicBezTo>
                      <a:pt x="20955" y="154091"/>
                      <a:pt x="2572" y="128659"/>
                      <a:pt x="0" y="102941"/>
                    </a:cubicBezTo>
                    <a:cubicBezTo>
                      <a:pt x="2572" y="77224"/>
                      <a:pt x="20955" y="51792"/>
                      <a:pt x="55054" y="32075"/>
                    </a:cubicBezTo>
                    <a:cubicBezTo>
                      <a:pt x="129159" y="-10692"/>
                      <a:pt x="249174" y="-10692"/>
                      <a:pt x="323183" y="32075"/>
                    </a:cubicBezTo>
                    <a:cubicBezTo>
                      <a:pt x="357378" y="51792"/>
                      <a:pt x="375666" y="77700"/>
                      <a:pt x="378333" y="10294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8" name="Google Shape;3708;p38"/>
              <p:cNvSpPr/>
              <p:nvPr/>
            </p:nvSpPr>
            <p:spPr>
              <a:xfrm>
                <a:off x="5362575" y="3458051"/>
                <a:ext cx="176618" cy="110489"/>
              </a:xfrm>
              <a:custGeom>
                <a:avLst/>
                <a:gdLst/>
                <a:ahLst/>
                <a:cxnLst/>
                <a:rect l="l" t="t" r="r" b="b"/>
                <a:pathLst>
                  <a:path w="176618" h="110489" extrusionOk="0">
                    <a:moveTo>
                      <a:pt x="89535" y="17526"/>
                    </a:moveTo>
                    <a:cubicBezTo>
                      <a:pt x="87201" y="17488"/>
                      <a:pt x="84877" y="17678"/>
                      <a:pt x="82582" y="18097"/>
                    </a:cubicBezTo>
                    <a:cubicBezTo>
                      <a:pt x="79438" y="18097"/>
                      <a:pt x="75914" y="19145"/>
                      <a:pt x="72104" y="20002"/>
                    </a:cubicBezTo>
                    <a:cubicBezTo>
                      <a:pt x="68294" y="20860"/>
                      <a:pt x="64199" y="21812"/>
                      <a:pt x="60008" y="23050"/>
                    </a:cubicBezTo>
                    <a:cubicBezTo>
                      <a:pt x="55921" y="24260"/>
                      <a:pt x="51940" y="25784"/>
                      <a:pt x="48101" y="27622"/>
                    </a:cubicBezTo>
                    <a:lnTo>
                      <a:pt x="78581" y="45149"/>
                    </a:lnTo>
                    <a:lnTo>
                      <a:pt x="84011" y="43243"/>
                    </a:lnTo>
                    <a:cubicBezTo>
                      <a:pt x="91821" y="40672"/>
                      <a:pt x="99060" y="38481"/>
                      <a:pt x="105918" y="36671"/>
                    </a:cubicBezTo>
                    <a:cubicBezTo>
                      <a:pt x="112366" y="34947"/>
                      <a:pt x="118967" y="33861"/>
                      <a:pt x="125635" y="33433"/>
                    </a:cubicBezTo>
                    <a:cubicBezTo>
                      <a:pt x="131731" y="33023"/>
                      <a:pt x="137846" y="33442"/>
                      <a:pt x="143828" y="34671"/>
                    </a:cubicBezTo>
                    <a:cubicBezTo>
                      <a:pt x="149933" y="35966"/>
                      <a:pt x="155791" y="38243"/>
                      <a:pt x="161163" y="41434"/>
                    </a:cubicBezTo>
                    <a:cubicBezTo>
                      <a:pt x="166421" y="44101"/>
                      <a:pt x="170917" y="48063"/>
                      <a:pt x="174212" y="52959"/>
                    </a:cubicBezTo>
                    <a:cubicBezTo>
                      <a:pt x="176441" y="56502"/>
                      <a:pt x="177155" y="60789"/>
                      <a:pt x="176213" y="64865"/>
                    </a:cubicBezTo>
                    <a:cubicBezTo>
                      <a:pt x="174850" y="69304"/>
                      <a:pt x="172393" y="73333"/>
                      <a:pt x="169069" y="76581"/>
                    </a:cubicBezTo>
                    <a:cubicBezTo>
                      <a:pt x="164868" y="80753"/>
                      <a:pt x="160201" y="84430"/>
                      <a:pt x="155162" y="87535"/>
                    </a:cubicBezTo>
                    <a:lnTo>
                      <a:pt x="174212" y="98679"/>
                    </a:lnTo>
                    <a:lnTo>
                      <a:pt x="163639" y="104775"/>
                    </a:lnTo>
                    <a:lnTo>
                      <a:pt x="144113" y="93535"/>
                    </a:lnTo>
                    <a:cubicBezTo>
                      <a:pt x="134969" y="98117"/>
                      <a:pt x="125397" y="101784"/>
                      <a:pt x="115538" y="104489"/>
                    </a:cubicBezTo>
                    <a:cubicBezTo>
                      <a:pt x="105070" y="107423"/>
                      <a:pt x="94355" y="109433"/>
                      <a:pt x="83534" y="110490"/>
                    </a:cubicBezTo>
                    <a:lnTo>
                      <a:pt x="73342" y="92202"/>
                    </a:lnTo>
                    <a:cubicBezTo>
                      <a:pt x="76181" y="92145"/>
                      <a:pt x="79010" y="91926"/>
                      <a:pt x="81820" y="91535"/>
                    </a:cubicBezTo>
                    <a:cubicBezTo>
                      <a:pt x="86116" y="91059"/>
                      <a:pt x="90373" y="90325"/>
                      <a:pt x="94583" y="89344"/>
                    </a:cubicBezTo>
                    <a:cubicBezTo>
                      <a:pt x="99346" y="88392"/>
                      <a:pt x="104108" y="87058"/>
                      <a:pt x="109442" y="85534"/>
                    </a:cubicBezTo>
                    <a:cubicBezTo>
                      <a:pt x="114557" y="84068"/>
                      <a:pt x="119558" y="82220"/>
                      <a:pt x="124396" y="80010"/>
                    </a:cubicBezTo>
                    <a:lnTo>
                      <a:pt x="94107" y="62579"/>
                    </a:lnTo>
                    <a:lnTo>
                      <a:pt x="90107" y="63913"/>
                    </a:lnTo>
                    <a:lnTo>
                      <a:pt x="86011" y="65151"/>
                    </a:lnTo>
                    <a:cubicBezTo>
                      <a:pt x="79134" y="67475"/>
                      <a:pt x="72133" y="69447"/>
                      <a:pt x="65056" y="71057"/>
                    </a:cubicBezTo>
                    <a:cubicBezTo>
                      <a:pt x="59179" y="72409"/>
                      <a:pt x="53178" y="73209"/>
                      <a:pt x="47149" y="73438"/>
                    </a:cubicBezTo>
                    <a:cubicBezTo>
                      <a:pt x="41872" y="73647"/>
                      <a:pt x="36586" y="73171"/>
                      <a:pt x="31433" y="72009"/>
                    </a:cubicBezTo>
                    <a:cubicBezTo>
                      <a:pt x="26308" y="70780"/>
                      <a:pt x="21393" y="68790"/>
                      <a:pt x="16859" y="66103"/>
                    </a:cubicBezTo>
                    <a:cubicBezTo>
                      <a:pt x="11887" y="63465"/>
                      <a:pt x="7563" y="59760"/>
                      <a:pt x="4191" y="55245"/>
                    </a:cubicBezTo>
                    <a:cubicBezTo>
                      <a:pt x="1695" y="51864"/>
                      <a:pt x="448" y="47730"/>
                      <a:pt x="667" y="43529"/>
                    </a:cubicBezTo>
                    <a:cubicBezTo>
                      <a:pt x="1162" y="39157"/>
                      <a:pt x="2915" y="35023"/>
                      <a:pt x="5715" y="31623"/>
                    </a:cubicBezTo>
                    <a:cubicBezTo>
                      <a:pt x="9220" y="27299"/>
                      <a:pt x="13364" y="23546"/>
                      <a:pt x="18002" y="20479"/>
                    </a:cubicBezTo>
                    <a:lnTo>
                      <a:pt x="0" y="10096"/>
                    </a:lnTo>
                    <a:lnTo>
                      <a:pt x="10573" y="4000"/>
                    </a:lnTo>
                    <a:lnTo>
                      <a:pt x="28384" y="14288"/>
                    </a:lnTo>
                    <a:cubicBezTo>
                      <a:pt x="36700" y="10144"/>
                      <a:pt x="45453" y="6944"/>
                      <a:pt x="54483" y="4763"/>
                    </a:cubicBezTo>
                    <a:cubicBezTo>
                      <a:pt x="63065" y="2600"/>
                      <a:pt x="71790" y="1010"/>
                      <a:pt x="80582" y="0"/>
                    </a:cubicBezTo>
                    <a:close/>
                    <a:moveTo>
                      <a:pt x="38100" y="49435"/>
                    </a:moveTo>
                    <a:cubicBezTo>
                      <a:pt x="42110" y="51730"/>
                      <a:pt x="46739" y="52721"/>
                      <a:pt x="51340" y="52292"/>
                    </a:cubicBezTo>
                    <a:cubicBezTo>
                      <a:pt x="57502" y="51578"/>
                      <a:pt x="63570" y="50206"/>
                      <a:pt x="69437" y="48196"/>
                    </a:cubicBezTo>
                    <a:lnTo>
                      <a:pt x="40862" y="31718"/>
                    </a:lnTo>
                    <a:cubicBezTo>
                      <a:pt x="30194" y="38576"/>
                      <a:pt x="29270" y="44482"/>
                      <a:pt x="38100" y="49435"/>
                    </a:cubicBezTo>
                    <a:close/>
                    <a:moveTo>
                      <a:pt x="138113" y="57721"/>
                    </a:moveTo>
                    <a:cubicBezTo>
                      <a:pt x="133750" y="55350"/>
                      <a:pt x="128730" y="54483"/>
                      <a:pt x="123825" y="55245"/>
                    </a:cubicBezTo>
                    <a:cubicBezTo>
                      <a:pt x="117062" y="56074"/>
                      <a:pt x="110404" y="57541"/>
                      <a:pt x="103918" y="59626"/>
                    </a:cubicBezTo>
                    <a:lnTo>
                      <a:pt x="132493" y="75914"/>
                    </a:lnTo>
                    <a:cubicBezTo>
                      <a:pt x="144018" y="68580"/>
                      <a:pt x="145923" y="62484"/>
                      <a:pt x="137732" y="5772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09" name="Google Shape;3709;p38"/>
              <p:cNvSpPr/>
              <p:nvPr/>
            </p:nvSpPr>
            <p:spPr>
              <a:xfrm>
                <a:off x="5435726" y="3539966"/>
                <a:ext cx="11620" cy="15240"/>
              </a:xfrm>
              <a:custGeom>
                <a:avLst/>
                <a:gdLst/>
                <a:ahLst/>
                <a:cxnLst/>
                <a:rect l="l" t="t" r="r" b="b"/>
                <a:pathLst>
                  <a:path w="11620" h="15240" extrusionOk="0">
                    <a:moveTo>
                      <a:pt x="0" y="10287"/>
                    </a:moveTo>
                    <a:cubicBezTo>
                      <a:pt x="0" y="9525"/>
                      <a:pt x="0" y="0"/>
                      <a:pt x="0" y="0"/>
                    </a:cubicBezTo>
                    <a:lnTo>
                      <a:pt x="11621" y="7525"/>
                    </a:lnTo>
                    <a:lnTo>
                      <a:pt x="6572" y="1524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0" name="Google Shape;3710;p38"/>
              <p:cNvSpPr/>
              <p:nvPr/>
            </p:nvSpPr>
            <p:spPr>
              <a:xfrm>
                <a:off x="5511926" y="3546443"/>
                <a:ext cx="25146" cy="11811"/>
              </a:xfrm>
              <a:custGeom>
                <a:avLst/>
                <a:gdLst/>
                <a:ahLst/>
                <a:cxnLst/>
                <a:rect l="l" t="t" r="r" b="b"/>
                <a:pathLst>
                  <a:path w="25146" h="11811" extrusionOk="0">
                    <a:moveTo>
                      <a:pt x="25146" y="10287"/>
                    </a:moveTo>
                    <a:lnTo>
                      <a:pt x="25146" y="0"/>
                    </a:lnTo>
                    <a:lnTo>
                      <a:pt x="0" y="2000"/>
                    </a:lnTo>
                    <a:lnTo>
                      <a:pt x="14383" y="11811"/>
                    </a:lnTo>
                    <a:lnTo>
                      <a:pt x="25146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1" name="Google Shape;3711;p38"/>
              <p:cNvSpPr/>
              <p:nvPr/>
            </p:nvSpPr>
            <p:spPr>
              <a:xfrm>
                <a:off x="5520308" y="3508724"/>
                <a:ext cx="18859" cy="10382"/>
              </a:xfrm>
              <a:custGeom>
                <a:avLst/>
                <a:gdLst/>
                <a:ahLst/>
                <a:cxnLst/>
                <a:rect l="l" t="t" r="r" b="b"/>
                <a:pathLst>
                  <a:path w="18859" h="10382" extrusionOk="0">
                    <a:moveTo>
                      <a:pt x="18859" y="10382"/>
                    </a:moveTo>
                    <a:lnTo>
                      <a:pt x="18859" y="0"/>
                    </a:lnTo>
                    <a:lnTo>
                      <a:pt x="0" y="6763"/>
                    </a:lnTo>
                    <a:lnTo>
                      <a:pt x="18859" y="10382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2" name="Google Shape;3712;p38"/>
              <p:cNvSpPr/>
              <p:nvPr/>
            </p:nvSpPr>
            <p:spPr>
              <a:xfrm>
                <a:off x="5461063" y="3512534"/>
                <a:ext cx="28479" cy="19812"/>
              </a:xfrm>
              <a:custGeom>
                <a:avLst/>
                <a:gdLst/>
                <a:ahLst/>
                <a:cxnLst/>
                <a:rect l="l" t="t" r="r" b="b"/>
                <a:pathLst>
                  <a:path w="28479" h="19812" extrusionOk="0">
                    <a:moveTo>
                      <a:pt x="0" y="6001"/>
                    </a:moveTo>
                    <a:lnTo>
                      <a:pt x="6287" y="0"/>
                    </a:lnTo>
                    <a:lnTo>
                      <a:pt x="28480" y="15240"/>
                    </a:lnTo>
                    <a:lnTo>
                      <a:pt x="27051" y="19812"/>
                    </a:lnTo>
                    <a:cubicBezTo>
                      <a:pt x="27051" y="19812"/>
                      <a:pt x="10573" y="12859"/>
                      <a:pt x="10001" y="12383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3" name="Google Shape;3713;p38"/>
              <p:cNvSpPr/>
              <p:nvPr/>
            </p:nvSpPr>
            <p:spPr>
              <a:xfrm>
                <a:off x="5403246" y="3479482"/>
                <a:ext cx="35337" cy="23336"/>
              </a:xfrm>
              <a:custGeom>
                <a:avLst/>
                <a:gdLst/>
                <a:ahLst/>
                <a:cxnLst/>
                <a:rect l="l" t="t" r="r" b="b"/>
                <a:pathLst>
                  <a:path w="35337" h="23336" extrusionOk="0">
                    <a:moveTo>
                      <a:pt x="0" y="6667"/>
                    </a:moveTo>
                    <a:lnTo>
                      <a:pt x="29337" y="23336"/>
                    </a:lnTo>
                    <a:lnTo>
                      <a:pt x="35338" y="18955"/>
                    </a:lnTo>
                    <a:lnTo>
                      <a:pt x="31337" y="14383"/>
                    </a:lnTo>
                    <a:cubicBezTo>
                      <a:pt x="28613" y="11297"/>
                      <a:pt x="25394" y="8687"/>
                      <a:pt x="21812" y="6667"/>
                    </a:cubicBezTo>
                    <a:cubicBezTo>
                      <a:pt x="19717" y="6667"/>
                      <a:pt x="5715" y="0"/>
                      <a:pt x="5715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4" name="Google Shape;3714;p38"/>
              <p:cNvSpPr/>
              <p:nvPr/>
            </p:nvSpPr>
            <p:spPr>
              <a:xfrm>
                <a:off x="5435726" y="3460908"/>
                <a:ext cx="16383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6383" h="14668" extrusionOk="0">
                    <a:moveTo>
                      <a:pt x="16383" y="14668"/>
                    </a:moveTo>
                    <a:lnTo>
                      <a:pt x="16383" y="4381"/>
                    </a:lnTo>
                    <a:lnTo>
                      <a:pt x="2858" y="0"/>
                    </a:lnTo>
                    <a:lnTo>
                      <a:pt x="0" y="8096"/>
                    </a:lnTo>
                    <a:lnTo>
                      <a:pt x="667" y="11716"/>
                    </a:lnTo>
                    <a:lnTo>
                      <a:pt x="16383" y="14668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5" name="Google Shape;3715;p38"/>
              <p:cNvSpPr/>
              <p:nvPr/>
            </p:nvSpPr>
            <p:spPr>
              <a:xfrm>
                <a:off x="5362479" y="3457860"/>
                <a:ext cx="15620" cy="11620"/>
              </a:xfrm>
              <a:custGeom>
                <a:avLst/>
                <a:gdLst/>
                <a:ahLst/>
                <a:cxnLst/>
                <a:rect l="l" t="t" r="r" b="b"/>
                <a:pathLst>
                  <a:path w="15620" h="11620" extrusionOk="0">
                    <a:moveTo>
                      <a:pt x="0" y="10287"/>
                    </a:moveTo>
                    <a:lnTo>
                      <a:pt x="0" y="0"/>
                    </a:lnTo>
                    <a:lnTo>
                      <a:pt x="15621" y="1715"/>
                    </a:lnTo>
                    <a:lnTo>
                      <a:pt x="10573" y="11621"/>
                    </a:lnTo>
                    <a:lnTo>
                      <a:pt x="0" y="1028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6" name="Google Shape;3716;p38"/>
              <p:cNvSpPr/>
              <p:nvPr/>
            </p:nvSpPr>
            <p:spPr>
              <a:xfrm>
                <a:off x="5363051" y="3492341"/>
                <a:ext cx="17906" cy="18097"/>
              </a:xfrm>
              <a:custGeom>
                <a:avLst/>
                <a:gdLst/>
                <a:ahLst/>
                <a:cxnLst/>
                <a:rect l="l" t="t" r="r" b="b"/>
                <a:pathLst>
                  <a:path w="17906" h="18097" extrusionOk="0">
                    <a:moveTo>
                      <a:pt x="0" y="10668"/>
                    </a:moveTo>
                    <a:lnTo>
                      <a:pt x="0" y="0"/>
                    </a:lnTo>
                    <a:lnTo>
                      <a:pt x="17907" y="0"/>
                    </a:lnTo>
                    <a:lnTo>
                      <a:pt x="13525" y="9525"/>
                    </a:lnTo>
                    <a:lnTo>
                      <a:pt x="5810" y="18097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17" name="Google Shape;3717;p38"/>
              <p:cNvSpPr/>
              <p:nvPr/>
            </p:nvSpPr>
            <p:spPr>
              <a:xfrm>
                <a:off x="5362575" y="3447573"/>
                <a:ext cx="176612" cy="110680"/>
              </a:xfrm>
              <a:custGeom>
                <a:avLst/>
                <a:gdLst/>
                <a:ahLst/>
                <a:cxnLst/>
                <a:rect l="l" t="t" r="r" b="b"/>
                <a:pathLst>
                  <a:path w="176612" h="110680" extrusionOk="0">
                    <a:moveTo>
                      <a:pt x="89535" y="17717"/>
                    </a:moveTo>
                    <a:cubicBezTo>
                      <a:pt x="87201" y="17678"/>
                      <a:pt x="84877" y="17869"/>
                      <a:pt x="82582" y="18288"/>
                    </a:cubicBezTo>
                    <a:cubicBezTo>
                      <a:pt x="79438" y="18288"/>
                      <a:pt x="75914" y="19336"/>
                      <a:pt x="72104" y="20193"/>
                    </a:cubicBezTo>
                    <a:cubicBezTo>
                      <a:pt x="68294" y="21050"/>
                      <a:pt x="64199" y="22003"/>
                      <a:pt x="60008" y="23241"/>
                    </a:cubicBezTo>
                    <a:cubicBezTo>
                      <a:pt x="55921" y="24451"/>
                      <a:pt x="51940" y="25975"/>
                      <a:pt x="48101" y="27813"/>
                    </a:cubicBezTo>
                    <a:lnTo>
                      <a:pt x="78581" y="45339"/>
                    </a:lnTo>
                    <a:lnTo>
                      <a:pt x="84011" y="43434"/>
                    </a:lnTo>
                    <a:cubicBezTo>
                      <a:pt x="91821" y="40862"/>
                      <a:pt x="99060" y="38672"/>
                      <a:pt x="105918" y="36862"/>
                    </a:cubicBezTo>
                    <a:cubicBezTo>
                      <a:pt x="112366" y="35138"/>
                      <a:pt x="118967" y="34052"/>
                      <a:pt x="125635" y="33623"/>
                    </a:cubicBezTo>
                    <a:cubicBezTo>
                      <a:pt x="131731" y="33214"/>
                      <a:pt x="137846" y="33633"/>
                      <a:pt x="143828" y="34862"/>
                    </a:cubicBezTo>
                    <a:cubicBezTo>
                      <a:pt x="149933" y="36157"/>
                      <a:pt x="155791" y="38443"/>
                      <a:pt x="161163" y="41624"/>
                    </a:cubicBezTo>
                    <a:cubicBezTo>
                      <a:pt x="166421" y="44291"/>
                      <a:pt x="170917" y="48254"/>
                      <a:pt x="174212" y="53150"/>
                    </a:cubicBezTo>
                    <a:cubicBezTo>
                      <a:pt x="176432" y="56693"/>
                      <a:pt x="177146" y="60979"/>
                      <a:pt x="176213" y="65056"/>
                    </a:cubicBezTo>
                    <a:cubicBezTo>
                      <a:pt x="174850" y="69494"/>
                      <a:pt x="172393" y="73524"/>
                      <a:pt x="169069" y="76772"/>
                    </a:cubicBezTo>
                    <a:cubicBezTo>
                      <a:pt x="164897" y="80972"/>
                      <a:pt x="160230" y="84649"/>
                      <a:pt x="155162" y="87725"/>
                    </a:cubicBezTo>
                    <a:lnTo>
                      <a:pt x="174212" y="98965"/>
                    </a:lnTo>
                    <a:lnTo>
                      <a:pt x="163639" y="105061"/>
                    </a:lnTo>
                    <a:lnTo>
                      <a:pt x="144113" y="93726"/>
                    </a:lnTo>
                    <a:cubicBezTo>
                      <a:pt x="134969" y="98308"/>
                      <a:pt x="125397" y="101975"/>
                      <a:pt x="115538" y="104680"/>
                    </a:cubicBezTo>
                    <a:cubicBezTo>
                      <a:pt x="105070" y="107613"/>
                      <a:pt x="94355" y="109623"/>
                      <a:pt x="83534" y="110681"/>
                    </a:cubicBezTo>
                    <a:lnTo>
                      <a:pt x="73342" y="92392"/>
                    </a:lnTo>
                    <a:cubicBezTo>
                      <a:pt x="76181" y="92336"/>
                      <a:pt x="79010" y="92107"/>
                      <a:pt x="81820" y="91726"/>
                    </a:cubicBezTo>
                    <a:cubicBezTo>
                      <a:pt x="86116" y="91250"/>
                      <a:pt x="90373" y="90516"/>
                      <a:pt x="94583" y="89535"/>
                    </a:cubicBezTo>
                    <a:cubicBezTo>
                      <a:pt x="99346" y="88583"/>
                      <a:pt x="104108" y="87249"/>
                      <a:pt x="109442" y="85725"/>
                    </a:cubicBezTo>
                    <a:cubicBezTo>
                      <a:pt x="114557" y="84258"/>
                      <a:pt x="119558" y="82410"/>
                      <a:pt x="124396" y="80200"/>
                    </a:cubicBezTo>
                    <a:lnTo>
                      <a:pt x="94107" y="62770"/>
                    </a:lnTo>
                    <a:lnTo>
                      <a:pt x="90107" y="64103"/>
                    </a:lnTo>
                    <a:lnTo>
                      <a:pt x="86011" y="65342"/>
                    </a:lnTo>
                    <a:cubicBezTo>
                      <a:pt x="79134" y="67665"/>
                      <a:pt x="72133" y="69637"/>
                      <a:pt x="65056" y="71247"/>
                    </a:cubicBezTo>
                    <a:cubicBezTo>
                      <a:pt x="59179" y="72647"/>
                      <a:pt x="53188" y="73447"/>
                      <a:pt x="47149" y="73628"/>
                    </a:cubicBezTo>
                    <a:cubicBezTo>
                      <a:pt x="41872" y="73838"/>
                      <a:pt x="36586" y="73362"/>
                      <a:pt x="31433" y="72200"/>
                    </a:cubicBezTo>
                    <a:cubicBezTo>
                      <a:pt x="26308" y="70971"/>
                      <a:pt x="21393" y="68980"/>
                      <a:pt x="16859" y="66294"/>
                    </a:cubicBezTo>
                    <a:cubicBezTo>
                      <a:pt x="11859" y="63694"/>
                      <a:pt x="7525" y="59979"/>
                      <a:pt x="4191" y="55435"/>
                    </a:cubicBezTo>
                    <a:cubicBezTo>
                      <a:pt x="1695" y="52054"/>
                      <a:pt x="448" y="47911"/>
                      <a:pt x="667" y="43720"/>
                    </a:cubicBezTo>
                    <a:cubicBezTo>
                      <a:pt x="1181" y="39348"/>
                      <a:pt x="2934" y="35223"/>
                      <a:pt x="5715" y="31813"/>
                    </a:cubicBezTo>
                    <a:cubicBezTo>
                      <a:pt x="9220" y="27489"/>
                      <a:pt x="13364" y="23736"/>
                      <a:pt x="18002" y="20669"/>
                    </a:cubicBezTo>
                    <a:lnTo>
                      <a:pt x="0" y="10001"/>
                    </a:lnTo>
                    <a:lnTo>
                      <a:pt x="10573" y="3905"/>
                    </a:lnTo>
                    <a:lnTo>
                      <a:pt x="28384" y="14192"/>
                    </a:lnTo>
                    <a:cubicBezTo>
                      <a:pt x="36719" y="10087"/>
                      <a:pt x="45463" y="6896"/>
                      <a:pt x="54483" y="4667"/>
                    </a:cubicBezTo>
                    <a:cubicBezTo>
                      <a:pt x="63055" y="2486"/>
                      <a:pt x="71780" y="924"/>
                      <a:pt x="80582" y="0"/>
                    </a:cubicBezTo>
                    <a:close/>
                    <a:moveTo>
                      <a:pt x="38100" y="49625"/>
                    </a:moveTo>
                    <a:cubicBezTo>
                      <a:pt x="42110" y="51921"/>
                      <a:pt x="46739" y="52911"/>
                      <a:pt x="51340" y="52483"/>
                    </a:cubicBezTo>
                    <a:cubicBezTo>
                      <a:pt x="57502" y="51768"/>
                      <a:pt x="63570" y="50397"/>
                      <a:pt x="69437" y="48387"/>
                    </a:cubicBezTo>
                    <a:lnTo>
                      <a:pt x="40862" y="31909"/>
                    </a:lnTo>
                    <a:cubicBezTo>
                      <a:pt x="30194" y="38767"/>
                      <a:pt x="29270" y="44672"/>
                      <a:pt x="38100" y="49625"/>
                    </a:cubicBezTo>
                    <a:close/>
                    <a:moveTo>
                      <a:pt x="138113" y="58007"/>
                    </a:moveTo>
                    <a:cubicBezTo>
                      <a:pt x="133760" y="55607"/>
                      <a:pt x="128740" y="54702"/>
                      <a:pt x="123825" y="55435"/>
                    </a:cubicBezTo>
                    <a:cubicBezTo>
                      <a:pt x="117072" y="56312"/>
                      <a:pt x="110414" y="57779"/>
                      <a:pt x="103918" y="59817"/>
                    </a:cubicBezTo>
                    <a:lnTo>
                      <a:pt x="132493" y="76200"/>
                    </a:lnTo>
                    <a:cubicBezTo>
                      <a:pt x="144018" y="68771"/>
                      <a:pt x="145923" y="62675"/>
                      <a:pt x="137732" y="5762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18" name="Google Shape;3718;p38"/>
            <p:cNvSpPr/>
            <p:nvPr/>
          </p:nvSpPr>
          <p:spPr>
            <a:xfrm>
              <a:off x="5771792" y="3977849"/>
              <a:ext cx="617525" cy="382903"/>
            </a:xfrm>
            <a:custGeom>
              <a:avLst/>
              <a:gdLst/>
              <a:ahLst/>
              <a:cxnLst/>
              <a:rect l="l" t="t" r="r" b="b"/>
              <a:pathLst>
                <a:path w="617525" h="382903" extrusionOk="0">
                  <a:moveTo>
                    <a:pt x="570840" y="378738"/>
                  </a:moveTo>
                  <a:lnTo>
                    <a:pt x="15532" y="58221"/>
                  </a:lnTo>
                  <a:cubicBezTo>
                    <a:pt x="616" y="49544"/>
                    <a:pt x="-4432" y="30418"/>
                    <a:pt x="4245" y="15502"/>
                  </a:cubicBezTo>
                  <a:cubicBezTo>
                    <a:pt x="6960" y="10825"/>
                    <a:pt x="10856" y="6939"/>
                    <a:pt x="15532" y="4215"/>
                  </a:cubicBezTo>
                  <a:lnTo>
                    <a:pt x="15532" y="4215"/>
                  </a:lnTo>
                  <a:cubicBezTo>
                    <a:pt x="25191" y="-1405"/>
                    <a:pt x="37116" y="-1405"/>
                    <a:pt x="46774" y="4215"/>
                  </a:cubicBezTo>
                  <a:lnTo>
                    <a:pt x="601987" y="324731"/>
                  </a:lnTo>
                  <a:cubicBezTo>
                    <a:pt x="616903" y="333408"/>
                    <a:pt x="621960" y="352525"/>
                    <a:pt x="613283" y="367441"/>
                  </a:cubicBezTo>
                  <a:cubicBezTo>
                    <a:pt x="609873" y="373318"/>
                    <a:pt x="604634" y="377918"/>
                    <a:pt x="598367" y="380547"/>
                  </a:cubicBezTo>
                  <a:lnTo>
                    <a:pt x="598367" y="380547"/>
                  </a:lnTo>
                  <a:cubicBezTo>
                    <a:pt x="589404" y="384234"/>
                    <a:pt x="579241" y="383567"/>
                    <a:pt x="570840" y="37873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19" name="Google Shape;3719;p38"/>
            <p:cNvSpPr/>
            <p:nvPr/>
          </p:nvSpPr>
          <p:spPr>
            <a:xfrm>
              <a:off x="5742557" y="3281451"/>
              <a:ext cx="721042" cy="930362"/>
            </a:xfrm>
            <a:custGeom>
              <a:avLst/>
              <a:gdLst/>
              <a:ahLst/>
              <a:cxnLst/>
              <a:rect l="l" t="t" r="r" b="b"/>
              <a:pathLst>
                <a:path w="721042" h="930362" extrusionOk="0">
                  <a:moveTo>
                    <a:pt x="360331" y="881302"/>
                  </a:moveTo>
                  <a:cubicBezTo>
                    <a:pt x="161639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331" y="49103"/>
                  </a:cubicBezTo>
                  <a:cubicBezTo>
                    <a:pt x="558737" y="163879"/>
                    <a:pt x="721043" y="443819"/>
                    <a:pt x="721043" y="673276"/>
                  </a:cubicBezTo>
                  <a:cubicBezTo>
                    <a:pt x="721043" y="902733"/>
                    <a:pt x="559118" y="995983"/>
                    <a:pt x="360331" y="881302"/>
                  </a:cubicBezTo>
                  <a:close/>
                  <a:moveTo>
                    <a:pt x="360331" y="123588"/>
                  </a:moveTo>
                  <a:cubicBezTo>
                    <a:pt x="197263" y="29386"/>
                    <a:pt x="64484" y="105967"/>
                    <a:pt x="64484" y="294371"/>
                  </a:cubicBezTo>
                  <a:cubicBezTo>
                    <a:pt x="64484" y="482776"/>
                    <a:pt x="197168" y="712424"/>
                    <a:pt x="360331" y="806817"/>
                  </a:cubicBezTo>
                  <a:cubicBezTo>
                    <a:pt x="523494" y="901209"/>
                    <a:pt x="656273" y="824342"/>
                    <a:pt x="656273" y="636224"/>
                  </a:cubicBezTo>
                  <a:cubicBezTo>
                    <a:pt x="656273" y="448105"/>
                    <a:pt x="523494" y="217695"/>
                    <a:pt x="360331" y="1235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0" name="Google Shape;3720;p38"/>
            <p:cNvSpPr/>
            <p:nvPr/>
          </p:nvSpPr>
          <p:spPr>
            <a:xfrm>
              <a:off x="5798755" y="3297121"/>
              <a:ext cx="66103" cy="45243"/>
            </a:xfrm>
            <a:custGeom>
              <a:avLst/>
              <a:gdLst/>
              <a:ahLst/>
              <a:cxnLst/>
              <a:rect l="l" t="t" r="r" b="b"/>
              <a:pathLst>
                <a:path w="66103" h="45243" extrusionOk="0">
                  <a:moveTo>
                    <a:pt x="0" y="36004"/>
                  </a:moveTo>
                  <a:lnTo>
                    <a:pt x="66104" y="0"/>
                  </a:lnTo>
                  <a:lnTo>
                    <a:pt x="56197" y="45244"/>
                  </a:lnTo>
                  <a:lnTo>
                    <a:pt x="0" y="36004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1" name="Google Shape;3721;p38"/>
            <p:cNvSpPr/>
            <p:nvPr/>
          </p:nvSpPr>
          <p:spPr>
            <a:xfrm>
              <a:off x="6296341" y="4172183"/>
              <a:ext cx="72199" cy="48958"/>
            </a:xfrm>
            <a:custGeom>
              <a:avLst/>
              <a:gdLst/>
              <a:ahLst/>
              <a:cxnLst/>
              <a:rect l="l" t="t" r="r" b="b"/>
              <a:pathLst>
                <a:path w="72199" h="48958" extrusionOk="0">
                  <a:moveTo>
                    <a:pt x="0" y="48958"/>
                  </a:moveTo>
                  <a:cubicBezTo>
                    <a:pt x="1619" y="48196"/>
                    <a:pt x="72199" y="8763"/>
                    <a:pt x="72199" y="8763"/>
                  </a:cubicBezTo>
                  <a:lnTo>
                    <a:pt x="17621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2" name="Google Shape;3722;p38"/>
            <p:cNvSpPr/>
            <p:nvPr/>
          </p:nvSpPr>
          <p:spPr>
            <a:xfrm rot="-1801764">
              <a:off x="5788987" y="3308087"/>
              <a:ext cx="535400" cy="927291"/>
            </a:xfrm>
            <a:custGeom>
              <a:avLst/>
              <a:gdLst/>
              <a:ahLst/>
              <a:cxnLst/>
              <a:rect l="l" t="t" r="r" b="b"/>
              <a:pathLst>
                <a:path w="535876" h="928115" extrusionOk="0">
                  <a:moveTo>
                    <a:pt x="535876" y="464058"/>
                  </a:moveTo>
                  <a:cubicBezTo>
                    <a:pt x="535876" y="720350"/>
                    <a:pt x="415916" y="928116"/>
                    <a:pt x="267938" y="928116"/>
                  </a:cubicBezTo>
                  <a:cubicBezTo>
                    <a:pt x="119960" y="928116"/>
                    <a:pt x="0" y="720350"/>
                    <a:pt x="0" y="464058"/>
                  </a:cubicBezTo>
                  <a:cubicBezTo>
                    <a:pt x="0" y="207766"/>
                    <a:pt x="119960" y="0"/>
                    <a:pt x="267938" y="0"/>
                  </a:cubicBezTo>
                  <a:cubicBezTo>
                    <a:pt x="415916" y="0"/>
                    <a:pt x="535876" y="207766"/>
                    <a:pt x="535876" y="46405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3" name="Google Shape;3723;p38"/>
            <p:cNvSpPr/>
            <p:nvPr/>
          </p:nvSpPr>
          <p:spPr>
            <a:xfrm>
              <a:off x="5696551" y="3306978"/>
              <a:ext cx="720756" cy="930362"/>
            </a:xfrm>
            <a:custGeom>
              <a:avLst/>
              <a:gdLst/>
              <a:ahLst/>
              <a:cxnLst/>
              <a:rect l="l" t="t" r="r" b="b"/>
              <a:pathLst>
                <a:path w="720756" h="930362" extrusionOk="0">
                  <a:moveTo>
                    <a:pt x="360426" y="881302"/>
                  </a:moveTo>
                  <a:cubicBezTo>
                    <a:pt x="161735" y="766526"/>
                    <a:pt x="0" y="486586"/>
                    <a:pt x="0" y="257129"/>
                  </a:cubicBezTo>
                  <a:cubicBezTo>
                    <a:pt x="0" y="27671"/>
                    <a:pt x="161925" y="-65674"/>
                    <a:pt x="360426" y="49103"/>
                  </a:cubicBezTo>
                  <a:cubicBezTo>
                    <a:pt x="558927" y="163879"/>
                    <a:pt x="720757" y="443819"/>
                    <a:pt x="720757" y="673276"/>
                  </a:cubicBezTo>
                  <a:cubicBezTo>
                    <a:pt x="720757" y="902733"/>
                    <a:pt x="559118" y="995983"/>
                    <a:pt x="360426" y="881302"/>
                  </a:cubicBezTo>
                  <a:close/>
                  <a:moveTo>
                    <a:pt x="360426" y="123588"/>
                  </a:moveTo>
                  <a:cubicBezTo>
                    <a:pt x="197263" y="29386"/>
                    <a:pt x="64579" y="105967"/>
                    <a:pt x="64579" y="294371"/>
                  </a:cubicBezTo>
                  <a:cubicBezTo>
                    <a:pt x="64579" y="482776"/>
                    <a:pt x="197263" y="712614"/>
                    <a:pt x="360426" y="806816"/>
                  </a:cubicBezTo>
                  <a:cubicBezTo>
                    <a:pt x="523589" y="901019"/>
                    <a:pt x="656272" y="824342"/>
                    <a:pt x="656272" y="636033"/>
                  </a:cubicBezTo>
                  <a:cubicBezTo>
                    <a:pt x="656272" y="447724"/>
                    <a:pt x="523589" y="217695"/>
                    <a:pt x="360426" y="1235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4" name="Google Shape;3724;p38"/>
            <p:cNvSpPr/>
            <p:nvPr/>
          </p:nvSpPr>
          <p:spPr>
            <a:xfrm>
              <a:off x="5833711" y="3483953"/>
              <a:ext cx="446532" cy="576393"/>
            </a:xfrm>
            <a:custGeom>
              <a:avLst/>
              <a:gdLst/>
              <a:ahLst/>
              <a:cxnLst/>
              <a:rect l="l" t="t" r="r" b="b"/>
              <a:pathLst>
                <a:path w="446532" h="576393" extrusionOk="0">
                  <a:moveTo>
                    <a:pt x="223266" y="546022"/>
                  </a:moveTo>
                  <a:cubicBezTo>
                    <a:pt x="100108" y="474870"/>
                    <a:pt x="0" y="301420"/>
                    <a:pt x="0" y="159307"/>
                  </a:cubicBezTo>
                  <a:cubicBezTo>
                    <a:pt x="0" y="17194"/>
                    <a:pt x="100108" y="-40718"/>
                    <a:pt x="223266" y="30433"/>
                  </a:cubicBezTo>
                  <a:cubicBezTo>
                    <a:pt x="346424" y="101585"/>
                    <a:pt x="446532" y="274940"/>
                    <a:pt x="446532" y="417053"/>
                  </a:cubicBezTo>
                  <a:cubicBezTo>
                    <a:pt x="446532" y="559166"/>
                    <a:pt x="346329" y="617078"/>
                    <a:pt x="223266" y="546022"/>
                  </a:cubicBezTo>
                  <a:close/>
                  <a:moveTo>
                    <a:pt x="223266" y="104919"/>
                  </a:moveTo>
                  <a:cubicBezTo>
                    <a:pt x="135731" y="54341"/>
                    <a:pt x="64484" y="95394"/>
                    <a:pt x="64484" y="196549"/>
                  </a:cubicBezTo>
                  <a:cubicBezTo>
                    <a:pt x="64484" y="297705"/>
                    <a:pt x="135731" y="420958"/>
                    <a:pt x="223266" y="471536"/>
                  </a:cubicBezTo>
                  <a:cubicBezTo>
                    <a:pt x="310801" y="522114"/>
                    <a:pt x="382238" y="481347"/>
                    <a:pt x="382238" y="379810"/>
                  </a:cubicBezTo>
                  <a:cubicBezTo>
                    <a:pt x="382238" y="278274"/>
                    <a:pt x="310801" y="155401"/>
                    <a:pt x="223266" y="1049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5" name="Google Shape;3725;p38"/>
            <p:cNvSpPr/>
            <p:nvPr/>
          </p:nvSpPr>
          <p:spPr>
            <a:xfrm>
              <a:off x="5968681" y="3658196"/>
              <a:ext cx="176593" cy="227948"/>
            </a:xfrm>
            <a:custGeom>
              <a:avLst/>
              <a:gdLst/>
              <a:ahLst/>
              <a:cxnLst/>
              <a:rect l="l" t="t" r="r" b="b"/>
              <a:pathLst>
                <a:path w="176593" h="227948" extrusionOk="0">
                  <a:moveTo>
                    <a:pt x="88297" y="215949"/>
                  </a:moveTo>
                  <a:cubicBezTo>
                    <a:pt x="39624" y="187374"/>
                    <a:pt x="0" y="119175"/>
                    <a:pt x="0" y="62978"/>
                  </a:cubicBezTo>
                  <a:cubicBezTo>
                    <a:pt x="0" y="6780"/>
                    <a:pt x="39624" y="-16080"/>
                    <a:pt x="88297" y="12019"/>
                  </a:cubicBezTo>
                  <a:cubicBezTo>
                    <a:pt x="136970" y="40118"/>
                    <a:pt x="176593" y="108698"/>
                    <a:pt x="176593" y="164895"/>
                  </a:cubicBezTo>
                  <a:cubicBezTo>
                    <a:pt x="176593" y="221093"/>
                    <a:pt x="136970" y="244048"/>
                    <a:pt x="88297" y="215949"/>
                  </a:cubicBezTo>
                  <a:close/>
                  <a:moveTo>
                    <a:pt x="88297" y="86504"/>
                  </a:moveTo>
                  <a:cubicBezTo>
                    <a:pt x="75152" y="78884"/>
                    <a:pt x="64484" y="85076"/>
                    <a:pt x="64484" y="100220"/>
                  </a:cubicBezTo>
                  <a:cubicBezTo>
                    <a:pt x="65418" y="116975"/>
                    <a:pt x="74257" y="132281"/>
                    <a:pt x="88297" y="141463"/>
                  </a:cubicBezTo>
                  <a:cubicBezTo>
                    <a:pt x="101441" y="148988"/>
                    <a:pt x="112109" y="142892"/>
                    <a:pt x="112109" y="127652"/>
                  </a:cubicBezTo>
                  <a:cubicBezTo>
                    <a:pt x="111195" y="110917"/>
                    <a:pt x="102346" y="95629"/>
                    <a:pt x="88297" y="865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6" name="Google Shape;3726;p38"/>
            <p:cNvSpPr/>
            <p:nvPr/>
          </p:nvSpPr>
          <p:spPr>
            <a:xfrm>
              <a:off x="5409944" y="4076361"/>
              <a:ext cx="107251" cy="45529"/>
            </a:xfrm>
            <a:custGeom>
              <a:avLst/>
              <a:gdLst/>
              <a:ahLst/>
              <a:cxnLst/>
              <a:rect l="l" t="t" r="r" b="b"/>
              <a:pathLst>
                <a:path w="107251" h="45529" extrusionOk="0">
                  <a:moveTo>
                    <a:pt x="33052" y="45148"/>
                  </a:moveTo>
                  <a:lnTo>
                    <a:pt x="0" y="45529"/>
                  </a:lnTo>
                  <a:lnTo>
                    <a:pt x="107252" y="0"/>
                  </a:lnTo>
                  <a:lnTo>
                    <a:pt x="45053" y="38671"/>
                  </a:lnTo>
                  <a:lnTo>
                    <a:pt x="33052" y="4514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7" name="Google Shape;3727;p38"/>
            <p:cNvSpPr/>
            <p:nvPr/>
          </p:nvSpPr>
          <p:spPr>
            <a:xfrm rot="-1801764">
              <a:off x="5444439" y="411460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1" y="23813"/>
                    <a:pt x="0" y="18482"/>
                    <a:pt x="0" y="11906"/>
                  </a:cubicBezTo>
                  <a:cubicBezTo>
                    <a:pt x="0" y="5331"/>
                    <a:pt x="3071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8" name="Google Shape;3728;p38"/>
            <p:cNvSpPr/>
            <p:nvPr/>
          </p:nvSpPr>
          <p:spPr>
            <a:xfrm rot="-1801764">
              <a:off x="6051614" y="3763417"/>
              <a:ext cx="13703" cy="23791"/>
            </a:xfrm>
            <a:custGeom>
              <a:avLst/>
              <a:gdLst/>
              <a:ahLst/>
              <a:cxnLst/>
              <a:rect l="l" t="t" r="r" b="b"/>
              <a:pathLst>
                <a:path w="13715" h="23812" extrusionOk="0">
                  <a:moveTo>
                    <a:pt x="13716" y="11906"/>
                  </a:moveTo>
                  <a:cubicBezTo>
                    <a:pt x="13716" y="18482"/>
                    <a:pt x="10646" y="23813"/>
                    <a:pt x="6858" y="23813"/>
                  </a:cubicBezTo>
                  <a:cubicBezTo>
                    <a:pt x="3070" y="23813"/>
                    <a:pt x="0" y="18482"/>
                    <a:pt x="0" y="11906"/>
                  </a:cubicBezTo>
                  <a:cubicBezTo>
                    <a:pt x="0" y="5331"/>
                    <a:pt x="3070" y="0"/>
                    <a:pt x="6858" y="0"/>
                  </a:cubicBezTo>
                  <a:cubicBezTo>
                    <a:pt x="10646" y="0"/>
                    <a:pt x="13716" y="5331"/>
                    <a:pt x="13716" y="11906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29" name="Google Shape;3729;p38"/>
            <p:cNvSpPr/>
            <p:nvPr/>
          </p:nvSpPr>
          <p:spPr>
            <a:xfrm>
              <a:off x="5457664" y="4081409"/>
              <a:ext cx="86296" cy="87915"/>
            </a:xfrm>
            <a:custGeom>
              <a:avLst/>
              <a:gdLst/>
              <a:ahLst/>
              <a:cxnLst/>
              <a:rect l="l" t="t" r="r" b="b"/>
              <a:pathLst>
                <a:path w="86296" h="87915" extrusionOk="0">
                  <a:moveTo>
                    <a:pt x="7906" y="87916"/>
                  </a:moveTo>
                  <a:lnTo>
                    <a:pt x="0" y="55054"/>
                  </a:lnTo>
                  <a:lnTo>
                    <a:pt x="86296" y="0"/>
                  </a:lnTo>
                  <a:lnTo>
                    <a:pt x="82582" y="7811"/>
                  </a:lnTo>
                  <a:lnTo>
                    <a:pt x="790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0" name="Google Shape;3730;p38"/>
            <p:cNvSpPr/>
            <p:nvPr/>
          </p:nvSpPr>
          <p:spPr>
            <a:xfrm>
              <a:off x="5445377" y="3764798"/>
              <a:ext cx="619125" cy="371951"/>
            </a:xfrm>
            <a:custGeom>
              <a:avLst/>
              <a:gdLst/>
              <a:ahLst/>
              <a:cxnLst/>
              <a:rect l="l" t="t" r="r" b="b"/>
              <a:pathLst>
                <a:path w="619125" h="371951" extrusionOk="0">
                  <a:moveTo>
                    <a:pt x="12287" y="371951"/>
                  </a:moveTo>
                  <a:cubicBezTo>
                    <a:pt x="13049" y="371284"/>
                    <a:pt x="619125" y="20955"/>
                    <a:pt x="619125" y="20955"/>
                  </a:cubicBezTo>
                  <a:lnTo>
                    <a:pt x="607981" y="0"/>
                  </a:lnTo>
                  <a:lnTo>
                    <a:pt x="0" y="351282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1" name="Google Shape;3731;p38"/>
            <p:cNvSpPr/>
            <p:nvPr/>
          </p:nvSpPr>
          <p:spPr>
            <a:xfrm>
              <a:off x="4826180" y="148719"/>
              <a:ext cx="204333" cy="298673"/>
            </a:xfrm>
            <a:custGeom>
              <a:avLst/>
              <a:gdLst/>
              <a:ahLst/>
              <a:cxnLst/>
              <a:rect l="l" t="t" r="r" b="b"/>
              <a:pathLst>
                <a:path w="204333" h="298673" extrusionOk="0">
                  <a:moveTo>
                    <a:pt x="72081" y="9724"/>
                  </a:moveTo>
                  <a:cubicBezTo>
                    <a:pt x="80177" y="-2944"/>
                    <a:pt x="141994" y="-11898"/>
                    <a:pt x="162663" y="40680"/>
                  </a:cubicBezTo>
                  <a:cubicBezTo>
                    <a:pt x="170474" y="60683"/>
                    <a:pt x="169235" y="111642"/>
                    <a:pt x="175713" y="143646"/>
                  </a:cubicBezTo>
                  <a:cubicBezTo>
                    <a:pt x="182190" y="175650"/>
                    <a:pt x="197430" y="193842"/>
                    <a:pt x="202954" y="219846"/>
                  </a:cubicBezTo>
                  <a:cubicBezTo>
                    <a:pt x="208479" y="245849"/>
                    <a:pt x="199525" y="289378"/>
                    <a:pt x="136851" y="297093"/>
                  </a:cubicBezTo>
                  <a:cubicBezTo>
                    <a:pt x="74176" y="304809"/>
                    <a:pt x="26075" y="282806"/>
                    <a:pt x="11216" y="262803"/>
                  </a:cubicBezTo>
                  <a:cubicBezTo>
                    <a:pt x="-3643" y="242801"/>
                    <a:pt x="-3834" y="200415"/>
                    <a:pt x="11216" y="177650"/>
                  </a:cubicBezTo>
                  <a:cubicBezTo>
                    <a:pt x="26265" y="154885"/>
                    <a:pt x="38267" y="136311"/>
                    <a:pt x="37886" y="1065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2" name="Google Shape;3732;p38"/>
            <p:cNvSpPr/>
            <p:nvPr/>
          </p:nvSpPr>
          <p:spPr>
            <a:xfrm>
              <a:off x="4841878" y="145922"/>
              <a:ext cx="97721" cy="120542"/>
            </a:xfrm>
            <a:custGeom>
              <a:avLst/>
              <a:gdLst/>
              <a:ahLst/>
              <a:cxnLst/>
              <a:rect l="l" t="t" r="r" b="b"/>
              <a:pathLst>
                <a:path w="97721" h="120542" extrusionOk="0">
                  <a:moveTo>
                    <a:pt x="97722" y="3472"/>
                  </a:moveTo>
                  <a:cubicBezTo>
                    <a:pt x="97722" y="3472"/>
                    <a:pt x="50573" y="-9672"/>
                    <a:pt x="22189" y="15188"/>
                  </a:cubicBezTo>
                  <a:cubicBezTo>
                    <a:pt x="3234" y="32836"/>
                    <a:pt x="-4367" y="59548"/>
                    <a:pt x="2472" y="84530"/>
                  </a:cubicBezTo>
                  <a:cubicBezTo>
                    <a:pt x="6187" y="99294"/>
                    <a:pt x="13807" y="119392"/>
                    <a:pt x="25522" y="120535"/>
                  </a:cubicBezTo>
                  <a:cubicBezTo>
                    <a:pt x="37238" y="121678"/>
                    <a:pt x="97722" y="3472"/>
                    <a:pt x="97722" y="347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3" name="Google Shape;3733;p38"/>
            <p:cNvSpPr/>
            <p:nvPr/>
          </p:nvSpPr>
          <p:spPr>
            <a:xfrm>
              <a:off x="4860888" y="276839"/>
              <a:ext cx="120648" cy="135031"/>
            </a:xfrm>
            <a:custGeom>
              <a:avLst/>
              <a:gdLst/>
              <a:ahLst/>
              <a:cxnLst/>
              <a:rect l="l" t="t" r="r" b="b"/>
              <a:pathLst>
                <a:path w="120648" h="135031" extrusionOk="0">
                  <a:moveTo>
                    <a:pt x="96238" y="0"/>
                  </a:moveTo>
                  <a:cubicBezTo>
                    <a:pt x="96238" y="0"/>
                    <a:pt x="93095" y="52102"/>
                    <a:pt x="94047" y="56007"/>
                  </a:cubicBezTo>
                  <a:cubicBezTo>
                    <a:pt x="95000" y="59912"/>
                    <a:pt x="114526" y="63532"/>
                    <a:pt x="120050" y="68104"/>
                  </a:cubicBezTo>
                  <a:cubicBezTo>
                    <a:pt x="125575" y="72676"/>
                    <a:pt x="91475" y="125254"/>
                    <a:pt x="74521" y="133255"/>
                  </a:cubicBezTo>
                  <a:cubicBezTo>
                    <a:pt x="57566" y="141256"/>
                    <a:pt x="4036" y="121158"/>
                    <a:pt x="416" y="94679"/>
                  </a:cubicBezTo>
                  <a:cubicBezTo>
                    <a:pt x="-3013" y="70294"/>
                    <a:pt x="15656" y="51340"/>
                    <a:pt x="22800" y="44672"/>
                  </a:cubicBezTo>
                  <a:cubicBezTo>
                    <a:pt x="27686" y="44416"/>
                    <a:pt x="32582" y="44416"/>
                    <a:pt x="37469" y="44672"/>
                  </a:cubicBezTo>
                  <a:lnTo>
                    <a:pt x="38992" y="19431"/>
                  </a:lnTo>
                  <a:cubicBezTo>
                    <a:pt x="62329" y="11811"/>
                    <a:pt x="96238" y="0"/>
                    <a:pt x="96238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4" name="Google Shape;3734;p38"/>
            <p:cNvSpPr/>
            <p:nvPr/>
          </p:nvSpPr>
          <p:spPr>
            <a:xfrm>
              <a:off x="4654628" y="329607"/>
              <a:ext cx="228170" cy="325384"/>
            </a:xfrm>
            <a:custGeom>
              <a:avLst/>
              <a:gdLst/>
              <a:ahLst/>
              <a:cxnLst/>
              <a:rect l="l" t="t" r="r" b="b"/>
              <a:pathLst>
                <a:path w="228170" h="325384" extrusionOk="0">
                  <a:moveTo>
                    <a:pt x="149145" y="225743"/>
                  </a:moveTo>
                  <a:cubicBezTo>
                    <a:pt x="134400" y="246042"/>
                    <a:pt x="116931" y="264215"/>
                    <a:pt x="97234" y="279749"/>
                  </a:cubicBezTo>
                  <a:cubicBezTo>
                    <a:pt x="90976" y="286259"/>
                    <a:pt x="85061" y="293094"/>
                    <a:pt x="79517" y="300228"/>
                  </a:cubicBezTo>
                  <a:cubicBezTo>
                    <a:pt x="70211" y="310964"/>
                    <a:pt x="58162" y="318965"/>
                    <a:pt x="44656" y="323374"/>
                  </a:cubicBezTo>
                  <a:cubicBezTo>
                    <a:pt x="32845" y="326422"/>
                    <a:pt x="27892" y="325660"/>
                    <a:pt x="25606" y="323374"/>
                  </a:cubicBezTo>
                  <a:cubicBezTo>
                    <a:pt x="23320" y="321088"/>
                    <a:pt x="24558" y="317849"/>
                    <a:pt x="29606" y="315849"/>
                  </a:cubicBezTo>
                  <a:cubicBezTo>
                    <a:pt x="37969" y="313275"/>
                    <a:pt x="45741" y="309066"/>
                    <a:pt x="52466" y="303467"/>
                  </a:cubicBezTo>
                  <a:cubicBezTo>
                    <a:pt x="52466" y="303467"/>
                    <a:pt x="41512" y="308610"/>
                    <a:pt x="34654" y="310991"/>
                  </a:cubicBezTo>
                  <a:cubicBezTo>
                    <a:pt x="28511" y="313135"/>
                    <a:pt x="22100" y="314417"/>
                    <a:pt x="15604" y="314801"/>
                  </a:cubicBezTo>
                  <a:cubicBezTo>
                    <a:pt x="9127" y="314801"/>
                    <a:pt x="2365" y="307277"/>
                    <a:pt x="7508" y="305276"/>
                  </a:cubicBezTo>
                  <a:cubicBezTo>
                    <a:pt x="12652" y="303276"/>
                    <a:pt x="17033" y="302800"/>
                    <a:pt x="27415" y="299085"/>
                  </a:cubicBezTo>
                  <a:cubicBezTo>
                    <a:pt x="32778" y="297192"/>
                    <a:pt x="37874" y="294599"/>
                    <a:pt x="42560" y="291370"/>
                  </a:cubicBezTo>
                  <a:cubicBezTo>
                    <a:pt x="35512" y="293389"/>
                    <a:pt x="28311" y="294854"/>
                    <a:pt x="21034" y="295751"/>
                  </a:cubicBezTo>
                  <a:cubicBezTo>
                    <a:pt x="14985" y="296741"/>
                    <a:pt x="8784" y="296015"/>
                    <a:pt x="3127" y="293656"/>
                  </a:cubicBezTo>
                  <a:cubicBezTo>
                    <a:pt x="79" y="292418"/>
                    <a:pt x="-2493" y="286893"/>
                    <a:pt x="4270" y="285083"/>
                  </a:cubicBezTo>
                  <a:cubicBezTo>
                    <a:pt x="13099" y="284210"/>
                    <a:pt x="21777" y="282192"/>
                    <a:pt x="30082" y="279083"/>
                  </a:cubicBezTo>
                  <a:cubicBezTo>
                    <a:pt x="38083" y="275463"/>
                    <a:pt x="43036" y="271653"/>
                    <a:pt x="41322" y="270891"/>
                  </a:cubicBezTo>
                  <a:cubicBezTo>
                    <a:pt x="39607" y="270129"/>
                    <a:pt x="35035" y="272606"/>
                    <a:pt x="27034" y="272034"/>
                  </a:cubicBezTo>
                  <a:cubicBezTo>
                    <a:pt x="19033" y="271463"/>
                    <a:pt x="11604" y="266319"/>
                    <a:pt x="11699" y="262509"/>
                  </a:cubicBezTo>
                  <a:cubicBezTo>
                    <a:pt x="11794" y="258699"/>
                    <a:pt x="13414" y="260604"/>
                    <a:pt x="21224" y="259937"/>
                  </a:cubicBezTo>
                  <a:cubicBezTo>
                    <a:pt x="29616" y="257435"/>
                    <a:pt x="38179" y="255557"/>
                    <a:pt x="46846" y="254318"/>
                  </a:cubicBezTo>
                  <a:cubicBezTo>
                    <a:pt x="55209" y="254634"/>
                    <a:pt x="63563" y="253637"/>
                    <a:pt x="71611" y="251365"/>
                  </a:cubicBezTo>
                  <a:cubicBezTo>
                    <a:pt x="80184" y="248793"/>
                    <a:pt x="99139" y="225933"/>
                    <a:pt x="113807" y="204978"/>
                  </a:cubicBezTo>
                  <a:cubicBezTo>
                    <a:pt x="129685" y="181614"/>
                    <a:pt x="142249" y="156162"/>
                    <a:pt x="151145" y="129350"/>
                  </a:cubicBezTo>
                  <a:cubicBezTo>
                    <a:pt x="159908" y="100775"/>
                    <a:pt x="170195" y="46482"/>
                    <a:pt x="177815" y="27718"/>
                  </a:cubicBezTo>
                  <a:cubicBezTo>
                    <a:pt x="185435" y="8954"/>
                    <a:pt x="198103" y="381"/>
                    <a:pt x="210391" y="0"/>
                  </a:cubicBezTo>
                  <a:cubicBezTo>
                    <a:pt x="224773" y="0"/>
                    <a:pt x="230869" y="18479"/>
                    <a:pt x="227059" y="34766"/>
                  </a:cubicBezTo>
                  <a:cubicBezTo>
                    <a:pt x="220106" y="63818"/>
                    <a:pt x="188197" y="174117"/>
                    <a:pt x="149145" y="22574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5" name="Google Shape;3735;p38"/>
            <p:cNvSpPr/>
            <p:nvPr/>
          </p:nvSpPr>
          <p:spPr>
            <a:xfrm>
              <a:off x="4825802" y="321035"/>
              <a:ext cx="175746" cy="232044"/>
            </a:xfrm>
            <a:custGeom>
              <a:avLst/>
              <a:gdLst/>
              <a:ahLst/>
              <a:cxnLst/>
              <a:rect l="l" t="t" r="r" b="b"/>
              <a:pathLst>
                <a:path w="175746" h="232044" extrusionOk="0">
                  <a:moveTo>
                    <a:pt x="138467" y="16859"/>
                  </a:moveTo>
                  <a:cubicBezTo>
                    <a:pt x="153040" y="19049"/>
                    <a:pt x="169804" y="26955"/>
                    <a:pt x="172090" y="34956"/>
                  </a:cubicBezTo>
                  <a:cubicBezTo>
                    <a:pt x="178119" y="63828"/>
                    <a:pt x="176672" y="93761"/>
                    <a:pt x="167899" y="121919"/>
                  </a:cubicBezTo>
                  <a:cubicBezTo>
                    <a:pt x="155231" y="155447"/>
                    <a:pt x="140943" y="215931"/>
                    <a:pt x="133609" y="230409"/>
                  </a:cubicBezTo>
                  <a:cubicBezTo>
                    <a:pt x="95890" y="235669"/>
                    <a:pt x="57504" y="228158"/>
                    <a:pt x="24548" y="209073"/>
                  </a:cubicBezTo>
                  <a:cubicBezTo>
                    <a:pt x="24548" y="209073"/>
                    <a:pt x="21500" y="150780"/>
                    <a:pt x="21214" y="131540"/>
                  </a:cubicBezTo>
                  <a:cubicBezTo>
                    <a:pt x="-25840" y="90392"/>
                    <a:pt x="14451" y="39719"/>
                    <a:pt x="54361" y="285"/>
                  </a:cubicBezTo>
                  <a:cubicBezTo>
                    <a:pt x="59152" y="-95"/>
                    <a:pt x="63953" y="-95"/>
                    <a:pt x="68744" y="285"/>
                  </a:cubicBezTo>
                  <a:cubicBezTo>
                    <a:pt x="68744" y="285"/>
                    <a:pt x="33120" y="42481"/>
                    <a:pt x="57885" y="66389"/>
                  </a:cubicBezTo>
                  <a:cubicBezTo>
                    <a:pt x="110940" y="50196"/>
                    <a:pt x="121512" y="26288"/>
                    <a:pt x="138467" y="16859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6" name="Google Shape;3736;p38"/>
            <p:cNvSpPr/>
            <p:nvPr/>
          </p:nvSpPr>
          <p:spPr>
            <a:xfrm>
              <a:off x="4857002" y="155665"/>
              <a:ext cx="128729" cy="159467"/>
            </a:xfrm>
            <a:custGeom>
              <a:avLst/>
              <a:gdLst/>
              <a:ahLst/>
              <a:cxnLst/>
              <a:rect l="l" t="t" r="r" b="b"/>
              <a:pathLst>
                <a:path w="128729" h="159467" extrusionOk="0">
                  <a:moveTo>
                    <a:pt x="2778" y="56785"/>
                  </a:moveTo>
                  <a:lnTo>
                    <a:pt x="2778" y="56785"/>
                  </a:lnTo>
                  <a:cubicBezTo>
                    <a:pt x="8017" y="23352"/>
                    <a:pt x="32210" y="-1889"/>
                    <a:pt x="66691" y="111"/>
                  </a:cubicBezTo>
                  <a:cubicBezTo>
                    <a:pt x="103429" y="2671"/>
                    <a:pt x="131127" y="34525"/>
                    <a:pt x="128565" y="71260"/>
                  </a:cubicBezTo>
                  <a:cubicBezTo>
                    <a:pt x="127165" y="91407"/>
                    <a:pt x="116706" y="109833"/>
                    <a:pt x="100123" y="121364"/>
                  </a:cubicBezTo>
                  <a:cubicBezTo>
                    <a:pt x="98923" y="126444"/>
                    <a:pt x="97133" y="131367"/>
                    <a:pt x="94789" y="136033"/>
                  </a:cubicBezTo>
                  <a:cubicBezTo>
                    <a:pt x="82502" y="150320"/>
                    <a:pt x="50022" y="159274"/>
                    <a:pt x="39354" y="159464"/>
                  </a:cubicBezTo>
                  <a:cubicBezTo>
                    <a:pt x="28686" y="159655"/>
                    <a:pt x="22114" y="150892"/>
                    <a:pt x="13351" y="136509"/>
                  </a:cubicBezTo>
                  <a:cubicBezTo>
                    <a:pt x="-4747" y="106410"/>
                    <a:pt x="-175" y="73168"/>
                    <a:pt x="2778" y="56785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7" name="Google Shape;3737;p38"/>
            <p:cNvSpPr/>
            <p:nvPr/>
          </p:nvSpPr>
          <p:spPr>
            <a:xfrm>
              <a:off x="4862352" y="154515"/>
              <a:ext cx="129836" cy="122323"/>
            </a:xfrm>
            <a:custGeom>
              <a:avLst/>
              <a:gdLst/>
              <a:ahLst/>
              <a:cxnLst/>
              <a:rect l="l" t="t" r="r" b="b"/>
              <a:pathLst>
                <a:path w="129836" h="122323" extrusionOk="0">
                  <a:moveTo>
                    <a:pt x="72104" y="1641"/>
                  </a:moveTo>
                  <a:cubicBezTo>
                    <a:pt x="96298" y="6404"/>
                    <a:pt x="116205" y="13167"/>
                    <a:pt x="122777" y="36979"/>
                  </a:cubicBezTo>
                  <a:cubicBezTo>
                    <a:pt x="127254" y="53362"/>
                    <a:pt x="133159" y="84604"/>
                    <a:pt x="127540" y="97749"/>
                  </a:cubicBezTo>
                  <a:lnTo>
                    <a:pt x="124111" y="107274"/>
                  </a:lnTo>
                  <a:lnTo>
                    <a:pt x="94774" y="122323"/>
                  </a:lnTo>
                  <a:cubicBezTo>
                    <a:pt x="94774" y="122323"/>
                    <a:pt x="81058" y="110988"/>
                    <a:pt x="85249" y="77556"/>
                  </a:cubicBezTo>
                  <a:cubicBezTo>
                    <a:pt x="85125" y="73028"/>
                    <a:pt x="83696" y="68632"/>
                    <a:pt x="81153" y="64887"/>
                  </a:cubicBezTo>
                  <a:cubicBezTo>
                    <a:pt x="79324" y="61752"/>
                    <a:pt x="78000" y="58343"/>
                    <a:pt x="77248" y="54791"/>
                  </a:cubicBezTo>
                  <a:cubicBezTo>
                    <a:pt x="73742" y="45761"/>
                    <a:pt x="66932" y="38404"/>
                    <a:pt x="58198" y="34217"/>
                  </a:cubicBezTo>
                  <a:cubicBezTo>
                    <a:pt x="39443" y="25914"/>
                    <a:pt x="17878" y="26938"/>
                    <a:pt x="0" y="36979"/>
                  </a:cubicBezTo>
                  <a:cubicBezTo>
                    <a:pt x="12630" y="9606"/>
                    <a:pt x="42729" y="-5148"/>
                    <a:pt x="72104" y="164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8" name="Google Shape;3738;p38"/>
            <p:cNvSpPr/>
            <p:nvPr/>
          </p:nvSpPr>
          <p:spPr>
            <a:xfrm>
              <a:off x="4706279" y="957495"/>
              <a:ext cx="102161" cy="77983"/>
            </a:xfrm>
            <a:custGeom>
              <a:avLst/>
              <a:gdLst/>
              <a:ahLst/>
              <a:cxnLst/>
              <a:rect l="l" t="t" r="r" b="b"/>
              <a:pathLst>
                <a:path w="102161" h="77983" extrusionOk="0">
                  <a:moveTo>
                    <a:pt x="94827" y="0"/>
                  </a:moveTo>
                  <a:cubicBezTo>
                    <a:pt x="82540" y="9525"/>
                    <a:pt x="63490" y="3048"/>
                    <a:pt x="62537" y="4000"/>
                  </a:cubicBezTo>
                  <a:cubicBezTo>
                    <a:pt x="48212" y="16225"/>
                    <a:pt x="33229" y="27671"/>
                    <a:pt x="17674" y="38290"/>
                  </a:cubicBezTo>
                  <a:cubicBezTo>
                    <a:pt x="10054" y="44291"/>
                    <a:pt x="-1852" y="52292"/>
                    <a:pt x="243" y="63913"/>
                  </a:cubicBezTo>
                  <a:cubicBezTo>
                    <a:pt x="4149" y="84487"/>
                    <a:pt x="37201" y="78200"/>
                    <a:pt x="49678" y="71819"/>
                  </a:cubicBezTo>
                  <a:cubicBezTo>
                    <a:pt x="62156" y="65437"/>
                    <a:pt x="72348" y="55054"/>
                    <a:pt x="84159" y="47720"/>
                  </a:cubicBezTo>
                  <a:cubicBezTo>
                    <a:pt x="92541" y="42481"/>
                    <a:pt x="100827" y="39815"/>
                    <a:pt x="102161" y="28670"/>
                  </a:cubicBezTo>
                  <a:cubicBezTo>
                    <a:pt x="101856" y="18691"/>
                    <a:pt x="99351" y="8901"/>
                    <a:pt x="9482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9" name="Google Shape;3739;p38"/>
            <p:cNvSpPr/>
            <p:nvPr/>
          </p:nvSpPr>
          <p:spPr>
            <a:xfrm>
              <a:off x="4706713" y="982355"/>
              <a:ext cx="101737" cy="53117"/>
            </a:xfrm>
            <a:custGeom>
              <a:avLst/>
              <a:gdLst/>
              <a:ahLst/>
              <a:cxnLst/>
              <a:rect l="l" t="t" r="r" b="b"/>
              <a:pathLst>
                <a:path w="101737" h="53117" extrusionOk="0">
                  <a:moveTo>
                    <a:pt x="101537" y="0"/>
                  </a:moveTo>
                  <a:cubicBezTo>
                    <a:pt x="99917" y="10192"/>
                    <a:pt x="92012" y="12954"/>
                    <a:pt x="83344" y="18193"/>
                  </a:cubicBezTo>
                  <a:cubicBezTo>
                    <a:pt x="71438" y="25622"/>
                    <a:pt x="60865" y="36385"/>
                    <a:pt x="48387" y="42672"/>
                  </a:cubicBezTo>
                  <a:cubicBezTo>
                    <a:pt x="35909" y="48958"/>
                    <a:pt x="8096" y="54292"/>
                    <a:pt x="0" y="39624"/>
                  </a:cubicBezTo>
                  <a:cubicBezTo>
                    <a:pt x="4382" y="59531"/>
                    <a:pt x="36862" y="53245"/>
                    <a:pt x="49244" y="46958"/>
                  </a:cubicBezTo>
                  <a:cubicBezTo>
                    <a:pt x="61627" y="40672"/>
                    <a:pt x="71914" y="30194"/>
                    <a:pt x="83725" y="22860"/>
                  </a:cubicBezTo>
                  <a:cubicBezTo>
                    <a:pt x="92107" y="17621"/>
                    <a:pt x="100394" y="14954"/>
                    <a:pt x="101727" y="3810"/>
                  </a:cubicBezTo>
                  <a:cubicBezTo>
                    <a:pt x="101765" y="2537"/>
                    <a:pt x="101698" y="1263"/>
                    <a:pt x="10153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0" name="Google Shape;3740;p38"/>
            <p:cNvSpPr/>
            <p:nvPr/>
          </p:nvSpPr>
          <p:spPr>
            <a:xfrm>
              <a:off x="4655133" y="923967"/>
              <a:ext cx="93585" cy="72574"/>
            </a:xfrm>
            <a:custGeom>
              <a:avLst/>
              <a:gdLst/>
              <a:ahLst/>
              <a:cxnLst/>
              <a:rect l="l" t="t" r="r" b="b"/>
              <a:pathLst>
                <a:path w="93585" h="72574" extrusionOk="0">
                  <a:moveTo>
                    <a:pt x="86251" y="0"/>
                  </a:moveTo>
                  <a:cubicBezTo>
                    <a:pt x="75011" y="9525"/>
                    <a:pt x="57676" y="4001"/>
                    <a:pt x="57200" y="4858"/>
                  </a:cubicBezTo>
                  <a:cubicBezTo>
                    <a:pt x="44141" y="16067"/>
                    <a:pt x="30434" y="26499"/>
                    <a:pt x="16147" y="36100"/>
                  </a:cubicBezTo>
                  <a:cubicBezTo>
                    <a:pt x="9194" y="41624"/>
                    <a:pt x="-1760" y="49054"/>
                    <a:pt x="240" y="59627"/>
                  </a:cubicBezTo>
                  <a:cubicBezTo>
                    <a:pt x="3764" y="78677"/>
                    <a:pt x="34054" y="72676"/>
                    <a:pt x="45484" y="66866"/>
                  </a:cubicBezTo>
                  <a:cubicBezTo>
                    <a:pt x="56914" y="61055"/>
                    <a:pt x="66248" y="51530"/>
                    <a:pt x="77012" y="44768"/>
                  </a:cubicBezTo>
                  <a:cubicBezTo>
                    <a:pt x="84727" y="40005"/>
                    <a:pt x="92347" y="37529"/>
                    <a:pt x="93585" y="27813"/>
                  </a:cubicBezTo>
                  <a:cubicBezTo>
                    <a:pt x="93195" y="18119"/>
                    <a:pt x="90690" y="8627"/>
                    <a:pt x="86251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1" name="Google Shape;3741;p38"/>
            <p:cNvSpPr/>
            <p:nvPr/>
          </p:nvSpPr>
          <p:spPr>
            <a:xfrm>
              <a:off x="4655564" y="947875"/>
              <a:ext cx="93179" cy="48581"/>
            </a:xfrm>
            <a:custGeom>
              <a:avLst/>
              <a:gdLst/>
              <a:ahLst/>
              <a:cxnLst/>
              <a:rect l="l" t="t" r="r" b="b"/>
              <a:pathLst>
                <a:path w="93179" h="48581" extrusionOk="0">
                  <a:moveTo>
                    <a:pt x="92964" y="0"/>
                  </a:moveTo>
                  <a:cubicBezTo>
                    <a:pt x="91535" y="9525"/>
                    <a:pt x="84011" y="11906"/>
                    <a:pt x="76391" y="16573"/>
                  </a:cubicBezTo>
                  <a:cubicBezTo>
                    <a:pt x="65342" y="23431"/>
                    <a:pt x="55721" y="33242"/>
                    <a:pt x="44291" y="39052"/>
                  </a:cubicBezTo>
                  <a:cubicBezTo>
                    <a:pt x="32861" y="44863"/>
                    <a:pt x="7430" y="49721"/>
                    <a:pt x="0" y="36195"/>
                  </a:cubicBezTo>
                  <a:cubicBezTo>
                    <a:pt x="4001" y="54483"/>
                    <a:pt x="33719" y="48673"/>
                    <a:pt x="45053" y="42958"/>
                  </a:cubicBezTo>
                  <a:cubicBezTo>
                    <a:pt x="56388" y="37243"/>
                    <a:pt x="65818" y="27623"/>
                    <a:pt x="76581" y="20860"/>
                  </a:cubicBezTo>
                  <a:cubicBezTo>
                    <a:pt x="84296" y="16097"/>
                    <a:pt x="91916" y="13621"/>
                    <a:pt x="93154" y="3905"/>
                  </a:cubicBezTo>
                  <a:cubicBezTo>
                    <a:pt x="93221" y="2600"/>
                    <a:pt x="93154" y="1293"/>
                    <a:pt x="9296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2" name="Google Shape;3742;p38"/>
            <p:cNvSpPr/>
            <p:nvPr/>
          </p:nvSpPr>
          <p:spPr>
            <a:xfrm>
              <a:off x="4689759" y="550206"/>
              <a:ext cx="222664" cy="383543"/>
            </a:xfrm>
            <a:custGeom>
              <a:avLst/>
              <a:gdLst/>
              <a:ahLst/>
              <a:cxnLst/>
              <a:rect l="l" t="t" r="r" b="b"/>
              <a:pathLst>
                <a:path w="222664" h="383543" extrusionOk="0">
                  <a:moveTo>
                    <a:pt x="221266" y="14097"/>
                  </a:moveTo>
                  <a:cubicBezTo>
                    <a:pt x="188014" y="18477"/>
                    <a:pt x="154200" y="13599"/>
                    <a:pt x="123539" y="0"/>
                  </a:cubicBezTo>
                  <a:cubicBezTo>
                    <a:pt x="124111" y="10287"/>
                    <a:pt x="124682" y="19050"/>
                    <a:pt x="124682" y="19050"/>
                  </a:cubicBezTo>
                  <a:cubicBezTo>
                    <a:pt x="84963" y="47625"/>
                    <a:pt x="5144" y="94488"/>
                    <a:pt x="0" y="127064"/>
                  </a:cubicBezTo>
                  <a:cubicBezTo>
                    <a:pt x="5144" y="230124"/>
                    <a:pt x="20860" y="377381"/>
                    <a:pt x="25337" y="379571"/>
                  </a:cubicBezTo>
                  <a:cubicBezTo>
                    <a:pt x="37814" y="385477"/>
                    <a:pt x="46482" y="384524"/>
                    <a:pt x="52388" y="378523"/>
                  </a:cubicBezTo>
                  <a:cubicBezTo>
                    <a:pt x="52388" y="378523"/>
                    <a:pt x="77438" y="291179"/>
                    <a:pt x="70104" y="163068"/>
                  </a:cubicBezTo>
                  <a:cubicBezTo>
                    <a:pt x="70104" y="163068"/>
                    <a:pt x="209169" y="101537"/>
                    <a:pt x="218218" y="67818"/>
                  </a:cubicBezTo>
                  <a:cubicBezTo>
                    <a:pt x="222285" y="54246"/>
                    <a:pt x="223581" y="39992"/>
                    <a:pt x="222028" y="25908"/>
                  </a:cubicBezTo>
                  <a:cubicBezTo>
                    <a:pt x="222028" y="22289"/>
                    <a:pt x="221742" y="18193"/>
                    <a:pt x="221266" y="14097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3" name="Google Shape;3743;p38"/>
            <p:cNvSpPr/>
            <p:nvPr/>
          </p:nvSpPr>
          <p:spPr>
            <a:xfrm>
              <a:off x="4750147" y="550873"/>
              <a:ext cx="221772" cy="415907"/>
            </a:xfrm>
            <a:custGeom>
              <a:avLst/>
              <a:gdLst/>
              <a:ahLst/>
              <a:cxnLst/>
              <a:rect l="l" t="t" r="r" b="b"/>
              <a:pathLst>
                <a:path w="221772" h="415907" extrusionOk="0">
                  <a:moveTo>
                    <a:pt x="207074" y="0"/>
                  </a:moveTo>
                  <a:cubicBezTo>
                    <a:pt x="180670" y="11879"/>
                    <a:pt x="151372" y="15786"/>
                    <a:pt x="122777" y="11240"/>
                  </a:cubicBezTo>
                  <a:cubicBezTo>
                    <a:pt x="122777" y="25051"/>
                    <a:pt x="124683" y="50959"/>
                    <a:pt x="124683" y="50959"/>
                  </a:cubicBezTo>
                  <a:cubicBezTo>
                    <a:pt x="84963" y="79058"/>
                    <a:pt x="5239" y="126397"/>
                    <a:pt x="0" y="158972"/>
                  </a:cubicBezTo>
                  <a:cubicBezTo>
                    <a:pt x="5239" y="262128"/>
                    <a:pt x="14859" y="411385"/>
                    <a:pt x="19050" y="413290"/>
                  </a:cubicBezTo>
                  <a:cubicBezTo>
                    <a:pt x="29956" y="417859"/>
                    <a:pt x="42463" y="416377"/>
                    <a:pt x="52007" y="409385"/>
                  </a:cubicBezTo>
                  <a:cubicBezTo>
                    <a:pt x="52007" y="409385"/>
                    <a:pt x="77058" y="323183"/>
                    <a:pt x="69818" y="195072"/>
                  </a:cubicBezTo>
                  <a:cubicBezTo>
                    <a:pt x="69818" y="192596"/>
                    <a:pt x="188976" y="133922"/>
                    <a:pt x="204026" y="118872"/>
                  </a:cubicBezTo>
                  <a:cubicBezTo>
                    <a:pt x="219075" y="103823"/>
                    <a:pt x="222123" y="80296"/>
                    <a:pt x="221742" y="58388"/>
                  </a:cubicBezTo>
                  <a:cubicBezTo>
                    <a:pt x="220914" y="38124"/>
                    <a:pt x="215922" y="18248"/>
                    <a:pt x="207074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4" name="Google Shape;3744;p38"/>
            <p:cNvSpPr/>
            <p:nvPr/>
          </p:nvSpPr>
          <p:spPr>
            <a:xfrm>
              <a:off x="4667800" y="524108"/>
              <a:ext cx="331739" cy="305664"/>
            </a:xfrm>
            <a:custGeom>
              <a:avLst/>
              <a:gdLst/>
              <a:ahLst/>
              <a:cxnLst/>
              <a:rect l="l" t="t" r="r" b="b"/>
              <a:pathLst>
                <a:path w="331739" h="305664" extrusionOk="0">
                  <a:moveTo>
                    <a:pt x="318663" y="48673"/>
                  </a:moveTo>
                  <a:cubicBezTo>
                    <a:pt x="318663" y="48673"/>
                    <a:pt x="362668" y="126682"/>
                    <a:pt x="289230" y="166783"/>
                  </a:cubicBezTo>
                  <a:cubicBezTo>
                    <a:pt x="211697" y="209169"/>
                    <a:pt x="164548" y="219075"/>
                    <a:pt x="164548" y="219075"/>
                  </a:cubicBezTo>
                  <a:lnTo>
                    <a:pt x="152928" y="221837"/>
                  </a:lnTo>
                  <a:cubicBezTo>
                    <a:pt x="156595" y="248732"/>
                    <a:pt x="156595" y="276000"/>
                    <a:pt x="152928" y="302895"/>
                  </a:cubicBezTo>
                  <a:cubicBezTo>
                    <a:pt x="152928" y="302895"/>
                    <a:pt x="97587" y="321945"/>
                    <a:pt x="27102" y="260128"/>
                  </a:cubicBezTo>
                  <a:lnTo>
                    <a:pt x="3766" y="184880"/>
                  </a:lnTo>
                  <a:lnTo>
                    <a:pt x="814" y="164592"/>
                  </a:lnTo>
                  <a:cubicBezTo>
                    <a:pt x="-1958" y="150729"/>
                    <a:pt x="2452" y="136403"/>
                    <a:pt x="12529" y="126492"/>
                  </a:cubicBezTo>
                  <a:cubicBezTo>
                    <a:pt x="29484" y="111157"/>
                    <a:pt x="83110" y="71914"/>
                    <a:pt x="116447" y="49435"/>
                  </a:cubicBezTo>
                  <a:cubicBezTo>
                    <a:pt x="149785" y="26956"/>
                    <a:pt x="176454" y="5429"/>
                    <a:pt x="176454" y="5429"/>
                  </a:cubicBezTo>
                  <a:lnTo>
                    <a:pt x="182265" y="0"/>
                  </a:lnTo>
                  <a:cubicBezTo>
                    <a:pt x="182265" y="0"/>
                    <a:pt x="221794" y="31528"/>
                    <a:pt x="294088" y="20955"/>
                  </a:cubicBezTo>
                  <a:cubicBezTo>
                    <a:pt x="303709" y="28824"/>
                    <a:pt x="312005" y="38181"/>
                    <a:pt x="318663" y="48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5" name="Google Shape;3745;p38"/>
            <p:cNvSpPr/>
            <p:nvPr/>
          </p:nvSpPr>
          <p:spPr>
            <a:xfrm>
              <a:off x="4934583" y="344330"/>
              <a:ext cx="115253" cy="404460"/>
            </a:xfrm>
            <a:custGeom>
              <a:avLst/>
              <a:gdLst/>
              <a:ahLst/>
              <a:cxnLst/>
              <a:rect l="l" t="t" r="r" b="b"/>
              <a:pathLst>
                <a:path w="115253" h="404460" extrusionOk="0">
                  <a:moveTo>
                    <a:pt x="8160" y="344370"/>
                  </a:moveTo>
                  <a:cubicBezTo>
                    <a:pt x="14904" y="338294"/>
                    <a:pt x="22029" y="332663"/>
                    <a:pt x="29496" y="327511"/>
                  </a:cubicBezTo>
                  <a:cubicBezTo>
                    <a:pt x="37392" y="323547"/>
                    <a:pt x="44622" y="318373"/>
                    <a:pt x="50927" y="312175"/>
                  </a:cubicBezTo>
                  <a:cubicBezTo>
                    <a:pt x="57690" y="305413"/>
                    <a:pt x="67691" y="277123"/>
                    <a:pt x="72930" y="249501"/>
                  </a:cubicBezTo>
                  <a:cubicBezTo>
                    <a:pt x="77683" y="218583"/>
                    <a:pt x="77140" y="187081"/>
                    <a:pt x="71311" y="156346"/>
                  </a:cubicBezTo>
                  <a:cubicBezTo>
                    <a:pt x="62186" y="119587"/>
                    <a:pt x="49851" y="83699"/>
                    <a:pt x="34449" y="49095"/>
                  </a:cubicBezTo>
                  <a:cubicBezTo>
                    <a:pt x="24924" y="28330"/>
                    <a:pt x="30163" y="15757"/>
                    <a:pt x="39116" y="6518"/>
                  </a:cubicBezTo>
                  <a:cubicBezTo>
                    <a:pt x="49594" y="-4245"/>
                    <a:pt x="60548" y="-3959"/>
                    <a:pt x="73026" y="24997"/>
                  </a:cubicBezTo>
                  <a:cubicBezTo>
                    <a:pt x="90609" y="65456"/>
                    <a:pt x="103610" y="107756"/>
                    <a:pt x="111792" y="151108"/>
                  </a:cubicBezTo>
                  <a:cubicBezTo>
                    <a:pt x="116821" y="182699"/>
                    <a:pt x="116364" y="214919"/>
                    <a:pt x="110459" y="246358"/>
                  </a:cubicBezTo>
                  <a:cubicBezTo>
                    <a:pt x="105277" y="273851"/>
                    <a:pt x="96809" y="300618"/>
                    <a:pt x="85218" y="326082"/>
                  </a:cubicBezTo>
                  <a:cubicBezTo>
                    <a:pt x="81979" y="333511"/>
                    <a:pt x="81407" y="339798"/>
                    <a:pt x="76931" y="354657"/>
                  </a:cubicBezTo>
                  <a:cubicBezTo>
                    <a:pt x="72673" y="369631"/>
                    <a:pt x="64862" y="383357"/>
                    <a:pt x="54166" y="394662"/>
                  </a:cubicBezTo>
                  <a:cubicBezTo>
                    <a:pt x="44641" y="403520"/>
                    <a:pt x="39783" y="405235"/>
                    <a:pt x="37116" y="404187"/>
                  </a:cubicBezTo>
                  <a:cubicBezTo>
                    <a:pt x="34449" y="403139"/>
                    <a:pt x="34068" y="399329"/>
                    <a:pt x="37973" y="394662"/>
                  </a:cubicBezTo>
                  <a:cubicBezTo>
                    <a:pt x="44631" y="387879"/>
                    <a:pt x="50051" y="379980"/>
                    <a:pt x="53976" y="371326"/>
                  </a:cubicBezTo>
                  <a:cubicBezTo>
                    <a:pt x="53976" y="371326"/>
                    <a:pt x="45974" y="381708"/>
                    <a:pt x="40640" y="387518"/>
                  </a:cubicBezTo>
                  <a:cubicBezTo>
                    <a:pt x="35887" y="392688"/>
                    <a:pt x="30430" y="397176"/>
                    <a:pt x="24448" y="400853"/>
                  </a:cubicBezTo>
                  <a:cubicBezTo>
                    <a:pt x="18638" y="404377"/>
                    <a:pt x="9494" y="400282"/>
                    <a:pt x="13304" y="395614"/>
                  </a:cubicBezTo>
                  <a:cubicBezTo>
                    <a:pt x="17114" y="390947"/>
                    <a:pt x="21305" y="388280"/>
                    <a:pt x="29115" y="379612"/>
                  </a:cubicBezTo>
                  <a:cubicBezTo>
                    <a:pt x="33306" y="375022"/>
                    <a:pt x="36926" y="369936"/>
                    <a:pt x="39878" y="364468"/>
                  </a:cubicBezTo>
                  <a:cubicBezTo>
                    <a:pt x="34335" y="369996"/>
                    <a:pt x="28344" y="375060"/>
                    <a:pt x="21971" y="379612"/>
                  </a:cubicBezTo>
                  <a:cubicBezTo>
                    <a:pt x="17047" y="383554"/>
                    <a:pt x="11094" y="386000"/>
                    <a:pt x="4827" y="386661"/>
                  </a:cubicBezTo>
                  <a:cubicBezTo>
                    <a:pt x="1588" y="386661"/>
                    <a:pt x="-2889" y="382851"/>
                    <a:pt x="2540" y="377707"/>
                  </a:cubicBezTo>
                  <a:cubicBezTo>
                    <a:pt x="10370" y="372249"/>
                    <a:pt x="17504" y="365851"/>
                    <a:pt x="23781" y="358657"/>
                  </a:cubicBezTo>
                  <a:cubicBezTo>
                    <a:pt x="29687" y="351133"/>
                    <a:pt x="32735" y="345037"/>
                    <a:pt x="30830" y="345132"/>
                  </a:cubicBezTo>
                  <a:cubicBezTo>
                    <a:pt x="28925" y="345227"/>
                    <a:pt x="25781" y="349990"/>
                    <a:pt x="18257" y="353419"/>
                  </a:cubicBezTo>
                  <a:cubicBezTo>
                    <a:pt x="10732" y="356848"/>
                    <a:pt x="1969" y="355705"/>
                    <a:pt x="445" y="351514"/>
                  </a:cubicBezTo>
                  <a:cubicBezTo>
                    <a:pt x="-1079" y="347323"/>
                    <a:pt x="1302" y="348847"/>
                    <a:pt x="8160" y="34437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6" name="Google Shape;3746;p38"/>
            <p:cNvSpPr/>
            <p:nvPr/>
          </p:nvSpPr>
          <p:spPr>
            <a:xfrm>
              <a:off x="4957330" y="339243"/>
              <a:ext cx="69518" cy="88698"/>
            </a:xfrm>
            <a:custGeom>
              <a:avLst/>
              <a:gdLst/>
              <a:ahLst/>
              <a:cxnLst/>
              <a:rect l="l" t="t" r="r" b="b"/>
              <a:pathLst>
                <a:path w="69518" h="88698" extrusionOk="0">
                  <a:moveTo>
                    <a:pt x="69519" y="69040"/>
                  </a:moveTo>
                  <a:cubicBezTo>
                    <a:pt x="69519" y="69040"/>
                    <a:pt x="42848" y="92757"/>
                    <a:pt x="13130" y="88090"/>
                  </a:cubicBezTo>
                  <a:lnTo>
                    <a:pt x="1320" y="38179"/>
                  </a:lnTo>
                  <a:cubicBezTo>
                    <a:pt x="1320" y="38179"/>
                    <a:pt x="-6491" y="11985"/>
                    <a:pt x="15893" y="2079"/>
                  </a:cubicBezTo>
                  <a:cubicBezTo>
                    <a:pt x="38277" y="-7827"/>
                    <a:pt x="59898" y="18177"/>
                    <a:pt x="69519" y="6904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7" name="Google Shape;3747;p38"/>
            <p:cNvSpPr/>
            <p:nvPr/>
          </p:nvSpPr>
          <p:spPr>
            <a:xfrm>
              <a:off x="4820537" y="320915"/>
              <a:ext cx="59626" cy="62603"/>
            </a:xfrm>
            <a:custGeom>
              <a:avLst/>
              <a:gdLst/>
              <a:ahLst/>
              <a:cxnLst/>
              <a:rect l="l" t="t" r="r" b="b"/>
              <a:pathLst>
                <a:path w="59626" h="62603" extrusionOk="0">
                  <a:moveTo>
                    <a:pt x="59627" y="405"/>
                  </a:moveTo>
                  <a:cubicBezTo>
                    <a:pt x="59627" y="405"/>
                    <a:pt x="31052" y="-8358"/>
                    <a:pt x="0" y="55650"/>
                  </a:cubicBezTo>
                  <a:lnTo>
                    <a:pt x="11430" y="62603"/>
                  </a:lnTo>
                  <a:cubicBezTo>
                    <a:pt x="25775" y="40593"/>
                    <a:pt x="41891" y="19791"/>
                    <a:pt x="59627" y="40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8" name="Google Shape;3748;p38"/>
            <p:cNvSpPr/>
            <p:nvPr/>
          </p:nvSpPr>
          <p:spPr>
            <a:xfrm>
              <a:off x="2491198" y="339313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6" y="222885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9" name="Google Shape;3749;p38"/>
            <p:cNvSpPr/>
            <p:nvPr/>
          </p:nvSpPr>
          <p:spPr>
            <a:xfrm>
              <a:off x="2797046" y="3214634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443"/>
                  </a:lnTo>
                  <a:lnTo>
                    <a:pt x="192976" y="0"/>
                  </a:lnTo>
                  <a:lnTo>
                    <a:pt x="385953" y="111443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0" name="Google Shape;3750;p38"/>
            <p:cNvSpPr/>
            <p:nvPr/>
          </p:nvSpPr>
          <p:spPr>
            <a:xfrm>
              <a:off x="2911632" y="2431203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70B6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1" name="Google Shape;3751;p38"/>
            <p:cNvSpPr/>
            <p:nvPr/>
          </p:nvSpPr>
          <p:spPr>
            <a:xfrm>
              <a:off x="2911632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830294"/>
                  </a:moveTo>
                  <a:lnTo>
                    <a:pt x="0" y="718852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830294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2" name="Google Shape;3752;p38"/>
            <p:cNvSpPr/>
            <p:nvPr/>
          </p:nvSpPr>
          <p:spPr>
            <a:xfrm>
              <a:off x="3104608" y="2542645"/>
              <a:ext cx="192976" cy="830294"/>
            </a:xfrm>
            <a:custGeom>
              <a:avLst/>
              <a:gdLst/>
              <a:ahLst/>
              <a:cxnLst/>
              <a:rect l="l" t="t" r="r" b="b"/>
              <a:pathLst>
                <a:path w="192976" h="830294" extrusionOk="0">
                  <a:moveTo>
                    <a:pt x="192977" y="718852"/>
                  </a:moveTo>
                  <a:lnTo>
                    <a:pt x="0" y="830294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718852"/>
                  </a:lnTo>
                  <a:close/>
                </a:path>
              </a:pathLst>
            </a:custGeom>
            <a:solidFill>
              <a:srgbClr val="3E7E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3" name="Google Shape;3753;p38"/>
            <p:cNvSpPr/>
            <p:nvPr/>
          </p:nvSpPr>
          <p:spPr>
            <a:xfrm>
              <a:off x="2622167" y="2797249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6" y="222790"/>
                  </a:moveTo>
                  <a:lnTo>
                    <a:pt x="0" y="111347"/>
                  </a:lnTo>
                  <a:lnTo>
                    <a:pt x="192976" y="0"/>
                  </a:lnTo>
                  <a:lnTo>
                    <a:pt x="385953" y="111347"/>
                  </a:lnTo>
                  <a:lnTo>
                    <a:pt x="192976" y="222790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4" name="Google Shape;3754;p3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5" name="Google Shape;3755;p38"/>
            <p:cNvSpPr/>
            <p:nvPr/>
          </p:nvSpPr>
          <p:spPr>
            <a:xfrm>
              <a:off x="2622167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6" y="630555"/>
                  </a:moveTo>
                  <a:lnTo>
                    <a:pt x="0" y="519113"/>
                  </a:lnTo>
                  <a:lnTo>
                    <a:pt x="0" y="0"/>
                  </a:lnTo>
                  <a:lnTo>
                    <a:pt x="192976" y="111443"/>
                  </a:lnTo>
                  <a:lnTo>
                    <a:pt x="192976" y="630555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6" name="Google Shape;3756;p38"/>
            <p:cNvSpPr/>
            <p:nvPr/>
          </p:nvSpPr>
          <p:spPr>
            <a:xfrm>
              <a:off x="2815143" y="2908596"/>
              <a:ext cx="192976" cy="630555"/>
            </a:xfrm>
            <a:custGeom>
              <a:avLst/>
              <a:gdLst/>
              <a:ahLst/>
              <a:cxnLst/>
              <a:rect l="l" t="t" r="r" b="b"/>
              <a:pathLst>
                <a:path w="192976" h="630555" extrusionOk="0">
                  <a:moveTo>
                    <a:pt x="192977" y="519113"/>
                  </a:moveTo>
                  <a:lnTo>
                    <a:pt x="0" y="630555"/>
                  </a:lnTo>
                  <a:lnTo>
                    <a:pt x="0" y="111443"/>
                  </a:lnTo>
                  <a:lnTo>
                    <a:pt x="192977" y="0"/>
                  </a:lnTo>
                  <a:lnTo>
                    <a:pt x="192977" y="519113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7" name="Google Shape;3757;p38"/>
            <p:cNvSpPr/>
            <p:nvPr/>
          </p:nvSpPr>
          <p:spPr>
            <a:xfrm>
              <a:off x="2244025" y="3539151"/>
              <a:ext cx="385953" cy="222884"/>
            </a:xfrm>
            <a:custGeom>
              <a:avLst/>
              <a:gdLst/>
              <a:ahLst/>
              <a:cxnLst/>
              <a:rect l="l" t="t" r="r" b="b"/>
              <a:pathLst>
                <a:path w="385953" h="222884" extrusionOk="0">
                  <a:moveTo>
                    <a:pt x="192977" y="222885"/>
                  </a:moveTo>
                  <a:lnTo>
                    <a:pt x="0" y="111442"/>
                  </a:lnTo>
                  <a:lnTo>
                    <a:pt x="192977" y="0"/>
                  </a:lnTo>
                  <a:lnTo>
                    <a:pt x="385953" y="111442"/>
                  </a:lnTo>
                  <a:lnTo>
                    <a:pt x="192977" y="222885"/>
                  </a:ln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8" name="Google Shape;3758;p38"/>
            <p:cNvSpPr/>
            <p:nvPr/>
          </p:nvSpPr>
          <p:spPr>
            <a:xfrm>
              <a:off x="2313938" y="3177773"/>
              <a:ext cx="385953" cy="222789"/>
            </a:xfrm>
            <a:custGeom>
              <a:avLst/>
              <a:gdLst/>
              <a:ahLst/>
              <a:cxnLst/>
              <a:rect l="l" t="t" r="r" b="b"/>
              <a:pathLst>
                <a:path w="385953" h="222789" extrusionOk="0">
                  <a:moveTo>
                    <a:pt x="192977" y="222790"/>
                  </a:moveTo>
                  <a:lnTo>
                    <a:pt x="0" y="111347"/>
                  </a:lnTo>
                  <a:lnTo>
                    <a:pt x="192977" y="0"/>
                  </a:lnTo>
                  <a:lnTo>
                    <a:pt x="385953" y="111347"/>
                  </a:lnTo>
                  <a:lnTo>
                    <a:pt x="192977" y="222790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9" name="Google Shape;3759;p3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0" name="Google Shape;3760;p38"/>
            <p:cNvSpPr/>
            <p:nvPr/>
          </p:nvSpPr>
          <p:spPr>
            <a:xfrm>
              <a:off x="2313938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430816"/>
                  </a:moveTo>
                  <a:lnTo>
                    <a:pt x="0" y="319468"/>
                  </a:lnTo>
                  <a:lnTo>
                    <a:pt x="0" y="0"/>
                  </a:lnTo>
                  <a:lnTo>
                    <a:pt x="192977" y="111442"/>
                  </a:lnTo>
                  <a:lnTo>
                    <a:pt x="192977" y="430816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1" name="Google Shape;3761;p3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B7E2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2" name="Google Shape;3762;p38"/>
            <p:cNvSpPr/>
            <p:nvPr/>
          </p:nvSpPr>
          <p:spPr>
            <a:xfrm>
              <a:off x="2506915" y="3289120"/>
              <a:ext cx="192976" cy="430815"/>
            </a:xfrm>
            <a:custGeom>
              <a:avLst/>
              <a:gdLst/>
              <a:ahLst/>
              <a:cxnLst/>
              <a:rect l="l" t="t" r="r" b="b"/>
              <a:pathLst>
                <a:path w="192976" h="430815" extrusionOk="0">
                  <a:moveTo>
                    <a:pt x="192977" y="319468"/>
                  </a:moveTo>
                  <a:lnTo>
                    <a:pt x="0" y="430816"/>
                  </a:lnTo>
                  <a:lnTo>
                    <a:pt x="0" y="111442"/>
                  </a:lnTo>
                  <a:lnTo>
                    <a:pt x="192977" y="0"/>
                  </a:lnTo>
                  <a:lnTo>
                    <a:pt x="192977" y="319468"/>
                  </a:lnTo>
                  <a:close/>
                </a:path>
              </a:pathLst>
            </a:custGeom>
            <a:solidFill>
              <a:srgbClr val="000000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3" name="Google Shape;3763;p38"/>
            <p:cNvSpPr/>
            <p:nvPr/>
          </p:nvSpPr>
          <p:spPr>
            <a:xfrm>
              <a:off x="3217241" y="3786325"/>
              <a:ext cx="1277540" cy="681323"/>
            </a:xfrm>
            <a:custGeom>
              <a:avLst/>
              <a:gdLst/>
              <a:ahLst/>
              <a:cxnLst/>
              <a:rect l="l" t="t" r="r" b="b"/>
              <a:pathLst>
                <a:path w="1277540" h="681323" extrusionOk="0">
                  <a:moveTo>
                    <a:pt x="1277541" y="681323"/>
                  </a:moveTo>
                  <a:lnTo>
                    <a:pt x="1153716" y="503015"/>
                  </a:lnTo>
                  <a:lnTo>
                    <a:pt x="1093708" y="476155"/>
                  </a:lnTo>
                  <a:cubicBezTo>
                    <a:pt x="1048160" y="465620"/>
                    <a:pt x="1001582" y="460258"/>
                    <a:pt x="954834" y="460153"/>
                  </a:cubicBezTo>
                  <a:cubicBezTo>
                    <a:pt x="898922" y="516541"/>
                    <a:pt x="546306" y="531590"/>
                    <a:pt x="406289" y="462058"/>
                  </a:cubicBezTo>
                  <a:cubicBezTo>
                    <a:pt x="247507" y="383191"/>
                    <a:pt x="164259" y="286893"/>
                    <a:pt x="138351" y="227933"/>
                  </a:cubicBezTo>
                  <a:cubicBezTo>
                    <a:pt x="92250" y="123158"/>
                    <a:pt x="180165" y="0"/>
                    <a:pt x="180165" y="0"/>
                  </a:cubicBezTo>
                  <a:cubicBezTo>
                    <a:pt x="-60055" y="138684"/>
                    <a:pt x="-60055" y="364427"/>
                    <a:pt x="180165" y="503111"/>
                  </a:cubicBezTo>
                  <a:cubicBezTo>
                    <a:pt x="405336" y="633127"/>
                    <a:pt x="762905" y="641223"/>
                    <a:pt x="1004649" y="527495"/>
                  </a:cubicBezTo>
                  <a:lnTo>
                    <a:pt x="1004649" y="52749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4" name="Google Shape;3764;p38"/>
            <p:cNvSpPr/>
            <p:nvPr/>
          </p:nvSpPr>
          <p:spPr>
            <a:xfrm>
              <a:off x="4341906" y="4346681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80060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5" name="Google Shape;3765;p38"/>
            <p:cNvSpPr/>
            <p:nvPr/>
          </p:nvSpPr>
          <p:spPr>
            <a:xfrm>
              <a:off x="3246959" y="3638497"/>
              <a:ext cx="1231677" cy="711112"/>
            </a:xfrm>
            <a:custGeom>
              <a:avLst/>
              <a:gdLst/>
              <a:ahLst/>
              <a:cxnLst/>
              <a:rect l="l" t="t" r="r" b="b"/>
              <a:pathLst>
                <a:path w="1231677" h="711112" extrusionOk="0">
                  <a:moveTo>
                    <a:pt x="180165" y="607029"/>
                  </a:moveTo>
                  <a:cubicBezTo>
                    <a:pt x="-60055" y="468344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344"/>
                    <a:pt x="1051512" y="607029"/>
                  </a:cubicBezTo>
                  <a:cubicBezTo>
                    <a:pt x="811292" y="745713"/>
                    <a:pt x="420386" y="745903"/>
                    <a:pt x="180165" y="607029"/>
                  </a:cubicBezTo>
                  <a:close/>
                  <a:moveTo>
                    <a:pt x="945213" y="165354"/>
                  </a:moveTo>
                  <a:cubicBezTo>
                    <a:pt x="763572" y="60579"/>
                    <a:pt x="468011" y="60579"/>
                    <a:pt x="286464" y="165354"/>
                  </a:cubicBezTo>
                  <a:cubicBezTo>
                    <a:pt x="104918" y="270129"/>
                    <a:pt x="104823" y="441103"/>
                    <a:pt x="286464" y="545878"/>
                  </a:cubicBezTo>
                  <a:cubicBezTo>
                    <a:pt x="468106" y="650653"/>
                    <a:pt x="763572" y="650653"/>
                    <a:pt x="945213" y="545878"/>
                  </a:cubicBezTo>
                  <a:cubicBezTo>
                    <a:pt x="1126855" y="441103"/>
                    <a:pt x="1126855" y="270224"/>
                    <a:pt x="945213" y="165354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6" name="Google Shape;3766;p38"/>
            <p:cNvSpPr/>
            <p:nvPr/>
          </p:nvSpPr>
          <p:spPr>
            <a:xfrm>
              <a:off x="3247293" y="3898053"/>
              <a:ext cx="108013" cy="106584"/>
            </a:xfrm>
            <a:custGeom>
              <a:avLst/>
              <a:gdLst/>
              <a:ahLst/>
              <a:cxnLst/>
              <a:rect l="l" t="t" r="r" b="b"/>
              <a:pathLst>
                <a:path w="108013" h="106584" extrusionOk="0">
                  <a:moveTo>
                    <a:pt x="0" y="106585"/>
                  </a:moveTo>
                  <a:lnTo>
                    <a:pt x="0" y="0"/>
                  </a:lnTo>
                  <a:lnTo>
                    <a:pt x="108013" y="53245"/>
                  </a:lnTo>
                  <a:lnTo>
                    <a:pt x="0" y="106585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7" name="Google Shape;3767;p38"/>
            <p:cNvSpPr/>
            <p:nvPr/>
          </p:nvSpPr>
          <p:spPr>
            <a:xfrm>
              <a:off x="3553141" y="4166849"/>
              <a:ext cx="622063" cy="123348"/>
            </a:xfrm>
            <a:custGeom>
              <a:avLst/>
              <a:gdLst/>
              <a:ahLst/>
              <a:cxnLst/>
              <a:rect l="l" t="t" r="r" b="b"/>
              <a:pathLst>
                <a:path w="622063" h="123348" extrusionOk="0">
                  <a:moveTo>
                    <a:pt x="0" y="13525"/>
                  </a:moveTo>
                  <a:cubicBezTo>
                    <a:pt x="4381" y="18955"/>
                    <a:pt x="19812" y="123349"/>
                    <a:pt x="327470" y="123349"/>
                  </a:cubicBezTo>
                  <a:cubicBezTo>
                    <a:pt x="635127" y="123349"/>
                    <a:pt x="621983" y="0"/>
                    <a:pt x="621983" y="0"/>
                  </a:cubicBezTo>
                  <a:cubicBezTo>
                    <a:pt x="621983" y="0"/>
                    <a:pt x="331851" y="39910"/>
                    <a:pt x="327470" y="39910"/>
                  </a:cubicBezTo>
                  <a:cubicBezTo>
                    <a:pt x="323088" y="39910"/>
                    <a:pt x="0" y="13525"/>
                    <a:pt x="0" y="13525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8" name="Google Shape;3768;p38"/>
            <p:cNvSpPr/>
            <p:nvPr/>
          </p:nvSpPr>
          <p:spPr>
            <a:xfrm>
              <a:off x="4390007" y="3898053"/>
              <a:ext cx="88582" cy="95916"/>
            </a:xfrm>
            <a:custGeom>
              <a:avLst/>
              <a:gdLst/>
              <a:ahLst/>
              <a:cxnLst/>
              <a:rect l="l" t="t" r="r" b="b"/>
              <a:pathLst>
                <a:path w="88582" h="95916" extrusionOk="0">
                  <a:moveTo>
                    <a:pt x="88583" y="0"/>
                  </a:moveTo>
                  <a:lnTo>
                    <a:pt x="88583" y="95917"/>
                  </a:lnTo>
                  <a:lnTo>
                    <a:pt x="0" y="39433"/>
                  </a:lnTo>
                  <a:lnTo>
                    <a:pt x="88583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9" name="Google Shape;3769;p38"/>
            <p:cNvSpPr/>
            <p:nvPr/>
          </p:nvSpPr>
          <p:spPr>
            <a:xfrm>
              <a:off x="3582763" y="3612208"/>
              <a:ext cx="550640" cy="90297"/>
            </a:xfrm>
            <a:custGeom>
              <a:avLst/>
              <a:gdLst/>
              <a:ahLst/>
              <a:cxnLst/>
              <a:rect l="l" t="t" r="r" b="b"/>
              <a:pathLst>
                <a:path w="550640" h="90297" extrusionOk="0">
                  <a:moveTo>
                    <a:pt x="0" y="53816"/>
                  </a:moveTo>
                  <a:cubicBezTo>
                    <a:pt x="89316" y="19079"/>
                    <a:pt x="184204" y="838"/>
                    <a:pt x="280035" y="0"/>
                  </a:cubicBezTo>
                  <a:cubicBezTo>
                    <a:pt x="373275" y="295"/>
                    <a:pt x="465430" y="19984"/>
                    <a:pt x="550640" y="57817"/>
                  </a:cubicBezTo>
                  <a:lnTo>
                    <a:pt x="531114" y="90297"/>
                  </a:lnTo>
                  <a:lnTo>
                    <a:pt x="16764" y="90297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0" name="Google Shape;3770;p38"/>
            <p:cNvSpPr/>
            <p:nvPr/>
          </p:nvSpPr>
          <p:spPr>
            <a:xfrm>
              <a:off x="3404265" y="3670120"/>
              <a:ext cx="917257" cy="529590"/>
            </a:xfrm>
            <a:custGeom>
              <a:avLst/>
              <a:gdLst/>
              <a:ahLst/>
              <a:cxnLst/>
              <a:rect l="l" t="t" r="r" b="b"/>
              <a:pathLst>
                <a:path w="917257" h="529590" extrusionOk="0">
                  <a:moveTo>
                    <a:pt x="917258" y="264795"/>
                  </a:moveTo>
                  <a:cubicBezTo>
                    <a:pt x="917258" y="411037"/>
                    <a:pt x="711922" y="529590"/>
                    <a:pt x="458629" y="529590"/>
                  </a:cubicBezTo>
                  <a:cubicBezTo>
                    <a:pt x="205335" y="529590"/>
                    <a:pt x="0" y="411037"/>
                    <a:pt x="0" y="264795"/>
                  </a:cubicBezTo>
                  <a:cubicBezTo>
                    <a:pt x="0" y="118553"/>
                    <a:pt x="205335" y="0"/>
                    <a:pt x="458629" y="0"/>
                  </a:cubicBezTo>
                  <a:cubicBezTo>
                    <a:pt x="711923" y="0"/>
                    <a:pt x="917258" y="118553"/>
                    <a:pt x="917258" y="264795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1" name="Google Shape;3771;p38"/>
            <p:cNvSpPr/>
            <p:nvPr/>
          </p:nvSpPr>
          <p:spPr>
            <a:xfrm>
              <a:off x="3246959" y="3542485"/>
              <a:ext cx="1231677" cy="711136"/>
            </a:xfrm>
            <a:custGeom>
              <a:avLst/>
              <a:gdLst/>
              <a:ahLst/>
              <a:cxnLst/>
              <a:rect l="l" t="t" r="r" b="b"/>
              <a:pathLst>
                <a:path w="1231677" h="711136" extrusionOk="0">
                  <a:moveTo>
                    <a:pt x="180165" y="607124"/>
                  </a:moveTo>
                  <a:cubicBezTo>
                    <a:pt x="-60055" y="468440"/>
                    <a:pt x="-60055" y="242697"/>
                    <a:pt x="180165" y="104013"/>
                  </a:cubicBezTo>
                  <a:cubicBezTo>
                    <a:pt x="420386" y="-34671"/>
                    <a:pt x="811292" y="-34671"/>
                    <a:pt x="1051512" y="104013"/>
                  </a:cubicBezTo>
                  <a:cubicBezTo>
                    <a:pt x="1291733" y="242697"/>
                    <a:pt x="1291733" y="468440"/>
                    <a:pt x="1051512" y="607124"/>
                  </a:cubicBezTo>
                  <a:cubicBezTo>
                    <a:pt x="811292" y="745808"/>
                    <a:pt x="420386" y="745808"/>
                    <a:pt x="180165" y="607124"/>
                  </a:cubicBezTo>
                  <a:close/>
                  <a:moveTo>
                    <a:pt x="945213" y="165640"/>
                  </a:moveTo>
                  <a:cubicBezTo>
                    <a:pt x="763572" y="60865"/>
                    <a:pt x="468011" y="60865"/>
                    <a:pt x="286464" y="165640"/>
                  </a:cubicBezTo>
                  <a:cubicBezTo>
                    <a:pt x="104918" y="270415"/>
                    <a:pt x="104823" y="441198"/>
                    <a:pt x="286464" y="546068"/>
                  </a:cubicBezTo>
                  <a:cubicBezTo>
                    <a:pt x="468106" y="650939"/>
                    <a:pt x="763572" y="650843"/>
                    <a:pt x="945213" y="546068"/>
                  </a:cubicBezTo>
                  <a:cubicBezTo>
                    <a:pt x="1126855" y="441293"/>
                    <a:pt x="1126855" y="270415"/>
                    <a:pt x="945213" y="165640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2" name="Google Shape;3772;p38"/>
            <p:cNvSpPr/>
            <p:nvPr/>
          </p:nvSpPr>
          <p:spPr>
            <a:xfrm>
              <a:off x="4233892" y="4110556"/>
              <a:ext cx="329469" cy="191071"/>
            </a:xfrm>
            <a:custGeom>
              <a:avLst/>
              <a:gdLst/>
              <a:ahLst/>
              <a:cxnLst/>
              <a:rect l="l" t="t" r="r" b="b"/>
              <a:pathLst>
                <a:path w="329469" h="191071" extrusionOk="0">
                  <a:moveTo>
                    <a:pt x="208407" y="191071"/>
                  </a:moveTo>
                  <a:lnTo>
                    <a:pt x="0" y="69818"/>
                  </a:lnTo>
                  <a:lnTo>
                    <a:pt x="121063" y="0"/>
                  </a:lnTo>
                  <a:lnTo>
                    <a:pt x="329470" y="121158"/>
                  </a:lnTo>
                  <a:lnTo>
                    <a:pt x="208407" y="19107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3" name="Google Shape;3773;p38"/>
            <p:cNvSpPr/>
            <p:nvPr/>
          </p:nvSpPr>
          <p:spPr>
            <a:xfrm>
              <a:off x="4234083" y="4180469"/>
              <a:ext cx="208216" cy="217741"/>
            </a:xfrm>
            <a:custGeom>
              <a:avLst/>
              <a:gdLst/>
              <a:ahLst/>
              <a:cxnLst/>
              <a:rect l="l" t="t" r="r" b="b"/>
              <a:pathLst>
                <a:path w="208216" h="217741" extrusionOk="0">
                  <a:moveTo>
                    <a:pt x="208217" y="217742"/>
                  </a:moveTo>
                  <a:lnTo>
                    <a:pt x="0" y="97250"/>
                  </a:lnTo>
                  <a:lnTo>
                    <a:pt x="0" y="0"/>
                  </a:lnTo>
                  <a:lnTo>
                    <a:pt x="208217" y="120491"/>
                  </a:lnTo>
                  <a:lnTo>
                    <a:pt x="208217" y="217742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4" name="Google Shape;3774;p38"/>
            <p:cNvSpPr/>
            <p:nvPr/>
          </p:nvSpPr>
          <p:spPr>
            <a:xfrm>
              <a:off x="4368385" y="4248383"/>
              <a:ext cx="831437" cy="643127"/>
            </a:xfrm>
            <a:custGeom>
              <a:avLst/>
              <a:gdLst/>
              <a:ahLst/>
              <a:cxnLst/>
              <a:rect l="l" t="t" r="r" b="b"/>
              <a:pathLst>
                <a:path w="831437" h="643127" extrusionOk="0">
                  <a:moveTo>
                    <a:pt x="831437" y="643128"/>
                  </a:moveTo>
                  <a:lnTo>
                    <a:pt x="0" y="163068"/>
                  </a:lnTo>
                  <a:lnTo>
                    <a:pt x="0" y="0"/>
                  </a:lnTo>
                  <a:lnTo>
                    <a:pt x="831437" y="480060"/>
                  </a:lnTo>
                  <a:lnTo>
                    <a:pt x="831437" y="643128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5" name="Google Shape;3775;p38"/>
            <p:cNvSpPr/>
            <p:nvPr/>
          </p:nvSpPr>
          <p:spPr>
            <a:xfrm>
              <a:off x="4368385" y="4166944"/>
              <a:ext cx="972788" cy="561593"/>
            </a:xfrm>
            <a:custGeom>
              <a:avLst/>
              <a:gdLst/>
              <a:ahLst/>
              <a:cxnLst/>
              <a:rect l="l" t="t" r="r" b="b"/>
              <a:pathLst>
                <a:path w="972788" h="561593" extrusionOk="0">
                  <a:moveTo>
                    <a:pt x="831532" y="561594"/>
                  </a:moveTo>
                  <a:lnTo>
                    <a:pt x="0" y="81534"/>
                  </a:lnTo>
                  <a:lnTo>
                    <a:pt x="141256" y="0"/>
                  </a:lnTo>
                  <a:lnTo>
                    <a:pt x="972788" y="479965"/>
                  </a:lnTo>
                  <a:lnTo>
                    <a:pt x="831532" y="561594"/>
                  </a:lnTo>
                  <a:close/>
                </a:path>
              </a:pathLst>
            </a:custGeom>
            <a:solidFill>
              <a:srgbClr val="39405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6" name="Google Shape;3776;p38"/>
            <p:cNvSpPr/>
            <p:nvPr/>
          </p:nvSpPr>
          <p:spPr>
            <a:xfrm>
              <a:off x="5199823" y="4646908"/>
              <a:ext cx="141350" cy="244601"/>
            </a:xfrm>
            <a:custGeom>
              <a:avLst/>
              <a:gdLst/>
              <a:ahLst/>
              <a:cxnLst/>
              <a:rect l="l" t="t" r="r" b="b"/>
              <a:pathLst>
                <a:path w="141350" h="244601" extrusionOk="0">
                  <a:moveTo>
                    <a:pt x="0" y="244602"/>
                  </a:moveTo>
                  <a:cubicBezTo>
                    <a:pt x="8572" y="243650"/>
                    <a:pt x="141351" y="165068"/>
                    <a:pt x="141351" y="165068"/>
                  </a:cubicBezTo>
                  <a:lnTo>
                    <a:pt x="141351" y="0"/>
                  </a:lnTo>
                  <a:lnTo>
                    <a:pt x="95" y="81629"/>
                  </a:lnTo>
                  <a:close/>
                </a:path>
              </a:pathLst>
            </a:custGeom>
            <a:solidFill>
              <a:srgbClr val="23273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7" name="Google Shape;3777;p38"/>
            <p:cNvSpPr/>
            <p:nvPr/>
          </p:nvSpPr>
          <p:spPr>
            <a:xfrm>
              <a:off x="2764672" y="2500358"/>
              <a:ext cx="158537" cy="311524"/>
            </a:xfrm>
            <a:custGeom>
              <a:avLst/>
              <a:gdLst/>
              <a:ahLst/>
              <a:cxnLst/>
              <a:rect l="l" t="t" r="r" b="b"/>
              <a:pathLst>
                <a:path w="158537" h="311524" extrusionOk="0">
                  <a:moveTo>
                    <a:pt x="67807" y="240979"/>
                  </a:moveTo>
                  <a:cubicBezTo>
                    <a:pt x="81791" y="265992"/>
                    <a:pt x="98811" y="289195"/>
                    <a:pt x="118480" y="310035"/>
                  </a:cubicBezTo>
                  <a:cubicBezTo>
                    <a:pt x="124004" y="316417"/>
                    <a:pt x="166105" y="300510"/>
                    <a:pt x="157342" y="295748"/>
                  </a:cubicBezTo>
                  <a:cubicBezTo>
                    <a:pt x="148579" y="290985"/>
                    <a:pt x="120861" y="252695"/>
                    <a:pt x="107050" y="227073"/>
                  </a:cubicBezTo>
                  <a:cubicBezTo>
                    <a:pt x="95443" y="196383"/>
                    <a:pt x="85585" y="165055"/>
                    <a:pt x="77522" y="133251"/>
                  </a:cubicBezTo>
                  <a:cubicBezTo>
                    <a:pt x="68855" y="101819"/>
                    <a:pt x="61330" y="55718"/>
                    <a:pt x="55043" y="34001"/>
                  </a:cubicBezTo>
                  <a:cubicBezTo>
                    <a:pt x="51648" y="17665"/>
                    <a:pt x="39025" y="4826"/>
                    <a:pt x="22754" y="1140"/>
                  </a:cubicBezTo>
                  <a:cubicBezTo>
                    <a:pt x="7514" y="-2385"/>
                    <a:pt x="-2297" y="1806"/>
                    <a:pt x="465" y="20190"/>
                  </a:cubicBezTo>
                  <a:cubicBezTo>
                    <a:pt x="5323" y="52384"/>
                    <a:pt x="30564" y="177638"/>
                    <a:pt x="67807" y="240979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8" name="Google Shape;3778;p38"/>
            <p:cNvSpPr/>
            <p:nvPr/>
          </p:nvSpPr>
          <p:spPr>
            <a:xfrm>
              <a:off x="2800168" y="3231875"/>
              <a:ext cx="108892" cy="84472"/>
            </a:xfrm>
            <a:custGeom>
              <a:avLst/>
              <a:gdLst/>
              <a:ahLst/>
              <a:cxnLst/>
              <a:rect l="l" t="t" r="r" b="b"/>
              <a:pathLst>
                <a:path w="108892" h="84472" extrusionOk="0">
                  <a:moveTo>
                    <a:pt x="8117" y="0"/>
                  </a:moveTo>
                  <a:cubicBezTo>
                    <a:pt x="21166" y="10668"/>
                    <a:pt x="40502" y="953"/>
                    <a:pt x="41455" y="1905"/>
                  </a:cubicBezTo>
                  <a:cubicBezTo>
                    <a:pt x="56774" y="16173"/>
                    <a:pt x="72863" y="29594"/>
                    <a:pt x="89651" y="42101"/>
                  </a:cubicBezTo>
                  <a:cubicBezTo>
                    <a:pt x="97843" y="48482"/>
                    <a:pt x="110606" y="57055"/>
                    <a:pt x="108701" y="69437"/>
                  </a:cubicBezTo>
                  <a:cubicBezTo>
                    <a:pt x="104605" y="91440"/>
                    <a:pt x="69363" y="84677"/>
                    <a:pt x="56028" y="77914"/>
                  </a:cubicBezTo>
                  <a:cubicBezTo>
                    <a:pt x="42693" y="71152"/>
                    <a:pt x="31834" y="60007"/>
                    <a:pt x="19261" y="52197"/>
                  </a:cubicBezTo>
                  <a:cubicBezTo>
                    <a:pt x="10308" y="46577"/>
                    <a:pt x="1450" y="43720"/>
                    <a:pt x="211" y="32385"/>
                  </a:cubicBezTo>
                  <a:cubicBezTo>
                    <a:pt x="-1313" y="25622"/>
                    <a:pt x="5831" y="0"/>
                    <a:pt x="8117" y="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9" name="Google Shape;3779;p38"/>
            <p:cNvSpPr/>
            <p:nvPr/>
          </p:nvSpPr>
          <p:spPr>
            <a:xfrm>
              <a:off x="2799603" y="3259783"/>
              <a:ext cx="108313" cy="56238"/>
            </a:xfrm>
            <a:custGeom>
              <a:avLst/>
              <a:gdLst/>
              <a:ahLst/>
              <a:cxnLst/>
              <a:rect l="l" t="t" r="r" b="b"/>
              <a:pathLst>
                <a:path w="108313" h="56238" extrusionOk="0">
                  <a:moveTo>
                    <a:pt x="300" y="0"/>
                  </a:moveTo>
                  <a:cubicBezTo>
                    <a:pt x="2015" y="10859"/>
                    <a:pt x="10778" y="13811"/>
                    <a:pt x="19350" y="19050"/>
                  </a:cubicBezTo>
                  <a:cubicBezTo>
                    <a:pt x="32209" y="26956"/>
                    <a:pt x="43449" y="38100"/>
                    <a:pt x="56784" y="45149"/>
                  </a:cubicBezTo>
                  <a:cubicBezTo>
                    <a:pt x="70119" y="52197"/>
                    <a:pt x="99741" y="57626"/>
                    <a:pt x="108314" y="41815"/>
                  </a:cubicBezTo>
                  <a:cubicBezTo>
                    <a:pt x="103647" y="63055"/>
                    <a:pt x="68976" y="56388"/>
                    <a:pt x="55831" y="49721"/>
                  </a:cubicBezTo>
                  <a:cubicBezTo>
                    <a:pt x="42687" y="43053"/>
                    <a:pt x="31638" y="31813"/>
                    <a:pt x="19065" y="24003"/>
                  </a:cubicBezTo>
                  <a:cubicBezTo>
                    <a:pt x="10111" y="18383"/>
                    <a:pt x="1253" y="15526"/>
                    <a:pt x="15" y="4191"/>
                  </a:cubicBezTo>
                  <a:cubicBezTo>
                    <a:pt x="-40" y="2791"/>
                    <a:pt x="57" y="1381"/>
                    <a:pt x="30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0" name="Google Shape;3780;p38"/>
            <p:cNvSpPr/>
            <p:nvPr/>
          </p:nvSpPr>
          <p:spPr>
            <a:xfrm>
              <a:off x="2931444" y="3155618"/>
              <a:ext cx="108758" cy="81374"/>
            </a:xfrm>
            <a:custGeom>
              <a:avLst/>
              <a:gdLst/>
              <a:ahLst/>
              <a:cxnLst/>
              <a:rect l="l" t="t" r="r" b="b"/>
              <a:pathLst>
                <a:path w="108758" h="81374" extrusionOk="0">
                  <a:moveTo>
                    <a:pt x="9430" y="56"/>
                  </a:moveTo>
                  <a:cubicBezTo>
                    <a:pt x="22574" y="10724"/>
                    <a:pt x="45434" y="-896"/>
                    <a:pt x="46387" y="56"/>
                  </a:cubicBezTo>
                  <a:cubicBezTo>
                    <a:pt x="60035" y="13829"/>
                    <a:pt x="74440" y="26841"/>
                    <a:pt x="89535" y="39013"/>
                  </a:cubicBezTo>
                  <a:cubicBezTo>
                    <a:pt x="97631" y="45395"/>
                    <a:pt x="110395" y="53968"/>
                    <a:pt x="108585" y="66255"/>
                  </a:cubicBezTo>
                  <a:cubicBezTo>
                    <a:pt x="104489" y="88353"/>
                    <a:pt x="69152" y="81590"/>
                    <a:pt x="55817" y="74827"/>
                  </a:cubicBezTo>
                  <a:cubicBezTo>
                    <a:pt x="42481" y="68065"/>
                    <a:pt x="31623" y="56920"/>
                    <a:pt x="19050" y="49110"/>
                  </a:cubicBezTo>
                  <a:cubicBezTo>
                    <a:pt x="10097" y="43490"/>
                    <a:pt x="1238" y="40633"/>
                    <a:pt x="0" y="29298"/>
                  </a:cubicBezTo>
                  <a:cubicBezTo>
                    <a:pt x="599" y="18906"/>
                    <a:pt x="3845" y="8838"/>
                    <a:pt x="9430" y="56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1" name="Google Shape;3781;p38"/>
            <p:cNvSpPr/>
            <p:nvPr/>
          </p:nvSpPr>
          <p:spPr>
            <a:xfrm>
              <a:off x="2931020" y="3181773"/>
              <a:ext cx="108151" cy="56575"/>
            </a:xfrm>
            <a:custGeom>
              <a:avLst/>
              <a:gdLst/>
              <a:ahLst/>
              <a:cxnLst/>
              <a:rect l="l" t="t" r="r" b="b"/>
              <a:pathLst>
                <a:path w="108151" h="56575" extrusionOk="0">
                  <a:moveTo>
                    <a:pt x="138" y="0"/>
                  </a:moveTo>
                  <a:cubicBezTo>
                    <a:pt x="1948" y="10859"/>
                    <a:pt x="10615" y="13811"/>
                    <a:pt x="19188" y="19050"/>
                  </a:cubicBezTo>
                  <a:cubicBezTo>
                    <a:pt x="31951" y="26956"/>
                    <a:pt x="43286" y="38100"/>
                    <a:pt x="56526" y="45149"/>
                  </a:cubicBezTo>
                  <a:cubicBezTo>
                    <a:pt x="69766" y="52197"/>
                    <a:pt x="99579" y="57626"/>
                    <a:pt x="108151" y="41815"/>
                  </a:cubicBezTo>
                  <a:cubicBezTo>
                    <a:pt x="103579" y="63437"/>
                    <a:pt x="69194" y="56769"/>
                    <a:pt x="55954" y="50102"/>
                  </a:cubicBezTo>
                  <a:cubicBezTo>
                    <a:pt x="42715" y="43434"/>
                    <a:pt x="31761" y="32195"/>
                    <a:pt x="19188" y="24384"/>
                  </a:cubicBezTo>
                  <a:cubicBezTo>
                    <a:pt x="9663" y="18764"/>
                    <a:pt x="1281" y="15907"/>
                    <a:pt x="138" y="4572"/>
                  </a:cubicBezTo>
                  <a:cubicBezTo>
                    <a:pt x="-46" y="3058"/>
                    <a:pt x="-46" y="1514"/>
                    <a:pt x="138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2" name="Google Shape;3782;p38"/>
            <p:cNvSpPr/>
            <p:nvPr/>
          </p:nvSpPr>
          <p:spPr>
            <a:xfrm>
              <a:off x="2630424" y="2780976"/>
              <a:ext cx="382278" cy="462504"/>
            </a:xfrm>
            <a:custGeom>
              <a:avLst/>
              <a:gdLst/>
              <a:ahLst/>
              <a:cxnLst/>
              <a:rect l="l" t="t" r="r" b="b"/>
              <a:pathLst>
                <a:path w="382278" h="462504" extrusionOk="0">
                  <a:moveTo>
                    <a:pt x="2983" y="31799"/>
                  </a:moveTo>
                  <a:cubicBezTo>
                    <a:pt x="-11495" y="122381"/>
                    <a:pt x="28700" y="156100"/>
                    <a:pt x="80993" y="175435"/>
                  </a:cubicBezTo>
                  <a:cubicBezTo>
                    <a:pt x="118521" y="189247"/>
                    <a:pt x="172337" y="210488"/>
                    <a:pt x="172337" y="210488"/>
                  </a:cubicBezTo>
                  <a:cubicBezTo>
                    <a:pt x="172337" y="210488"/>
                    <a:pt x="171575" y="230395"/>
                    <a:pt x="171194" y="274972"/>
                  </a:cubicBezTo>
                  <a:cubicBezTo>
                    <a:pt x="171194" y="314310"/>
                    <a:pt x="175957" y="457661"/>
                    <a:pt x="175957" y="457661"/>
                  </a:cubicBezTo>
                  <a:cubicBezTo>
                    <a:pt x="188510" y="464119"/>
                    <a:pt x="203409" y="464119"/>
                    <a:pt x="215962" y="457661"/>
                  </a:cubicBezTo>
                  <a:cubicBezTo>
                    <a:pt x="215962" y="457661"/>
                    <a:pt x="237107" y="347743"/>
                    <a:pt x="241584" y="298213"/>
                  </a:cubicBezTo>
                  <a:cubicBezTo>
                    <a:pt x="247585" y="231062"/>
                    <a:pt x="257967" y="187056"/>
                    <a:pt x="254538" y="172578"/>
                  </a:cubicBezTo>
                  <a:cubicBezTo>
                    <a:pt x="251490" y="159815"/>
                    <a:pt x="178338" y="123715"/>
                    <a:pt x="154716" y="104379"/>
                  </a:cubicBezTo>
                  <a:lnTo>
                    <a:pt x="308926" y="155624"/>
                  </a:lnTo>
                  <a:cubicBezTo>
                    <a:pt x="305837" y="172302"/>
                    <a:pt x="304338" y="189237"/>
                    <a:pt x="304449" y="206201"/>
                  </a:cubicBezTo>
                  <a:cubicBezTo>
                    <a:pt x="305878" y="259541"/>
                    <a:pt x="308735" y="374889"/>
                    <a:pt x="308735" y="374889"/>
                  </a:cubicBezTo>
                  <a:cubicBezTo>
                    <a:pt x="308735" y="374889"/>
                    <a:pt x="329881" y="390129"/>
                    <a:pt x="347883" y="374889"/>
                  </a:cubicBezTo>
                  <a:cubicBezTo>
                    <a:pt x="347883" y="374889"/>
                    <a:pt x="386555" y="146289"/>
                    <a:pt x="381887" y="116190"/>
                  </a:cubicBezTo>
                  <a:cubicBezTo>
                    <a:pt x="377411" y="87615"/>
                    <a:pt x="241870" y="28846"/>
                    <a:pt x="217962" y="8653"/>
                  </a:cubicBezTo>
                  <a:cubicBezTo>
                    <a:pt x="209558" y="1757"/>
                    <a:pt x="198605" y="-1225"/>
                    <a:pt x="187863" y="4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3" name="Google Shape;3783;p38"/>
            <p:cNvSpPr/>
            <p:nvPr/>
          </p:nvSpPr>
          <p:spPr>
            <a:xfrm>
              <a:off x="2662372" y="2471875"/>
              <a:ext cx="120066" cy="117360"/>
            </a:xfrm>
            <a:custGeom>
              <a:avLst/>
              <a:gdLst/>
              <a:ahLst/>
              <a:cxnLst/>
              <a:rect l="l" t="t" r="r" b="b"/>
              <a:pathLst>
                <a:path w="120066" h="117360" extrusionOk="0">
                  <a:moveTo>
                    <a:pt x="24565" y="0"/>
                  </a:moveTo>
                  <a:cubicBezTo>
                    <a:pt x="24565" y="0"/>
                    <a:pt x="26756" y="43148"/>
                    <a:pt x="25804" y="46958"/>
                  </a:cubicBezTo>
                  <a:cubicBezTo>
                    <a:pt x="24851" y="50768"/>
                    <a:pt x="5992" y="63436"/>
                    <a:pt x="562" y="67913"/>
                  </a:cubicBezTo>
                  <a:cubicBezTo>
                    <a:pt x="-4867" y="72390"/>
                    <a:pt x="30376" y="107251"/>
                    <a:pt x="47521" y="115538"/>
                  </a:cubicBezTo>
                  <a:cubicBezTo>
                    <a:pt x="64666" y="123825"/>
                    <a:pt x="119053" y="102679"/>
                    <a:pt x="120006" y="75914"/>
                  </a:cubicBezTo>
                  <a:cubicBezTo>
                    <a:pt x="120958" y="49149"/>
                    <a:pt x="110481" y="26765"/>
                    <a:pt x="102385" y="25622"/>
                  </a:cubicBezTo>
                  <a:cubicBezTo>
                    <a:pt x="94288" y="24479"/>
                    <a:pt x="24565" y="0"/>
                    <a:pt x="24565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4" name="Google Shape;3784;p38"/>
            <p:cNvSpPr/>
            <p:nvPr/>
          </p:nvSpPr>
          <p:spPr>
            <a:xfrm>
              <a:off x="2630208" y="2488280"/>
              <a:ext cx="194941" cy="380900"/>
            </a:xfrm>
            <a:custGeom>
              <a:avLst/>
              <a:gdLst/>
              <a:ahLst/>
              <a:cxnLst/>
              <a:rect l="l" t="t" r="r" b="b"/>
              <a:pathLst>
                <a:path w="194941" h="380900" extrusionOk="0">
                  <a:moveTo>
                    <a:pt x="51967" y="37982"/>
                  </a:moveTo>
                  <a:cubicBezTo>
                    <a:pt x="51967" y="37982"/>
                    <a:pt x="83304" y="84655"/>
                    <a:pt x="126928" y="89036"/>
                  </a:cubicBezTo>
                  <a:cubicBezTo>
                    <a:pt x="140740" y="75416"/>
                    <a:pt x="141978" y="27124"/>
                    <a:pt x="122928" y="11694"/>
                  </a:cubicBezTo>
                  <a:cubicBezTo>
                    <a:pt x="122928" y="11694"/>
                    <a:pt x="140454" y="-2404"/>
                    <a:pt x="152455" y="359"/>
                  </a:cubicBezTo>
                  <a:cubicBezTo>
                    <a:pt x="165339" y="8141"/>
                    <a:pt x="174927" y="20371"/>
                    <a:pt x="179411" y="34744"/>
                  </a:cubicBezTo>
                  <a:cubicBezTo>
                    <a:pt x="190515" y="66815"/>
                    <a:pt x="195743" y="100638"/>
                    <a:pt x="194842" y="134566"/>
                  </a:cubicBezTo>
                  <a:cubicBezTo>
                    <a:pt x="194175" y="180286"/>
                    <a:pt x="194842" y="296015"/>
                    <a:pt x="194842" y="296015"/>
                  </a:cubicBezTo>
                  <a:cubicBezTo>
                    <a:pt x="189720" y="323790"/>
                    <a:pt x="172934" y="348031"/>
                    <a:pt x="148741" y="362594"/>
                  </a:cubicBezTo>
                  <a:cubicBezTo>
                    <a:pt x="117245" y="380282"/>
                    <a:pt x="80217" y="385388"/>
                    <a:pt x="45109" y="376882"/>
                  </a:cubicBezTo>
                  <a:cubicBezTo>
                    <a:pt x="23011" y="371738"/>
                    <a:pt x="14724" y="359356"/>
                    <a:pt x="7009" y="343259"/>
                  </a:cubicBezTo>
                  <a:cubicBezTo>
                    <a:pt x="9009" y="311255"/>
                    <a:pt x="21677" y="245246"/>
                    <a:pt x="16534" y="204861"/>
                  </a:cubicBezTo>
                  <a:cubicBezTo>
                    <a:pt x="11390" y="164475"/>
                    <a:pt x="2722" y="134471"/>
                    <a:pt x="436" y="101800"/>
                  </a:cubicBezTo>
                  <a:cubicBezTo>
                    <a:pt x="-1850" y="69129"/>
                    <a:pt x="4818" y="69891"/>
                    <a:pt x="21106" y="58271"/>
                  </a:cubicBezTo>
                  <a:cubicBezTo>
                    <a:pt x="30902" y="50794"/>
                    <a:pt x="41215" y="44012"/>
                    <a:pt x="51967" y="3798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5" name="Google Shape;3785;p38"/>
            <p:cNvSpPr/>
            <p:nvPr/>
          </p:nvSpPr>
          <p:spPr>
            <a:xfrm>
              <a:off x="2658361" y="2350349"/>
              <a:ext cx="128870" cy="157700"/>
            </a:xfrm>
            <a:custGeom>
              <a:avLst/>
              <a:gdLst/>
              <a:ahLst/>
              <a:cxnLst/>
              <a:rect l="l" t="t" r="r" b="b"/>
              <a:pathLst>
                <a:path w="128870" h="157700" extrusionOk="0">
                  <a:moveTo>
                    <a:pt x="126208" y="57232"/>
                  </a:moveTo>
                  <a:lnTo>
                    <a:pt x="126208" y="57232"/>
                  </a:lnTo>
                  <a:cubicBezTo>
                    <a:pt x="121064" y="23704"/>
                    <a:pt x="96871" y="-1632"/>
                    <a:pt x="62390" y="82"/>
                  </a:cubicBezTo>
                  <a:cubicBezTo>
                    <a:pt x="25643" y="2454"/>
                    <a:pt x="-2228" y="34162"/>
                    <a:pt x="140" y="70910"/>
                  </a:cubicBezTo>
                  <a:cubicBezTo>
                    <a:pt x="1446" y="91170"/>
                    <a:pt x="11913" y="109734"/>
                    <a:pt x="28576" y="121335"/>
                  </a:cubicBezTo>
                  <a:cubicBezTo>
                    <a:pt x="29769" y="126384"/>
                    <a:pt x="31560" y="131279"/>
                    <a:pt x="33910" y="135909"/>
                  </a:cubicBezTo>
                  <a:cubicBezTo>
                    <a:pt x="46102" y="150196"/>
                    <a:pt x="83059" y="159054"/>
                    <a:pt x="93632" y="157530"/>
                  </a:cubicBezTo>
                  <a:cubicBezTo>
                    <a:pt x="106549" y="156387"/>
                    <a:pt x="117460" y="147481"/>
                    <a:pt x="121159" y="135051"/>
                  </a:cubicBezTo>
                  <a:cubicBezTo>
                    <a:pt x="132589" y="108953"/>
                    <a:pt x="128589" y="73806"/>
                    <a:pt x="126208" y="5723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6" name="Google Shape;3786;p38"/>
            <p:cNvSpPr/>
            <p:nvPr/>
          </p:nvSpPr>
          <p:spPr>
            <a:xfrm>
              <a:off x="2645583" y="2336673"/>
              <a:ext cx="136833" cy="135201"/>
            </a:xfrm>
            <a:custGeom>
              <a:avLst/>
              <a:gdLst/>
              <a:ahLst/>
              <a:cxnLst/>
              <a:rect l="l" t="t" r="r" b="b"/>
              <a:pathLst>
                <a:path w="136833" h="135201" extrusionOk="0">
                  <a:moveTo>
                    <a:pt x="41354" y="135202"/>
                  </a:moveTo>
                  <a:lnTo>
                    <a:pt x="41354" y="135202"/>
                  </a:lnTo>
                  <a:lnTo>
                    <a:pt x="44497" y="105960"/>
                  </a:lnTo>
                  <a:cubicBezTo>
                    <a:pt x="44497" y="105960"/>
                    <a:pt x="20685" y="44143"/>
                    <a:pt x="77073" y="56049"/>
                  </a:cubicBezTo>
                  <a:cubicBezTo>
                    <a:pt x="114220" y="63860"/>
                    <a:pt x="123555" y="67289"/>
                    <a:pt x="134890" y="42333"/>
                  </a:cubicBezTo>
                  <a:cubicBezTo>
                    <a:pt x="146224" y="17378"/>
                    <a:pt x="106315" y="-5292"/>
                    <a:pt x="58690" y="1090"/>
                  </a:cubicBezTo>
                  <a:cubicBezTo>
                    <a:pt x="24779" y="4690"/>
                    <a:pt x="-720" y="33675"/>
                    <a:pt x="16" y="67765"/>
                  </a:cubicBezTo>
                  <a:cubicBezTo>
                    <a:pt x="1444" y="86053"/>
                    <a:pt x="6302" y="123677"/>
                    <a:pt x="41354" y="135202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7" name="Google Shape;3787;p38"/>
            <p:cNvSpPr/>
            <p:nvPr/>
          </p:nvSpPr>
          <p:spPr>
            <a:xfrm>
              <a:off x="2782568" y="2488639"/>
              <a:ext cx="62960" cy="91535"/>
            </a:xfrm>
            <a:custGeom>
              <a:avLst/>
              <a:gdLst/>
              <a:ahLst/>
              <a:cxnLst/>
              <a:rect l="l" t="t" r="r" b="b"/>
              <a:pathLst>
                <a:path w="62960" h="91535" extrusionOk="0">
                  <a:moveTo>
                    <a:pt x="40195" y="91535"/>
                  </a:moveTo>
                  <a:cubicBezTo>
                    <a:pt x="48803" y="91154"/>
                    <a:pt x="56942" y="87506"/>
                    <a:pt x="62960" y="81343"/>
                  </a:cubicBezTo>
                  <a:cubicBezTo>
                    <a:pt x="61722" y="65342"/>
                    <a:pt x="41243" y="4477"/>
                    <a:pt x="0" y="0"/>
                  </a:cubicBezTo>
                  <a:cubicBezTo>
                    <a:pt x="11224" y="7830"/>
                    <a:pt x="20113" y="18564"/>
                    <a:pt x="25718" y="31051"/>
                  </a:cubicBezTo>
                  <a:cubicBezTo>
                    <a:pt x="32101" y="50806"/>
                    <a:pt x="36942" y="71028"/>
                    <a:pt x="40195" y="9153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88" name="Google Shape;3788;p38"/>
            <p:cNvGrpSpPr/>
            <p:nvPr/>
          </p:nvGrpSpPr>
          <p:grpSpPr>
            <a:xfrm flipH="1">
              <a:off x="2710663" y="2723583"/>
              <a:ext cx="319677" cy="242660"/>
              <a:chOff x="6621095" y="1452181"/>
              <a:chExt cx="330894" cy="250785"/>
            </a:xfrm>
          </p:grpSpPr>
          <p:sp>
            <p:nvSpPr>
              <p:cNvPr id="3789" name="Google Shape;3789;p3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0" name="Google Shape;3790;p3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1" name="Google Shape;3791;p3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2" name="Google Shape;3792;p3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3" name="Google Shape;3793;p3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794" name="Google Shape;3794;p38"/>
            <p:cNvSpPr/>
            <p:nvPr/>
          </p:nvSpPr>
          <p:spPr>
            <a:xfrm>
              <a:off x="2596421" y="2551548"/>
              <a:ext cx="147299" cy="413263"/>
            </a:xfrm>
            <a:custGeom>
              <a:avLst/>
              <a:gdLst/>
              <a:ahLst/>
              <a:cxnLst/>
              <a:rect l="l" t="t" r="r" b="b"/>
              <a:pathLst>
                <a:path w="147299" h="413263" extrusionOk="0">
                  <a:moveTo>
                    <a:pt x="135855" y="346380"/>
                  </a:moveTo>
                  <a:cubicBezTo>
                    <a:pt x="128010" y="341189"/>
                    <a:pt x="119833" y="336503"/>
                    <a:pt x="111376" y="332378"/>
                  </a:cubicBezTo>
                  <a:cubicBezTo>
                    <a:pt x="103452" y="329902"/>
                    <a:pt x="96257" y="325520"/>
                    <a:pt x="90421" y="319615"/>
                  </a:cubicBezTo>
                  <a:cubicBezTo>
                    <a:pt x="82706" y="312090"/>
                    <a:pt x="70133" y="283705"/>
                    <a:pt x="61179" y="255988"/>
                  </a:cubicBezTo>
                  <a:cubicBezTo>
                    <a:pt x="52178" y="224727"/>
                    <a:pt x="48602" y="192161"/>
                    <a:pt x="50607" y="159690"/>
                  </a:cubicBezTo>
                  <a:cubicBezTo>
                    <a:pt x="54417" y="120828"/>
                    <a:pt x="68418" y="66440"/>
                    <a:pt x="71943" y="44057"/>
                  </a:cubicBezTo>
                  <a:cubicBezTo>
                    <a:pt x="75467" y="21673"/>
                    <a:pt x="68323" y="12719"/>
                    <a:pt x="57941" y="4528"/>
                  </a:cubicBezTo>
                  <a:cubicBezTo>
                    <a:pt x="45654" y="-4997"/>
                    <a:pt x="28794" y="-901"/>
                    <a:pt x="19841" y="30436"/>
                  </a:cubicBezTo>
                  <a:cubicBezTo>
                    <a:pt x="8316" y="73822"/>
                    <a:pt x="1670" y="118352"/>
                    <a:pt x="29" y="163214"/>
                  </a:cubicBezTo>
                  <a:cubicBezTo>
                    <a:pt x="-431" y="196476"/>
                    <a:pt x="4590" y="229594"/>
                    <a:pt x="14888" y="261227"/>
                  </a:cubicBezTo>
                  <a:cubicBezTo>
                    <a:pt x="24235" y="288316"/>
                    <a:pt x="36803" y="314186"/>
                    <a:pt x="52321" y="338284"/>
                  </a:cubicBezTo>
                  <a:cubicBezTo>
                    <a:pt x="56607" y="345523"/>
                    <a:pt x="58036" y="351904"/>
                    <a:pt x="64513" y="366859"/>
                  </a:cubicBezTo>
                  <a:cubicBezTo>
                    <a:pt x="70828" y="381680"/>
                    <a:pt x="80631" y="394748"/>
                    <a:pt x="93088" y="404959"/>
                  </a:cubicBezTo>
                  <a:cubicBezTo>
                    <a:pt x="104042" y="412865"/>
                    <a:pt x="109281" y="414484"/>
                    <a:pt x="112138" y="412484"/>
                  </a:cubicBezTo>
                  <a:cubicBezTo>
                    <a:pt x="114996" y="410483"/>
                    <a:pt x="114710" y="407054"/>
                    <a:pt x="110138" y="402959"/>
                  </a:cubicBezTo>
                  <a:cubicBezTo>
                    <a:pt x="102321" y="396910"/>
                    <a:pt x="95671" y="389481"/>
                    <a:pt x="90516" y="381051"/>
                  </a:cubicBezTo>
                  <a:cubicBezTo>
                    <a:pt x="90516" y="381051"/>
                    <a:pt x="100041" y="390576"/>
                    <a:pt x="106423" y="395910"/>
                  </a:cubicBezTo>
                  <a:cubicBezTo>
                    <a:pt x="111985" y="400596"/>
                    <a:pt x="118133" y="404530"/>
                    <a:pt x="124711" y="407626"/>
                  </a:cubicBezTo>
                  <a:cubicBezTo>
                    <a:pt x="131188" y="410483"/>
                    <a:pt x="140046" y="405054"/>
                    <a:pt x="135474" y="400673"/>
                  </a:cubicBezTo>
                  <a:cubicBezTo>
                    <a:pt x="130903" y="396291"/>
                    <a:pt x="125949" y="394291"/>
                    <a:pt x="117186" y="386290"/>
                  </a:cubicBezTo>
                  <a:cubicBezTo>
                    <a:pt x="112272" y="382147"/>
                    <a:pt x="107888" y="377412"/>
                    <a:pt x="104137" y="372193"/>
                  </a:cubicBezTo>
                  <a:cubicBezTo>
                    <a:pt x="110508" y="377022"/>
                    <a:pt x="117261" y="381318"/>
                    <a:pt x="124330" y="385052"/>
                  </a:cubicBezTo>
                  <a:cubicBezTo>
                    <a:pt x="129883" y="388462"/>
                    <a:pt x="136294" y="390214"/>
                    <a:pt x="142809" y="390100"/>
                  </a:cubicBezTo>
                  <a:cubicBezTo>
                    <a:pt x="146238" y="390100"/>
                    <a:pt x="150333" y="385242"/>
                    <a:pt x="143952" y="380575"/>
                  </a:cubicBezTo>
                  <a:cubicBezTo>
                    <a:pt x="135271" y="376012"/>
                    <a:pt x="127152" y="370450"/>
                    <a:pt x="119758" y="364001"/>
                  </a:cubicBezTo>
                  <a:cubicBezTo>
                    <a:pt x="112710" y="357048"/>
                    <a:pt x="108709" y="351143"/>
                    <a:pt x="110233" y="351047"/>
                  </a:cubicBezTo>
                  <a:cubicBezTo>
                    <a:pt x="111757" y="350952"/>
                    <a:pt x="116043" y="355238"/>
                    <a:pt x="124235" y="357810"/>
                  </a:cubicBezTo>
                  <a:cubicBezTo>
                    <a:pt x="132427" y="360382"/>
                    <a:pt x="141285" y="357810"/>
                    <a:pt x="142332" y="353619"/>
                  </a:cubicBezTo>
                  <a:cubicBezTo>
                    <a:pt x="143380" y="349428"/>
                    <a:pt x="143571" y="350190"/>
                    <a:pt x="135855" y="34638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5" name="Google Shape;3795;p38"/>
            <p:cNvSpPr/>
            <p:nvPr/>
          </p:nvSpPr>
          <p:spPr>
            <a:xfrm>
              <a:off x="2590449" y="2547578"/>
              <a:ext cx="84867" cy="115327"/>
            </a:xfrm>
            <a:custGeom>
              <a:avLst/>
              <a:gdLst/>
              <a:ahLst/>
              <a:cxnLst/>
              <a:rect l="l" t="t" r="r" b="b"/>
              <a:pathLst>
                <a:path w="84867" h="115327" extrusionOk="0">
                  <a:moveTo>
                    <a:pt x="0" y="91937"/>
                  </a:moveTo>
                  <a:cubicBezTo>
                    <a:pt x="0" y="91937"/>
                    <a:pt x="30766" y="122512"/>
                    <a:pt x="67151" y="113749"/>
                  </a:cubicBezTo>
                  <a:cubicBezTo>
                    <a:pt x="72390" y="110225"/>
                    <a:pt x="84868" y="38692"/>
                    <a:pt x="84868" y="38692"/>
                  </a:cubicBezTo>
                  <a:cubicBezTo>
                    <a:pt x="84868" y="38692"/>
                    <a:pt x="84868" y="-1027"/>
                    <a:pt x="54483" y="20"/>
                  </a:cubicBezTo>
                  <a:cubicBezTo>
                    <a:pt x="24098" y="1068"/>
                    <a:pt x="0" y="91937"/>
                    <a:pt x="0" y="919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96" name="Google Shape;3796;p38"/>
            <p:cNvGrpSpPr/>
            <p:nvPr/>
          </p:nvGrpSpPr>
          <p:grpSpPr>
            <a:xfrm>
              <a:off x="4651669" y="468299"/>
              <a:ext cx="319677" cy="242660"/>
              <a:chOff x="6621095" y="1452181"/>
              <a:chExt cx="330894" cy="250785"/>
            </a:xfrm>
          </p:grpSpPr>
          <p:sp>
            <p:nvSpPr>
              <p:cNvPr id="3797" name="Google Shape;3797;p3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8" name="Google Shape;3798;p3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9" name="Google Shape;3799;p3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0" name="Google Shape;3800;p3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1" name="Google Shape;3801;p3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02" name="Google Shape;3802;p38"/>
          <p:cNvGrpSpPr/>
          <p:nvPr/>
        </p:nvGrpSpPr>
        <p:grpSpPr>
          <a:xfrm>
            <a:off x="4931603" y="542890"/>
            <a:ext cx="1572889" cy="1611229"/>
            <a:chOff x="2270525" y="117216"/>
            <a:chExt cx="4650765" cy="4762722"/>
          </a:xfrm>
        </p:grpSpPr>
        <p:sp>
          <p:nvSpPr>
            <p:cNvPr id="3803" name="Google Shape;3803;p38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4" name="Google Shape;3804;p38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5" name="Google Shape;3805;p38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6" name="Google Shape;3806;p38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7" name="Google Shape;3807;p38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8" name="Google Shape;3808;p38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9" name="Google Shape;3809;p38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0" name="Google Shape;3810;p38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1" name="Google Shape;3811;p38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2" name="Google Shape;3812;p38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3" name="Google Shape;3813;p38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4" name="Google Shape;3814;p38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5" name="Google Shape;3815;p38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6" name="Google Shape;3816;p38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7" name="Google Shape;3817;p38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8" name="Google Shape;3818;p38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9" name="Google Shape;3819;p38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0" name="Google Shape;3820;p38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1" name="Google Shape;3821;p38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2" name="Google Shape;3822;p38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3" name="Google Shape;3823;p38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24" name="Google Shape;3824;p38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3825" name="Google Shape;3825;p38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6" name="Google Shape;3826;p38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7" name="Google Shape;3827;p38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8" name="Google Shape;3828;p38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29" name="Google Shape;3829;p38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0" name="Google Shape;3830;p38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1" name="Google Shape;3831;p38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2" name="Google Shape;3832;p38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3" name="Google Shape;3833;p38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4" name="Google Shape;3834;p38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5" name="Google Shape;3835;p38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6" name="Google Shape;3836;p38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7" name="Google Shape;3837;p38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8" name="Google Shape;3838;p38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39" name="Google Shape;3839;p38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0" name="Google Shape;3840;p38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1" name="Google Shape;3841;p38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2" name="Google Shape;3842;p38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3" name="Google Shape;3843;p38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4" name="Google Shape;3844;p38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5" name="Google Shape;3845;p38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6" name="Google Shape;3846;p38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7" name="Google Shape;3847;p38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8" name="Google Shape;3848;p38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49" name="Google Shape;3849;p38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0" name="Google Shape;3850;p38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1" name="Google Shape;3851;p38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2" name="Google Shape;3852;p38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3" name="Google Shape;3853;p38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4" name="Google Shape;3854;p38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5" name="Google Shape;3855;p38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6" name="Google Shape;3856;p38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7" name="Google Shape;3857;p38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8" name="Google Shape;3858;p38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9" name="Google Shape;3859;p38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0" name="Google Shape;3860;p38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1" name="Google Shape;3861;p38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2" name="Google Shape;3862;p38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3" name="Google Shape;3863;p38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4" name="Google Shape;3864;p38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865" name="Google Shape;3865;p38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6" name="Google Shape;3866;p38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7" name="Google Shape;3867;p38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8" name="Google Shape;3868;p38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9" name="Google Shape;3869;p38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0" name="Google Shape;3870;p38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1" name="Google Shape;3871;p38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2" name="Google Shape;3872;p38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3" name="Google Shape;3873;p38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4" name="Google Shape;3874;p38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5" name="Google Shape;3875;p38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6" name="Google Shape;3876;p38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7" name="Google Shape;3877;p38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8" name="Google Shape;3878;p38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9" name="Google Shape;3879;p38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0" name="Google Shape;3880;p38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1" name="Google Shape;3881;p38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2" name="Google Shape;3882;p38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3" name="Google Shape;3883;p38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4" name="Google Shape;3884;p38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5" name="Google Shape;3885;p38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6" name="Google Shape;3886;p38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7" name="Google Shape;3887;p38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8" name="Google Shape;3888;p38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9" name="Google Shape;3889;p38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0" name="Google Shape;3890;p38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1" name="Google Shape;3891;p38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2" name="Google Shape;3892;p38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93" name="Google Shape;3893;p38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94" name="Google Shape;3894;p38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3895" name="Google Shape;3895;p38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6" name="Google Shape;3896;p38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7" name="Google Shape;3897;p38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8" name="Google Shape;3898;p38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9" name="Google Shape;3899;p38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0" name="Google Shape;3900;p38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1" name="Google Shape;3901;p38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2" name="Google Shape;3902;p38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3" name="Google Shape;3903;p38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4" name="Google Shape;3904;p38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5" name="Google Shape;3905;p38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6" name="Google Shape;3906;p38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7" name="Google Shape;3907;p38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908" name="Google Shape;3908;p38"/>
          <p:cNvGrpSpPr/>
          <p:nvPr/>
        </p:nvGrpSpPr>
        <p:grpSpPr>
          <a:xfrm>
            <a:off x="4873089" y="2520210"/>
            <a:ext cx="1891791" cy="2028092"/>
            <a:chOff x="2183550" y="65875"/>
            <a:chExt cx="4483981" cy="4807045"/>
          </a:xfrm>
        </p:grpSpPr>
        <p:sp>
          <p:nvSpPr>
            <p:cNvPr id="3909" name="Google Shape;3909;p38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0" name="Google Shape;3910;p38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1" name="Google Shape;3911;p38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2" name="Google Shape;3912;p38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3" name="Google Shape;3913;p38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4" name="Google Shape;3914;p38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5" name="Google Shape;3915;p38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6" name="Google Shape;3916;p38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7" name="Google Shape;3917;p38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8" name="Google Shape;3918;p38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19" name="Google Shape;3919;p38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0" name="Google Shape;3920;p38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1" name="Google Shape;3921;p38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2" name="Google Shape;3922;p38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3" name="Google Shape;3923;p38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4" name="Google Shape;3924;p38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5" name="Google Shape;3925;p38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6" name="Google Shape;3926;p38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7" name="Google Shape;3927;p38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8" name="Google Shape;3928;p38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29" name="Google Shape;3929;p38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0" name="Google Shape;3930;p38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931" name="Google Shape;3931;p38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3932" name="Google Shape;3932;p38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3933" name="Google Shape;3933;p38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34" name="Google Shape;3934;p38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35" name="Google Shape;3935;p38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3936" name="Google Shape;3936;p38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3937" name="Google Shape;3937;p38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3938" name="Google Shape;3938;p38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939" name="Google Shape;3939;p38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0" name="Google Shape;3940;p38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1" name="Google Shape;3941;p38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2" name="Google Shape;3942;p38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3" name="Google Shape;3943;p38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4" name="Google Shape;3944;p38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5" name="Google Shape;3945;p38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6" name="Google Shape;3946;p38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7" name="Google Shape;3947;p38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8" name="Google Shape;3948;p38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49" name="Google Shape;3949;p38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0" name="Google Shape;3950;p38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1" name="Google Shape;3951;p38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2" name="Google Shape;3952;p38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3" name="Google Shape;3953;p38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4" name="Google Shape;3954;p38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5" name="Google Shape;3955;p38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6" name="Google Shape;3956;p38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7" name="Google Shape;3957;p38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8" name="Google Shape;3958;p38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59" name="Google Shape;3959;p38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0" name="Google Shape;3960;p38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1" name="Google Shape;3961;p38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2" name="Google Shape;3962;p38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3" name="Google Shape;3963;p38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4" name="Google Shape;3964;p38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5" name="Google Shape;3965;p38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6" name="Google Shape;3966;p38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7" name="Google Shape;3967;p38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8" name="Google Shape;3968;p38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69" name="Google Shape;3969;p38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0" name="Google Shape;3970;p38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1" name="Google Shape;3971;p38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2" name="Google Shape;3972;p38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3" name="Google Shape;3973;p38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4" name="Google Shape;3974;p38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5" name="Google Shape;3975;p38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6" name="Google Shape;3976;p38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7" name="Google Shape;3977;p38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8" name="Google Shape;3978;p38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79" name="Google Shape;3979;p38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0" name="Google Shape;3980;p38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1" name="Google Shape;3981;p38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2" name="Google Shape;3982;p38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3" name="Google Shape;3983;p38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4" name="Google Shape;3984;p38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5" name="Google Shape;3985;p38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6" name="Google Shape;3986;p38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7" name="Google Shape;3987;p38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8" name="Google Shape;3988;p38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89" name="Google Shape;3989;p38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0" name="Google Shape;3990;p38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1" name="Google Shape;3991;p38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2" name="Google Shape;3992;p38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3" name="Google Shape;3993;p38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4" name="Google Shape;3994;p38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5" name="Google Shape;3995;p38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6" name="Google Shape;3996;p38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7" name="Google Shape;3997;p38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8" name="Google Shape;3998;p38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3999" name="Google Shape;3999;p38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00" name="Google Shape;4000;p38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01" name="Google Shape;4001;p38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02" name="Google Shape;4002;p38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003" name="Google Shape;4003;p38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4004" name="Google Shape;4004;p38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4005" name="Google Shape;4005;p38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6" name="Google Shape;4006;p38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7" name="Google Shape;4007;p3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8" name="Google Shape;4008;p38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009" name="Google Shape;4009;p38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010" name="Google Shape;4010;p38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11" name="Google Shape;4011;p38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012" name="Google Shape;4012;p38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013" name="Google Shape;4013;p38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4" name="Google Shape;4014;p38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5" name="Google Shape;4015;p38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6" name="Google Shape;4016;p38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7" name="Google Shape;4017;p38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8" name="Google Shape;4018;p38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9" name="Google Shape;4019;p38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0" name="Google Shape;4020;p38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1" name="Google Shape;4021;p38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2" name="Google Shape;4022;p38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3" name="Google Shape;4023;p38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4" name="Google Shape;4024;p38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5" name="Google Shape;4025;p38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6" name="Google Shape;4026;p38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7" name="Google Shape;4027;p38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8" name="Google Shape;4028;p38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9" name="Google Shape;4029;p38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0" name="Google Shape;4030;p38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1" name="Google Shape;4031;p38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2" name="Google Shape;4032;p38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3" name="Google Shape;4033;p38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4" name="Google Shape;4034;p38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5" name="Google Shape;4035;p38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6" name="Google Shape;4036;p38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7" name="Google Shape;4037;p38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8" name="Google Shape;4038;p38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9" name="Google Shape;4039;p38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0" name="Google Shape;4040;p38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41" name="Google Shape;4041;p38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42" name="Google Shape;4042;p38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4043" name="Google Shape;4043;p38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4" name="Google Shape;4044;p38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5" name="Google Shape;4045;p38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6" name="Google Shape;4046;p38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7" name="Google Shape;4047;p38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048" name="Google Shape;4048;p38"/>
          <p:cNvGrpSpPr/>
          <p:nvPr/>
        </p:nvGrpSpPr>
        <p:grpSpPr>
          <a:xfrm>
            <a:off x="7307446" y="524392"/>
            <a:ext cx="1458674" cy="1629727"/>
            <a:chOff x="2181300" y="231400"/>
            <a:chExt cx="4262637" cy="4762499"/>
          </a:xfrm>
        </p:grpSpPr>
        <p:sp>
          <p:nvSpPr>
            <p:cNvPr id="4049" name="Google Shape;4049;p38"/>
            <p:cNvSpPr/>
            <p:nvPr/>
          </p:nvSpPr>
          <p:spPr>
            <a:xfrm>
              <a:off x="4504120" y="3382365"/>
              <a:ext cx="236644" cy="133254"/>
            </a:xfrm>
            <a:custGeom>
              <a:avLst/>
              <a:gdLst/>
              <a:ahLst/>
              <a:cxnLst/>
              <a:rect l="l" t="t" r="r" b="b"/>
              <a:pathLst>
                <a:path w="236644" h="133254" extrusionOk="0">
                  <a:moveTo>
                    <a:pt x="125355" y="133255"/>
                  </a:moveTo>
                  <a:lnTo>
                    <a:pt x="0" y="64389"/>
                  </a:lnTo>
                  <a:lnTo>
                    <a:pt x="111289" y="0"/>
                  </a:lnTo>
                  <a:lnTo>
                    <a:pt x="236644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0" name="Google Shape;4050;p38"/>
            <p:cNvSpPr/>
            <p:nvPr/>
          </p:nvSpPr>
          <p:spPr>
            <a:xfrm>
              <a:off x="5178128" y="3780033"/>
              <a:ext cx="236549" cy="133254"/>
            </a:xfrm>
            <a:custGeom>
              <a:avLst/>
              <a:gdLst/>
              <a:ahLst/>
              <a:cxnLst/>
              <a:rect l="l" t="t" r="r" b="b"/>
              <a:pathLst>
                <a:path w="236549" h="133254" extrusionOk="0">
                  <a:moveTo>
                    <a:pt x="125355" y="133255"/>
                  </a:moveTo>
                  <a:lnTo>
                    <a:pt x="0" y="64294"/>
                  </a:lnTo>
                  <a:lnTo>
                    <a:pt x="111290" y="0"/>
                  </a:lnTo>
                  <a:lnTo>
                    <a:pt x="236549" y="68866"/>
                  </a:lnTo>
                  <a:lnTo>
                    <a:pt x="125355" y="133255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1" name="Google Shape;4051;p3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2" name="Google Shape;4052;p38"/>
            <p:cNvSpPr/>
            <p:nvPr/>
          </p:nvSpPr>
          <p:spPr>
            <a:xfrm>
              <a:off x="4629475" y="2174500"/>
              <a:ext cx="494671" cy="1273873"/>
            </a:xfrm>
            <a:custGeom>
              <a:avLst/>
              <a:gdLst/>
              <a:ahLst/>
              <a:cxnLst/>
              <a:rect l="l" t="t" r="r" b="b"/>
              <a:pathLst>
                <a:path w="494671" h="1273873" extrusionOk="0">
                  <a:moveTo>
                    <a:pt x="118227" y="1273873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672" y="68389"/>
                  </a:lnTo>
                  <a:lnTo>
                    <a:pt x="118227" y="127387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3" name="Google Shape;4053;p38"/>
            <p:cNvSpPr/>
            <p:nvPr/>
          </p:nvSpPr>
          <p:spPr>
            <a:xfrm>
              <a:off x="4560192" y="2212790"/>
              <a:ext cx="494767" cy="1273873"/>
            </a:xfrm>
            <a:custGeom>
              <a:avLst/>
              <a:gdLst/>
              <a:ahLst/>
              <a:cxnLst/>
              <a:rect l="l" t="t" r="r" b="b"/>
              <a:pathLst>
                <a:path w="494767" h="1273873" extrusionOk="0">
                  <a:moveTo>
                    <a:pt x="118227" y="1273874"/>
                  </a:moveTo>
                  <a:lnTo>
                    <a:pt x="0" y="1205484"/>
                  </a:lnTo>
                  <a:lnTo>
                    <a:pt x="376540" y="0"/>
                  </a:lnTo>
                  <a:lnTo>
                    <a:pt x="494767" y="68389"/>
                  </a:lnTo>
                  <a:lnTo>
                    <a:pt x="118227" y="127387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4" name="Google Shape;4054;p38"/>
            <p:cNvSpPr/>
            <p:nvPr/>
          </p:nvSpPr>
          <p:spPr>
            <a:xfrm>
              <a:off x="5160832" y="224917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485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5" name="Google Shape;4055;p38"/>
            <p:cNvSpPr/>
            <p:nvPr/>
          </p:nvSpPr>
          <p:spPr>
            <a:xfrm>
              <a:off x="5078053" y="2296515"/>
              <a:ext cx="281692" cy="1586388"/>
            </a:xfrm>
            <a:custGeom>
              <a:avLst/>
              <a:gdLst/>
              <a:ahLst/>
              <a:cxnLst/>
              <a:rect l="l" t="t" r="r" b="b"/>
              <a:pathLst>
                <a:path w="281692" h="1586388" extrusionOk="0">
                  <a:moveTo>
                    <a:pt x="281692" y="1586389"/>
                  </a:moveTo>
                  <a:lnTo>
                    <a:pt x="162610" y="1517428"/>
                  </a:lnTo>
                  <a:lnTo>
                    <a:pt x="0" y="0"/>
                  </a:lnTo>
                  <a:lnTo>
                    <a:pt x="118227" y="68390"/>
                  </a:lnTo>
                  <a:lnTo>
                    <a:pt x="281692" y="1586389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6" name="Google Shape;4056;p38"/>
            <p:cNvSpPr/>
            <p:nvPr/>
          </p:nvSpPr>
          <p:spPr>
            <a:xfrm>
              <a:off x="4075404" y="1596713"/>
              <a:ext cx="2321774" cy="1343501"/>
            </a:xfrm>
            <a:custGeom>
              <a:avLst/>
              <a:gdLst/>
              <a:ahLst/>
              <a:cxnLst/>
              <a:rect l="l" t="t" r="r" b="b"/>
              <a:pathLst>
                <a:path w="2321774" h="1343501" extrusionOk="0">
                  <a:moveTo>
                    <a:pt x="2221415" y="1343501"/>
                  </a:moveTo>
                  <a:lnTo>
                    <a:pt x="0" y="58103"/>
                  </a:lnTo>
                  <a:lnTo>
                    <a:pt x="100360" y="0"/>
                  </a:lnTo>
                  <a:lnTo>
                    <a:pt x="2321775" y="1285399"/>
                  </a:lnTo>
                  <a:lnTo>
                    <a:pt x="2221415" y="1343501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7" name="Google Shape;4057;p38"/>
            <p:cNvSpPr/>
            <p:nvPr/>
          </p:nvSpPr>
          <p:spPr>
            <a:xfrm>
              <a:off x="4075404" y="1654530"/>
              <a:ext cx="2221415" cy="1401603"/>
            </a:xfrm>
            <a:custGeom>
              <a:avLst/>
              <a:gdLst/>
              <a:ahLst/>
              <a:cxnLst/>
              <a:rect l="l" t="t" r="r" b="b"/>
              <a:pathLst>
                <a:path w="2221415" h="1401603" extrusionOk="0">
                  <a:moveTo>
                    <a:pt x="2221415" y="1401604"/>
                  </a:moveTo>
                  <a:lnTo>
                    <a:pt x="0" y="116205"/>
                  </a:lnTo>
                  <a:lnTo>
                    <a:pt x="0" y="0"/>
                  </a:lnTo>
                  <a:lnTo>
                    <a:pt x="2221415" y="1285399"/>
                  </a:lnTo>
                  <a:lnTo>
                    <a:pt x="2221415" y="1401604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8" name="Google Shape;4058;p38"/>
            <p:cNvSpPr/>
            <p:nvPr/>
          </p:nvSpPr>
          <p:spPr>
            <a:xfrm>
              <a:off x="4206176" y="231400"/>
              <a:ext cx="2045689" cy="2621660"/>
            </a:xfrm>
            <a:custGeom>
              <a:avLst/>
              <a:gdLst/>
              <a:ahLst/>
              <a:cxnLst/>
              <a:rect l="l" t="t" r="r" b="b"/>
              <a:pathLst>
                <a:path w="2045689" h="2621660" extrusionOk="0">
                  <a:moveTo>
                    <a:pt x="2045690" y="2621661"/>
                  </a:moveTo>
                  <a:lnTo>
                    <a:pt x="0" y="1437894"/>
                  </a:lnTo>
                  <a:lnTo>
                    <a:pt x="0" y="0"/>
                  </a:lnTo>
                  <a:lnTo>
                    <a:pt x="2045690" y="1183767"/>
                  </a:lnTo>
                  <a:lnTo>
                    <a:pt x="2045690" y="262166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59" name="Google Shape;4059;p38"/>
            <p:cNvSpPr/>
            <p:nvPr/>
          </p:nvSpPr>
          <p:spPr>
            <a:xfrm>
              <a:off x="6296819" y="2879159"/>
              <a:ext cx="101975" cy="176974"/>
            </a:xfrm>
            <a:custGeom>
              <a:avLst/>
              <a:gdLst/>
              <a:ahLst/>
              <a:cxnLst/>
              <a:rect l="l" t="t" r="r" b="b"/>
              <a:pathLst>
                <a:path w="101975" h="176974" extrusionOk="0">
                  <a:moveTo>
                    <a:pt x="101975" y="118015"/>
                  </a:moveTo>
                  <a:lnTo>
                    <a:pt x="0" y="176974"/>
                  </a:lnTo>
                  <a:lnTo>
                    <a:pt x="0" y="58960"/>
                  </a:lnTo>
                  <a:lnTo>
                    <a:pt x="101975" y="0"/>
                  </a:lnTo>
                  <a:lnTo>
                    <a:pt x="101975" y="118015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0" name="Google Shape;4060;p38"/>
            <p:cNvSpPr/>
            <p:nvPr/>
          </p:nvSpPr>
          <p:spPr>
            <a:xfrm>
              <a:off x="4356811" y="496480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1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1" name="Google Shape;4061;p38"/>
            <p:cNvSpPr/>
            <p:nvPr/>
          </p:nvSpPr>
          <p:spPr>
            <a:xfrm>
              <a:off x="4598397" y="636212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2" name="Google Shape;4062;p38"/>
            <p:cNvSpPr/>
            <p:nvPr/>
          </p:nvSpPr>
          <p:spPr>
            <a:xfrm>
              <a:off x="4356811" y="619924"/>
              <a:ext cx="169452" cy="163353"/>
            </a:xfrm>
            <a:custGeom>
              <a:avLst/>
              <a:gdLst/>
              <a:ahLst/>
              <a:cxnLst/>
              <a:rect l="l" t="t" r="r" b="b"/>
              <a:pathLst>
                <a:path w="169452" h="163353" extrusionOk="0">
                  <a:moveTo>
                    <a:pt x="169453" y="163354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35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3" name="Google Shape;4063;p38"/>
            <p:cNvSpPr/>
            <p:nvPr/>
          </p:nvSpPr>
          <p:spPr>
            <a:xfrm>
              <a:off x="4598397" y="759656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4" name="Google Shape;4064;p38"/>
            <p:cNvSpPr/>
            <p:nvPr/>
          </p:nvSpPr>
          <p:spPr>
            <a:xfrm>
              <a:off x="4356811" y="761466"/>
              <a:ext cx="169452" cy="163448"/>
            </a:xfrm>
            <a:custGeom>
              <a:avLst/>
              <a:gdLst/>
              <a:ahLst/>
              <a:cxnLst/>
              <a:rect l="l" t="t" r="r" b="b"/>
              <a:pathLst>
                <a:path w="169452" h="163448" extrusionOk="0">
                  <a:moveTo>
                    <a:pt x="169453" y="163449"/>
                  </a:moveTo>
                  <a:lnTo>
                    <a:pt x="0" y="65437"/>
                  </a:lnTo>
                  <a:lnTo>
                    <a:pt x="0" y="0"/>
                  </a:lnTo>
                  <a:lnTo>
                    <a:pt x="169453" y="98107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5" name="Google Shape;4065;p38"/>
            <p:cNvSpPr/>
            <p:nvPr/>
          </p:nvSpPr>
          <p:spPr>
            <a:xfrm>
              <a:off x="4598397" y="901293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6" name="Google Shape;4066;p38"/>
            <p:cNvSpPr/>
            <p:nvPr/>
          </p:nvSpPr>
          <p:spPr>
            <a:xfrm>
              <a:off x="4356811" y="903102"/>
              <a:ext cx="169452" cy="163449"/>
            </a:xfrm>
            <a:custGeom>
              <a:avLst/>
              <a:gdLst/>
              <a:ahLst/>
              <a:cxnLst/>
              <a:rect l="l" t="t" r="r" b="b"/>
              <a:pathLst>
                <a:path w="169452" h="163449" extrusionOk="0">
                  <a:moveTo>
                    <a:pt x="169453" y="16344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169453" y="98012"/>
                  </a:lnTo>
                  <a:lnTo>
                    <a:pt x="169453" y="16344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7" name="Google Shape;4067;p38"/>
            <p:cNvSpPr/>
            <p:nvPr/>
          </p:nvSpPr>
          <p:spPr>
            <a:xfrm>
              <a:off x="4598397" y="1042929"/>
              <a:ext cx="298038" cy="237839"/>
            </a:xfrm>
            <a:custGeom>
              <a:avLst/>
              <a:gdLst/>
              <a:ahLst/>
              <a:cxnLst/>
              <a:rect l="l" t="t" r="r" b="b"/>
              <a:pathLst>
                <a:path w="298038" h="237839" extrusionOk="0">
                  <a:moveTo>
                    <a:pt x="298039" y="237839"/>
                  </a:moveTo>
                  <a:lnTo>
                    <a:pt x="0" y="65342"/>
                  </a:lnTo>
                  <a:lnTo>
                    <a:pt x="0" y="0"/>
                  </a:lnTo>
                  <a:lnTo>
                    <a:pt x="298039" y="172498"/>
                  </a:lnTo>
                  <a:lnTo>
                    <a:pt x="298039" y="2378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8" name="Google Shape;4068;p38"/>
            <p:cNvSpPr/>
            <p:nvPr/>
          </p:nvSpPr>
          <p:spPr>
            <a:xfrm>
              <a:off x="5115879" y="982814"/>
              <a:ext cx="204046" cy="276142"/>
            </a:xfrm>
            <a:custGeom>
              <a:avLst/>
              <a:gdLst/>
              <a:ahLst/>
              <a:cxnLst/>
              <a:rect l="l" t="t" r="r" b="b"/>
              <a:pathLst>
                <a:path w="204046" h="276142" extrusionOk="0">
                  <a:moveTo>
                    <a:pt x="665" y="41256"/>
                  </a:moveTo>
                  <a:cubicBezTo>
                    <a:pt x="38205" y="-7321"/>
                    <a:pt x="105207" y="-15132"/>
                    <a:pt x="182188" y="29255"/>
                  </a:cubicBezTo>
                  <a:cubicBezTo>
                    <a:pt x="189601" y="33541"/>
                    <a:pt x="196918" y="38208"/>
                    <a:pt x="204046" y="43161"/>
                  </a:cubicBezTo>
                  <a:lnTo>
                    <a:pt x="182663" y="276143"/>
                  </a:lnTo>
                  <a:lnTo>
                    <a:pt x="0" y="42209"/>
                  </a:lnTo>
                  <a:close/>
                </a:path>
              </a:pathLst>
            </a:custGeom>
            <a:solidFill>
              <a:srgbClr val="4399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69" name="Google Shape;4069;p38"/>
            <p:cNvSpPr/>
            <p:nvPr/>
          </p:nvSpPr>
          <p:spPr>
            <a:xfrm>
              <a:off x="5297876" y="1025975"/>
              <a:ext cx="199579" cy="260699"/>
            </a:xfrm>
            <a:custGeom>
              <a:avLst/>
              <a:gdLst/>
              <a:ahLst/>
              <a:cxnLst/>
              <a:rect l="l" t="t" r="r" b="b"/>
              <a:pathLst>
                <a:path w="199579" h="260699" extrusionOk="0">
                  <a:moveTo>
                    <a:pt x="199580" y="260699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864"/>
                    <a:pt x="171733" y="158972"/>
                    <a:pt x="199580" y="260699"/>
                  </a:cubicBezTo>
                  <a:close/>
                </a:path>
              </a:pathLst>
            </a:custGeom>
            <a:solidFill>
              <a:srgbClr val="F9CB0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0" name="Google Shape;4070;p38"/>
            <p:cNvSpPr/>
            <p:nvPr/>
          </p:nvSpPr>
          <p:spPr>
            <a:xfrm>
              <a:off x="5298541" y="1258956"/>
              <a:ext cx="212884" cy="276193"/>
            </a:xfrm>
            <a:custGeom>
              <a:avLst/>
              <a:gdLst/>
              <a:ahLst/>
              <a:cxnLst/>
              <a:rect l="l" t="t" r="r" b="b"/>
              <a:pathLst>
                <a:path w="212884" h="276193" extrusionOk="0">
                  <a:moveTo>
                    <a:pt x="212885" y="123444"/>
                  </a:moveTo>
                  <a:cubicBezTo>
                    <a:pt x="212885" y="228219"/>
                    <a:pt x="155862" y="285369"/>
                    <a:pt x="76315" y="274987"/>
                  </a:cubicBezTo>
                  <a:lnTo>
                    <a:pt x="0" y="0"/>
                  </a:lnTo>
                  <a:lnTo>
                    <a:pt x="199580" y="27718"/>
                  </a:lnTo>
                  <a:cubicBezTo>
                    <a:pt x="208332" y="58874"/>
                    <a:pt x="212809" y="91078"/>
                    <a:pt x="212885" y="123444"/>
                  </a:cubicBezTo>
                  <a:close/>
                </a:path>
              </a:pathLst>
            </a:custGeom>
            <a:solidFill>
              <a:srgbClr val="FF4D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1" name="Google Shape;4071;p38"/>
            <p:cNvSpPr/>
            <p:nvPr/>
          </p:nvSpPr>
          <p:spPr>
            <a:xfrm>
              <a:off x="5084706" y="1024070"/>
              <a:ext cx="290055" cy="509778"/>
            </a:xfrm>
            <a:custGeom>
              <a:avLst/>
              <a:gdLst/>
              <a:ahLst/>
              <a:cxnLst/>
              <a:rect l="l" t="t" r="r" b="b"/>
              <a:pathLst>
                <a:path w="290055" h="509778" extrusionOk="0">
                  <a:moveTo>
                    <a:pt x="31172" y="952"/>
                  </a:moveTo>
                  <a:cubicBezTo>
                    <a:pt x="11405" y="26956"/>
                    <a:pt x="0" y="64389"/>
                    <a:pt x="0" y="111442"/>
                  </a:cubicBezTo>
                  <a:cubicBezTo>
                    <a:pt x="0" y="247840"/>
                    <a:pt x="95513" y="413575"/>
                    <a:pt x="213360" y="481775"/>
                  </a:cubicBezTo>
                  <a:cubicBezTo>
                    <a:pt x="236863" y="496024"/>
                    <a:pt x="262913" y="505539"/>
                    <a:pt x="290055" y="509778"/>
                  </a:cubicBezTo>
                  <a:lnTo>
                    <a:pt x="213835" y="234886"/>
                  </a:lnTo>
                  <a:lnTo>
                    <a:pt x="323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2" name="Google Shape;4072;p38"/>
            <p:cNvSpPr/>
            <p:nvPr/>
          </p:nvSpPr>
          <p:spPr>
            <a:xfrm>
              <a:off x="5705494" y="1324174"/>
              <a:ext cx="204331" cy="276159"/>
            </a:xfrm>
            <a:custGeom>
              <a:avLst/>
              <a:gdLst/>
              <a:ahLst/>
              <a:cxnLst/>
              <a:rect l="l" t="t" r="r" b="b"/>
              <a:pathLst>
                <a:path w="204331" h="276159" extrusionOk="0">
                  <a:moveTo>
                    <a:pt x="950" y="41272"/>
                  </a:moveTo>
                  <a:cubicBezTo>
                    <a:pt x="38490" y="-7305"/>
                    <a:pt x="105492" y="-15116"/>
                    <a:pt x="182473" y="29176"/>
                  </a:cubicBezTo>
                  <a:cubicBezTo>
                    <a:pt x="189885" y="33462"/>
                    <a:pt x="197108" y="38129"/>
                    <a:pt x="204331" y="43178"/>
                  </a:cubicBezTo>
                  <a:lnTo>
                    <a:pt x="182283" y="276159"/>
                  </a:lnTo>
                  <a:lnTo>
                    <a:pt x="0" y="42130"/>
                  </a:lnTo>
                  <a:close/>
                </a:path>
              </a:pathLst>
            </a:custGeom>
            <a:solidFill>
              <a:srgbClr val="5435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3" name="Google Shape;4073;p38"/>
            <p:cNvSpPr/>
            <p:nvPr/>
          </p:nvSpPr>
          <p:spPr>
            <a:xfrm>
              <a:off x="5887776" y="1367351"/>
              <a:ext cx="199579" cy="260603"/>
            </a:xfrm>
            <a:custGeom>
              <a:avLst/>
              <a:gdLst/>
              <a:ahLst/>
              <a:cxnLst/>
              <a:rect l="l" t="t" r="r" b="b"/>
              <a:pathLst>
                <a:path w="199579" h="260603" extrusionOk="0">
                  <a:moveTo>
                    <a:pt x="199580" y="260604"/>
                  </a:moveTo>
                  <a:lnTo>
                    <a:pt x="0" y="232981"/>
                  </a:lnTo>
                  <a:lnTo>
                    <a:pt x="21859" y="0"/>
                  </a:lnTo>
                  <a:cubicBezTo>
                    <a:pt x="103591" y="56769"/>
                    <a:pt x="171638" y="158877"/>
                    <a:pt x="199580" y="260604"/>
                  </a:cubicBezTo>
                  <a:close/>
                </a:path>
              </a:pathLst>
            </a:custGeom>
            <a:solidFill>
              <a:srgbClr val="1B96E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4" name="Google Shape;4074;p38"/>
            <p:cNvSpPr/>
            <p:nvPr/>
          </p:nvSpPr>
          <p:spPr>
            <a:xfrm>
              <a:off x="5887776" y="1600333"/>
              <a:ext cx="213550" cy="276118"/>
            </a:xfrm>
            <a:custGeom>
              <a:avLst/>
              <a:gdLst/>
              <a:ahLst/>
              <a:cxnLst/>
              <a:rect l="l" t="t" r="r" b="b"/>
              <a:pathLst>
                <a:path w="213550" h="276118" extrusionOk="0">
                  <a:moveTo>
                    <a:pt x="213550" y="123444"/>
                  </a:moveTo>
                  <a:cubicBezTo>
                    <a:pt x="213550" y="228219"/>
                    <a:pt x="156527" y="285369"/>
                    <a:pt x="76981" y="274892"/>
                  </a:cubicBezTo>
                  <a:lnTo>
                    <a:pt x="0" y="0"/>
                  </a:lnTo>
                  <a:lnTo>
                    <a:pt x="199580" y="27622"/>
                  </a:lnTo>
                  <a:cubicBezTo>
                    <a:pt x="208504" y="58788"/>
                    <a:pt x="213208" y="91021"/>
                    <a:pt x="213550" y="1234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5" name="Google Shape;4075;p38"/>
            <p:cNvSpPr/>
            <p:nvPr/>
          </p:nvSpPr>
          <p:spPr>
            <a:xfrm>
              <a:off x="5674606" y="1365446"/>
              <a:ext cx="290055" cy="509682"/>
            </a:xfrm>
            <a:custGeom>
              <a:avLst/>
              <a:gdLst/>
              <a:ahLst/>
              <a:cxnLst/>
              <a:rect l="l" t="t" r="r" b="b"/>
              <a:pathLst>
                <a:path w="290055" h="509682" extrusionOk="0">
                  <a:moveTo>
                    <a:pt x="31077" y="857"/>
                  </a:moveTo>
                  <a:cubicBezTo>
                    <a:pt x="11404" y="26956"/>
                    <a:pt x="0" y="64294"/>
                    <a:pt x="0" y="111347"/>
                  </a:cubicBezTo>
                  <a:cubicBezTo>
                    <a:pt x="0" y="247745"/>
                    <a:pt x="95513" y="413575"/>
                    <a:pt x="213360" y="481775"/>
                  </a:cubicBezTo>
                  <a:cubicBezTo>
                    <a:pt x="236844" y="496033"/>
                    <a:pt x="262913" y="505520"/>
                    <a:pt x="290055" y="509683"/>
                  </a:cubicBezTo>
                  <a:lnTo>
                    <a:pt x="213170" y="234887"/>
                  </a:lnTo>
                  <a:lnTo>
                    <a:pt x="31647" y="0"/>
                  </a:ln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6" name="Google Shape;4076;p38"/>
            <p:cNvSpPr/>
            <p:nvPr/>
          </p:nvSpPr>
          <p:spPr>
            <a:xfrm>
              <a:off x="5115879" y="1943808"/>
              <a:ext cx="971477" cy="359289"/>
            </a:xfrm>
            <a:custGeom>
              <a:avLst/>
              <a:gdLst/>
              <a:ahLst/>
              <a:cxnLst/>
              <a:rect l="l" t="t" r="r" b="b"/>
              <a:pathLst>
                <a:path w="971477" h="359289" extrusionOk="0">
                  <a:moveTo>
                    <a:pt x="0" y="102961"/>
                  </a:moveTo>
                  <a:cubicBezTo>
                    <a:pt x="0" y="102961"/>
                    <a:pt x="144553" y="-173264"/>
                    <a:pt x="511684" y="179161"/>
                  </a:cubicBezTo>
                  <a:cubicBezTo>
                    <a:pt x="878815" y="531586"/>
                    <a:pt x="971477" y="258218"/>
                    <a:pt x="971477" y="258218"/>
                  </a:cubicBezTo>
                </a:path>
              </a:pathLst>
            </a:custGeom>
            <a:noFill/>
            <a:ln w="13475" cap="flat" cmpd="sng">
              <a:solidFill>
                <a:srgbClr val="D6D8E5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7" name="Google Shape;4077;p38"/>
            <p:cNvSpPr/>
            <p:nvPr/>
          </p:nvSpPr>
          <p:spPr>
            <a:xfrm rot="-1801764">
              <a:off x="5403245" y="1931037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1" y="86677"/>
                    <a:pt x="0" y="67274"/>
                    <a:pt x="0" y="43339"/>
                  </a:cubicBezTo>
                  <a:cubicBezTo>
                    <a:pt x="0" y="19403"/>
                    <a:pt x="11191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8" name="Google Shape;4078;p38"/>
            <p:cNvSpPr/>
            <p:nvPr/>
          </p:nvSpPr>
          <p:spPr>
            <a:xfrm rot="-1801764">
              <a:off x="5143652" y="193052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7"/>
                    <a:pt x="24995" y="86677"/>
                  </a:cubicBezTo>
                  <a:cubicBezTo>
                    <a:pt x="11190" y="86677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79" name="Google Shape;4079;p38"/>
            <p:cNvSpPr/>
            <p:nvPr/>
          </p:nvSpPr>
          <p:spPr>
            <a:xfrm rot="-1790023">
              <a:off x="5694653" y="2149239"/>
              <a:ext cx="50164" cy="86979"/>
            </a:xfrm>
            <a:custGeom>
              <a:avLst/>
              <a:gdLst/>
              <a:ahLst/>
              <a:cxnLst/>
              <a:rect l="l" t="t" r="r" b="b"/>
              <a:pathLst>
                <a:path w="50162" h="86976" extrusionOk="0">
                  <a:moveTo>
                    <a:pt x="50164" y="43489"/>
                  </a:moveTo>
                  <a:cubicBezTo>
                    <a:pt x="50164" y="67507"/>
                    <a:pt x="38934" y="86977"/>
                    <a:pt x="25082" y="86977"/>
                  </a:cubicBezTo>
                  <a:cubicBezTo>
                    <a:pt x="11231" y="86977"/>
                    <a:pt x="1" y="67507"/>
                    <a:pt x="1" y="43489"/>
                  </a:cubicBezTo>
                  <a:cubicBezTo>
                    <a:pt x="1" y="19471"/>
                    <a:pt x="11231" y="1"/>
                    <a:pt x="25082" y="1"/>
                  </a:cubicBezTo>
                  <a:cubicBezTo>
                    <a:pt x="38934" y="1"/>
                    <a:pt x="50164" y="19471"/>
                    <a:pt x="50164" y="4348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0" name="Google Shape;4080;p38"/>
            <p:cNvSpPr/>
            <p:nvPr/>
          </p:nvSpPr>
          <p:spPr>
            <a:xfrm rot="-1801764">
              <a:off x="5993267" y="2236949"/>
              <a:ext cx="49945" cy="86600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1" name="Google Shape;4081;p38"/>
            <p:cNvSpPr/>
            <p:nvPr/>
          </p:nvSpPr>
          <p:spPr>
            <a:xfrm>
              <a:off x="4356811" y="1418691"/>
              <a:ext cx="57973" cy="235172"/>
            </a:xfrm>
            <a:custGeom>
              <a:avLst/>
              <a:gdLst/>
              <a:ahLst/>
              <a:cxnLst/>
              <a:rect l="l" t="t" r="r" b="b"/>
              <a:pathLst>
                <a:path w="57973" h="235172" extrusionOk="0">
                  <a:moveTo>
                    <a:pt x="57973" y="235172"/>
                  </a:moveTo>
                  <a:lnTo>
                    <a:pt x="0" y="201549"/>
                  </a:lnTo>
                  <a:lnTo>
                    <a:pt x="0" y="0"/>
                  </a:lnTo>
                  <a:lnTo>
                    <a:pt x="57973" y="33623"/>
                  </a:lnTo>
                  <a:lnTo>
                    <a:pt x="57973" y="23517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2" name="Google Shape;4082;p38"/>
            <p:cNvSpPr/>
            <p:nvPr/>
          </p:nvSpPr>
          <p:spPr>
            <a:xfrm>
              <a:off x="4517330" y="1440789"/>
              <a:ext cx="58068" cy="305942"/>
            </a:xfrm>
            <a:custGeom>
              <a:avLst/>
              <a:gdLst/>
              <a:ahLst/>
              <a:cxnLst/>
              <a:rect l="l" t="t" r="r" b="b"/>
              <a:pathLst>
                <a:path w="58068" h="305942" extrusionOk="0">
                  <a:moveTo>
                    <a:pt x="58068" y="305943"/>
                  </a:moveTo>
                  <a:lnTo>
                    <a:pt x="0" y="272320"/>
                  </a:lnTo>
                  <a:lnTo>
                    <a:pt x="0" y="0"/>
                  </a:lnTo>
                  <a:lnTo>
                    <a:pt x="58068" y="33623"/>
                  </a:lnTo>
                  <a:lnTo>
                    <a:pt x="58068" y="30594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3" name="Google Shape;4083;p38"/>
            <p:cNvSpPr/>
            <p:nvPr/>
          </p:nvSpPr>
          <p:spPr>
            <a:xfrm>
              <a:off x="4677849" y="1415738"/>
              <a:ext cx="58067" cy="423862"/>
            </a:xfrm>
            <a:custGeom>
              <a:avLst/>
              <a:gdLst/>
              <a:ahLst/>
              <a:cxnLst/>
              <a:rect l="l" t="t" r="r" b="b"/>
              <a:pathLst>
                <a:path w="58067" h="423862" extrusionOk="0">
                  <a:moveTo>
                    <a:pt x="58068" y="423863"/>
                  </a:moveTo>
                  <a:lnTo>
                    <a:pt x="0" y="390335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423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4" name="Google Shape;4084;p38"/>
            <p:cNvSpPr/>
            <p:nvPr/>
          </p:nvSpPr>
          <p:spPr>
            <a:xfrm>
              <a:off x="4838368" y="1414214"/>
              <a:ext cx="58068" cy="518255"/>
            </a:xfrm>
            <a:custGeom>
              <a:avLst/>
              <a:gdLst/>
              <a:ahLst/>
              <a:cxnLst/>
              <a:rect l="l" t="t" r="r" b="b"/>
              <a:pathLst>
                <a:path w="58068" h="518255" extrusionOk="0">
                  <a:moveTo>
                    <a:pt x="58068" y="518255"/>
                  </a:moveTo>
                  <a:lnTo>
                    <a:pt x="0" y="484727"/>
                  </a:lnTo>
                  <a:lnTo>
                    <a:pt x="0" y="0"/>
                  </a:lnTo>
                  <a:lnTo>
                    <a:pt x="58068" y="33528"/>
                  </a:lnTo>
                  <a:lnTo>
                    <a:pt x="58068" y="518255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5" name="Google Shape;4085;p38"/>
            <p:cNvSpPr/>
            <p:nvPr/>
          </p:nvSpPr>
          <p:spPr>
            <a:xfrm>
              <a:off x="5343399" y="3731361"/>
              <a:ext cx="99124" cy="151542"/>
            </a:xfrm>
            <a:custGeom>
              <a:avLst/>
              <a:gdLst/>
              <a:ahLst/>
              <a:cxnLst/>
              <a:rect l="l" t="t" r="r" b="b"/>
              <a:pathLst>
                <a:path w="99124" h="151542" extrusionOk="0">
                  <a:moveTo>
                    <a:pt x="16347" y="151543"/>
                  </a:moveTo>
                  <a:lnTo>
                    <a:pt x="99124" y="104204"/>
                  </a:lnTo>
                  <a:lnTo>
                    <a:pt x="0" y="0"/>
                  </a:lnTo>
                  <a:lnTo>
                    <a:pt x="16347" y="151543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86" name="Google Shape;4086;p38"/>
            <p:cNvSpPr/>
            <p:nvPr/>
          </p:nvSpPr>
          <p:spPr>
            <a:xfrm>
              <a:off x="4678419" y="3350075"/>
              <a:ext cx="69282" cy="136588"/>
            </a:xfrm>
            <a:custGeom>
              <a:avLst/>
              <a:gdLst/>
              <a:ahLst/>
              <a:cxnLst/>
              <a:rect l="l" t="t" r="r" b="b"/>
              <a:pathLst>
                <a:path w="69282" h="136588" extrusionOk="0">
                  <a:moveTo>
                    <a:pt x="0" y="136588"/>
                  </a:moveTo>
                  <a:lnTo>
                    <a:pt x="69283" y="98298"/>
                  </a:lnTo>
                  <a:lnTo>
                    <a:pt x="42672" y="0"/>
                  </a:lnTo>
                  <a:lnTo>
                    <a:pt x="0" y="136588"/>
                  </a:lnTo>
                  <a:close/>
                </a:path>
              </a:pathLst>
            </a:custGeom>
            <a:solidFill>
              <a:srgbClr val="9EA2B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087" name="Google Shape;4087;p38"/>
            <p:cNvGrpSpPr/>
            <p:nvPr/>
          </p:nvGrpSpPr>
          <p:grpSpPr>
            <a:xfrm>
              <a:off x="3103642" y="4105408"/>
              <a:ext cx="746807" cy="516445"/>
              <a:chOff x="4884742" y="4921758"/>
              <a:chExt cx="746807" cy="516445"/>
            </a:xfrm>
          </p:grpSpPr>
          <p:sp>
            <p:nvSpPr>
              <p:cNvPr id="4088" name="Google Shape;4088;p38"/>
              <p:cNvSpPr/>
              <p:nvPr/>
            </p:nvSpPr>
            <p:spPr>
              <a:xfrm>
                <a:off x="4884742" y="505358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9" name="Google Shape;4089;p38"/>
              <p:cNvSpPr/>
              <p:nvPr/>
            </p:nvSpPr>
            <p:spPr>
              <a:xfrm>
                <a:off x="4966950" y="5004149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0" name="Google Shape;4090;p38"/>
              <p:cNvSpPr/>
              <p:nvPr/>
            </p:nvSpPr>
            <p:spPr>
              <a:xfrm>
                <a:off x="4967045" y="5111781"/>
                <a:ext cx="65671" cy="87534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534" extrusionOk="0">
                    <a:moveTo>
                      <a:pt x="0" y="87534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534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1" name="Google Shape;4091;p38"/>
              <p:cNvSpPr/>
              <p:nvPr/>
            </p:nvSpPr>
            <p:spPr>
              <a:xfrm>
                <a:off x="5581465" y="5114067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2" name="Google Shape;4092;p38"/>
              <p:cNvSpPr/>
              <p:nvPr/>
            </p:nvSpPr>
            <p:spPr>
              <a:xfrm>
                <a:off x="4966950" y="4921758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3" name="Google Shape;4093;p38"/>
              <p:cNvSpPr/>
              <p:nvPr/>
            </p:nvSpPr>
            <p:spPr>
              <a:xfrm>
                <a:off x="5061432" y="4974074"/>
                <a:ext cx="475691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248" extrusionOk="0">
                    <a:moveTo>
                      <a:pt x="475270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135" y="288679"/>
                      <a:pt x="162500" y="288679"/>
                      <a:pt x="69553" y="234958"/>
                    </a:cubicBezTo>
                    <a:cubicBezTo>
                      <a:pt x="26786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135" y="-13454"/>
                      <a:pt x="405987" y="40362"/>
                    </a:cubicBezTo>
                    <a:cubicBezTo>
                      <a:pt x="456072" y="69318"/>
                      <a:pt x="479167" y="107990"/>
                      <a:pt x="475270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4" name="Google Shape;4094;p38"/>
              <p:cNvSpPr/>
              <p:nvPr/>
            </p:nvSpPr>
            <p:spPr>
              <a:xfrm>
                <a:off x="5061893" y="4990552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675" y="272201"/>
                      <a:pt x="162040" y="272201"/>
                      <a:pt x="69092" y="218480"/>
                    </a:cubicBezTo>
                    <a:cubicBezTo>
                      <a:pt x="26325" y="193715"/>
                      <a:pt x="3231" y="161806"/>
                      <a:pt x="0" y="129421"/>
                    </a:cubicBezTo>
                    <a:cubicBezTo>
                      <a:pt x="3231" y="97036"/>
                      <a:pt x="26325" y="65127"/>
                      <a:pt x="69092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127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5" name="Google Shape;4095;p38"/>
              <p:cNvSpPr/>
              <p:nvPr/>
            </p:nvSpPr>
            <p:spPr>
              <a:xfrm>
                <a:off x="5183826" y="5052822"/>
                <a:ext cx="221040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4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336"/>
                      <a:pt x="94943" y="24193"/>
                      <a:pt x="90096" y="25146"/>
                    </a:cubicBezTo>
                    <a:cubicBezTo>
                      <a:pt x="85249" y="26098"/>
                      <a:pt x="80117" y="27527"/>
                      <a:pt x="74890" y="29051"/>
                    </a:cubicBezTo>
                    <a:cubicBezTo>
                      <a:pt x="69796" y="30623"/>
                      <a:pt x="64816" y="32537"/>
                      <a:pt x="59969" y="34766"/>
                    </a:cubicBezTo>
                    <a:lnTo>
                      <a:pt x="97984" y="56864"/>
                    </a:lnTo>
                    <a:lnTo>
                      <a:pt x="104922" y="54483"/>
                    </a:lnTo>
                    <a:cubicBezTo>
                      <a:pt x="114426" y="51244"/>
                      <a:pt x="123929" y="48482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643"/>
                      <a:pt x="172399" y="42148"/>
                      <a:pt x="179907" y="43624"/>
                    </a:cubicBezTo>
                    <a:cubicBezTo>
                      <a:pt x="187548" y="45291"/>
                      <a:pt x="194856" y="48187"/>
                      <a:pt x="201575" y="52197"/>
                    </a:cubicBezTo>
                    <a:cubicBezTo>
                      <a:pt x="208237" y="55512"/>
                      <a:pt x="213940" y="60503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280" y="101660"/>
                      <a:pt x="200416" y="106299"/>
                      <a:pt x="194067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68" y="123472"/>
                      <a:pt x="156746" y="128101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141" y="116014"/>
                    </a:lnTo>
                    <a:cubicBezTo>
                      <a:pt x="93517" y="116014"/>
                      <a:pt x="97129" y="116014"/>
                      <a:pt x="101881" y="115252"/>
                    </a:cubicBezTo>
                    <a:cubicBezTo>
                      <a:pt x="106632" y="114490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2905" y="80486"/>
                    </a:lnTo>
                    <a:lnTo>
                      <a:pt x="107773" y="82010"/>
                    </a:lnTo>
                    <a:cubicBezTo>
                      <a:pt x="99143" y="84982"/>
                      <a:pt x="90352" y="87458"/>
                      <a:pt x="81447" y="89440"/>
                    </a:cubicBezTo>
                    <a:cubicBezTo>
                      <a:pt x="74091" y="91192"/>
                      <a:pt x="66574" y="92212"/>
                      <a:pt x="59018" y="92488"/>
                    </a:cubicBezTo>
                    <a:cubicBezTo>
                      <a:pt x="52375" y="92745"/>
                      <a:pt x="45723" y="92097"/>
                      <a:pt x="39251" y="90583"/>
                    </a:cubicBezTo>
                    <a:cubicBezTo>
                      <a:pt x="32845" y="89049"/>
                      <a:pt x="26696" y="86573"/>
                      <a:pt x="21003" y="83248"/>
                    </a:cubicBezTo>
                    <a:cubicBezTo>
                      <a:pt x="14712" y="79953"/>
                      <a:pt x="9257" y="7525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43" y="34442"/>
                      <a:pt x="16670" y="29689"/>
                      <a:pt x="22524" y="25813"/>
                    </a:cubicBezTo>
                    <a:lnTo>
                      <a:pt x="0" y="12763"/>
                    </a:lnTo>
                    <a:lnTo>
                      <a:pt x="13210" y="5143"/>
                    </a:lnTo>
                    <a:lnTo>
                      <a:pt x="35544" y="18002"/>
                    </a:lnTo>
                    <a:cubicBezTo>
                      <a:pt x="45998" y="12811"/>
                      <a:pt x="56994" y="8782"/>
                      <a:pt x="68332" y="6001"/>
                    </a:cubicBezTo>
                    <a:cubicBezTo>
                      <a:pt x="79109" y="3257"/>
                      <a:pt x="90067" y="1248"/>
                      <a:pt x="101120" y="0"/>
                    </a:cubicBezTo>
                    <a:close/>
                    <a:moveTo>
                      <a:pt x="46949" y="62103"/>
                    </a:moveTo>
                    <a:cubicBezTo>
                      <a:pt x="52005" y="64941"/>
                      <a:pt x="57811" y="66170"/>
                      <a:pt x="63580" y="65627"/>
                    </a:cubicBezTo>
                    <a:cubicBezTo>
                      <a:pt x="71316" y="64770"/>
                      <a:pt x="78938" y="63036"/>
                      <a:pt x="86294" y="60484"/>
                    </a:cubicBezTo>
                    <a:lnTo>
                      <a:pt x="50560" y="39814"/>
                    </a:lnTo>
                    <a:cubicBezTo>
                      <a:pt x="37445" y="48320"/>
                      <a:pt x="36238" y="55750"/>
                      <a:pt x="46949" y="62103"/>
                    </a:cubicBezTo>
                    <a:close/>
                    <a:moveTo>
                      <a:pt x="172399" y="72580"/>
                    </a:moveTo>
                    <a:cubicBezTo>
                      <a:pt x="166953" y="69580"/>
                      <a:pt x="160680" y="68437"/>
                      <a:pt x="154532" y="69342"/>
                    </a:cubicBezTo>
                    <a:cubicBezTo>
                      <a:pt x="146083" y="70418"/>
                      <a:pt x="137748" y="72266"/>
                      <a:pt x="129632" y="74866"/>
                    </a:cubicBezTo>
                    <a:lnTo>
                      <a:pt x="165176" y="95440"/>
                    </a:lnTo>
                    <a:cubicBezTo>
                      <a:pt x="180287" y="86296"/>
                      <a:pt x="182758" y="78676"/>
                      <a:pt x="17239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6" name="Google Shape;4096;p38"/>
              <p:cNvSpPr/>
              <p:nvPr/>
            </p:nvSpPr>
            <p:spPr>
              <a:xfrm>
                <a:off x="5275158" y="5155977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859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7" name="Google Shape;4097;p38"/>
              <p:cNvSpPr/>
              <p:nvPr/>
            </p:nvSpPr>
            <p:spPr>
              <a:xfrm>
                <a:off x="5370766" y="5164169"/>
                <a:ext cx="31647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763" extrusionOk="0">
                    <a:moveTo>
                      <a:pt x="31648" y="12859"/>
                    </a:moveTo>
                    <a:lnTo>
                      <a:pt x="31648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648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8" name="Google Shape;4098;p38"/>
              <p:cNvSpPr/>
              <p:nvPr/>
            </p:nvSpPr>
            <p:spPr>
              <a:xfrm>
                <a:off x="5381410" y="5116639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9" name="Google Shape;4099;p38"/>
              <p:cNvSpPr/>
              <p:nvPr/>
            </p:nvSpPr>
            <p:spPr>
              <a:xfrm>
                <a:off x="5307090" y="5121401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210" y="15907"/>
                      <a:pt x="12545" y="1514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0" name="Google Shape;4100;p38"/>
              <p:cNvSpPr/>
              <p:nvPr/>
            </p:nvSpPr>
            <p:spPr>
              <a:xfrm>
                <a:off x="5234481" y="5079968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780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479"/>
                      <a:pt x="39346" y="17907"/>
                    </a:cubicBezTo>
                    <a:cubicBezTo>
                      <a:pt x="36029" y="14192"/>
                      <a:pt x="32189" y="10982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1" name="Google Shape;4101;p38"/>
              <p:cNvSpPr/>
              <p:nvPr/>
            </p:nvSpPr>
            <p:spPr>
              <a:xfrm>
                <a:off x="5275158" y="5056536"/>
                <a:ext cx="20623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623" h="18383" extrusionOk="0">
                    <a:moveTo>
                      <a:pt x="20623" y="18383"/>
                    </a:moveTo>
                    <a:lnTo>
                      <a:pt x="20623" y="5525"/>
                    </a:lnTo>
                    <a:lnTo>
                      <a:pt x="3706" y="0"/>
                    </a:lnTo>
                    <a:lnTo>
                      <a:pt x="0" y="10096"/>
                    </a:lnTo>
                    <a:lnTo>
                      <a:pt x="950" y="14764"/>
                    </a:lnTo>
                    <a:lnTo>
                      <a:pt x="20623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2" name="Google Shape;4102;p38"/>
              <p:cNvSpPr/>
              <p:nvPr/>
            </p:nvSpPr>
            <p:spPr>
              <a:xfrm>
                <a:off x="5183351" y="5052726"/>
                <a:ext cx="19577" cy="14573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573" extrusionOk="0">
                    <a:moveTo>
                      <a:pt x="0" y="12859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573"/>
                    </a:lnTo>
                    <a:lnTo>
                      <a:pt x="0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3" name="Google Shape;4103;p38"/>
              <p:cNvSpPr/>
              <p:nvPr/>
            </p:nvSpPr>
            <p:spPr>
              <a:xfrm>
                <a:off x="5184016" y="5095875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526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97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4" name="Google Shape;4104;p38"/>
              <p:cNvSpPr/>
              <p:nvPr/>
            </p:nvSpPr>
            <p:spPr>
              <a:xfrm>
                <a:off x="5183826" y="5039963"/>
                <a:ext cx="221034" cy="138969"/>
              </a:xfrm>
              <a:custGeom>
                <a:avLst/>
                <a:gdLst/>
                <a:ahLst/>
                <a:cxnLst/>
                <a:rect l="l" t="t" r="r" b="b"/>
                <a:pathLst>
                  <a:path w="221034" h="138969" extrusionOk="0">
                    <a:moveTo>
                      <a:pt x="111955" y="22098"/>
                    </a:moveTo>
                    <a:cubicBezTo>
                      <a:pt x="109027" y="22050"/>
                      <a:pt x="106100" y="22279"/>
                      <a:pt x="103211" y="22765"/>
                    </a:cubicBezTo>
                    <a:cubicBezTo>
                      <a:pt x="99315" y="23336"/>
                      <a:pt x="94943" y="24098"/>
                      <a:pt x="90096" y="25146"/>
                    </a:cubicBezTo>
                    <a:cubicBezTo>
                      <a:pt x="85249" y="26194"/>
                      <a:pt x="80117" y="27432"/>
                      <a:pt x="74890" y="29051"/>
                    </a:cubicBezTo>
                    <a:cubicBezTo>
                      <a:pt x="69786" y="30547"/>
                      <a:pt x="64797" y="32433"/>
                      <a:pt x="59969" y="34671"/>
                    </a:cubicBezTo>
                    <a:lnTo>
                      <a:pt x="97984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387"/>
                      <a:pt x="132388" y="46196"/>
                    </a:cubicBezTo>
                    <a:cubicBezTo>
                      <a:pt x="140466" y="44005"/>
                      <a:pt x="148744" y="42634"/>
                      <a:pt x="157098" y="42100"/>
                    </a:cubicBezTo>
                    <a:cubicBezTo>
                      <a:pt x="164739" y="41596"/>
                      <a:pt x="172408" y="42100"/>
                      <a:pt x="179907" y="43624"/>
                    </a:cubicBezTo>
                    <a:cubicBezTo>
                      <a:pt x="187548" y="45215"/>
                      <a:pt x="194875" y="48082"/>
                      <a:pt x="201575" y="52102"/>
                    </a:cubicBezTo>
                    <a:cubicBezTo>
                      <a:pt x="208218" y="55454"/>
                      <a:pt x="213911" y="60427"/>
                      <a:pt x="218112" y="66580"/>
                    </a:cubicBezTo>
                    <a:cubicBezTo>
                      <a:pt x="220858" y="71047"/>
                      <a:pt x="221714" y="76428"/>
                      <a:pt x="220488" y="81534"/>
                    </a:cubicBezTo>
                    <a:cubicBezTo>
                      <a:pt x="218901" y="87173"/>
                      <a:pt x="215812" y="92278"/>
                      <a:pt x="211554" y="96298"/>
                    </a:cubicBezTo>
                    <a:cubicBezTo>
                      <a:pt x="206280" y="101565"/>
                      <a:pt x="200416" y="106204"/>
                      <a:pt x="194067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634"/>
                    </a:lnTo>
                    <a:cubicBezTo>
                      <a:pt x="168977" y="123425"/>
                      <a:pt x="156755" y="128045"/>
                      <a:pt x="144172" y="131445"/>
                    </a:cubicBezTo>
                    <a:cubicBezTo>
                      <a:pt x="131019" y="135131"/>
                      <a:pt x="117562" y="137655"/>
                      <a:pt x="103971" y="138970"/>
                    </a:cubicBezTo>
                    <a:lnTo>
                      <a:pt x="91141" y="116014"/>
                    </a:lnTo>
                    <a:cubicBezTo>
                      <a:pt x="94734" y="115929"/>
                      <a:pt x="98317" y="115633"/>
                      <a:pt x="101881" y="115157"/>
                    </a:cubicBezTo>
                    <a:cubicBezTo>
                      <a:pt x="107279" y="114519"/>
                      <a:pt x="112639" y="113595"/>
                      <a:pt x="117942" y="112395"/>
                    </a:cubicBezTo>
                    <a:cubicBezTo>
                      <a:pt x="123834" y="111157"/>
                      <a:pt x="130012" y="109538"/>
                      <a:pt x="136949" y="107632"/>
                    </a:cubicBezTo>
                    <a:cubicBezTo>
                      <a:pt x="143441" y="105775"/>
                      <a:pt x="149799" y="103451"/>
                      <a:pt x="155957" y="100679"/>
                    </a:cubicBezTo>
                    <a:lnTo>
                      <a:pt x="117942" y="78677"/>
                    </a:lnTo>
                    <a:lnTo>
                      <a:pt x="112905" y="80391"/>
                    </a:ln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2" y="91164"/>
                      <a:pt x="66574" y="92154"/>
                      <a:pt x="59018" y="92392"/>
                    </a:cubicBezTo>
                    <a:cubicBezTo>
                      <a:pt x="52375" y="92631"/>
                      <a:pt x="45732" y="92021"/>
                      <a:pt x="39251" y="90583"/>
                    </a:cubicBezTo>
                    <a:cubicBezTo>
                      <a:pt x="32826" y="89049"/>
                      <a:pt x="26668" y="86544"/>
                      <a:pt x="21003" y="83153"/>
                    </a:cubicBezTo>
                    <a:cubicBezTo>
                      <a:pt x="14712" y="79848"/>
                      <a:pt x="9257" y="75162"/>
                      <a:pt x="5037" y="69437"/>
                    </a:cubicBezTo>
                    <a:cubicBezTo>
                      <a:pt x="1958" y="65151"/>
                      <a:pt x="447" y="59941"/>
                      <a:pt x="760" y="54673"/>
                    </a:cubicBezTo>
                    <a:cubicBezTo>
                      <a:pt x="1350" y="49216"/>
                      <a:pt x="3535" y="44044"/>
                      <a:pt x="7033" y="39814"/>
                    </a:cubicBezTo>
                    <a:cubicBezTo>
                      <a:pt x="11424" y="34357"/>
                      <a:pt x="16651" y="29623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00" y="3143"/>
                      <a:pt x="90067" y="117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95" y="65075"/>
                      <a:pt x="57802" y="66332"/>
                      <a:pt x="63580" y="65818"/>
                    </a:cubicBezTo>
                    <a:cubicBezTo>
                      <a:pt x="71307" y="64865"/>
                      <a:pt x="78910" y="63141"/>
                      <a:pt x="86294" y="60674"/>
                    </a:cubicBezTo>
                    <a:lnTo>
                      <a:pt x="50560" y="39910"/>
                    </a:lnTo>
                    <a:cubicBezTo>
                      <a:pt x="37445" y="48606"/>
                      <a:pt x="36238" y="56036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953" y="69675"/>
                      <a:pt x="160680" y="68532"/>
                      <a:pt x="154532" y="69437"/>
                    </a:cubicBezTo>
                    <a:cubicBezTo>
                      <a:pt x="146092" y="70561"/>
                      <a:pt x="137757" y="72409"/>
                      <a:pt x="129632" y="74962"/>
                    </a:cubicBezTo>
                    <a:lnTo>
                      <a:pt x="165176" y="95536"/>
                    </a:lnTo>
                    <a:cubicBezTo>
                      <a:pt x="180287" y="86296"/>
                      <a:pt x="182758" y="78677"/>
                      <a:pt x="172399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05" name="Google Shape;4105;p38"/>
            <p:cNvGrpSpPr/>
            <p:nvPr/>
          </p:nvGrpSpPr>
          <p:grpSpPr>
            <a:xfrm>
              <a:off x="3213031" y="4002823"/>
              <a:ext cx="664504" cy="467011"/>
              <a:chOff x="4994131" y="4819173"/>
              <a:chExt cx="664504" cy="467011"/>
            </a:xfrm>
          </p:grpSpPr>
          <p:sp>
            <p:nvSpPr>
              <p:cNvPr id="4106" name="Google Shape;4106;p38"/>
              <p:cNvSpPr/>
              <p:nvPr/>
            </p:nvSpPr>
            <p:spPr>
              <a:xfrm>
                <a:off x="4994131" y="4901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7" name="Google Shape;4107;p38"/>
              <p:cNvSpPr/>
              <p:nvPr/>
            </p:nvSpPr>
            <p:spPr>
              <a:xfrm>
                <a:off x="4994226" y="5009197"/>
                <a:ext cx="65576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576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576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8" name="Google Shape;4108;p38"/>
              <p:cNvSpPr/>
              <p:nvPr/>
            </p:nvSpPr>
            <p:spPr>
              <a:xfrm>
                <a:off x="5608645" y="5011483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09" name="Google Shape;4109;p38"/>
              <p:cNvSpPr/>
              <p:nvPr/>
            </p:nvSpPr>
            <p:spPr>
              <a:xfrm>
                <a:off x="4994131" y="4819173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0" name="Google Shape;4110;p38"/>
              <p:cNvSpPr/>
              <p:nvPr/>
            </p:nvSpPr>
            <p:spPr>
              <a:xfrm>
                <a:off x="5088612" y="4871585"/>
                <a:ext cx="475616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16" h="275248" extrusionOk="0">
                    <a:moveTo>
                      <a:pt x="475175" y="145899"/>
                    </a:moveTo>
                    <a:cubicBezTo>
                      <a:pt x="471849" y="178284"/>
                      <a:pt x="448849" y="210193"/>
                      <a:pt x="405987" y="234958"/>
                    </a:cubicBezTo>
                    <a:cubicBezTo>
                      <a:pt x="313040" y="288679"/>
                      <a:pt x="162500" y="288679"/>
                      <a:pt x="69553" y="234958"/>
                    </a:cubicBezTo>
                    <a:cubicBezTo>
                      <a:pt x="26691" y="210193"/>
                      <a:pt x="3692" y="178284"/>
                      <a:pt x="461" y="145899"/>
                    </a:cubicBezTo>
                    <a:cubicBezTo>
                      <a:pt x="-3626" y="107799"/>
                      <a:pt x="19468" y="69699"/>
                      <a:pt x="69553" y="40362"/>
                    </a:cubicBezTo>
                    <a:cubicBezTo>
                      <a:pt x="162500" y="-13454"/>
                      <a:pt x="313040" y="-13454"/>
                      <a:pt x="405987" y="40362"/>
                    </a:cubicBezTo>
                    <a:cubicBezTo>
                      <a:pt x="456072" y="69223"/>
                      <a:pt x="479167" y="107990"/>
                      <a:pt x="475175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1" name="Google Shape;4111;p38"/>
              <p:cNvSpPr/>
              <p:nvPr/>
            </p:nvSpPr>
            <p:spPr>
              <a:xfrm>
                <a:off x="5089073" y="4888063"/>
                <a:ext cx="474714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714" h="258770" extrusionOk="0">
                    <a:moveTo>
                      <a:pt x="474714" y="129421"/>
                    </a:moveTo>
                    <a:cubicBezTo>
                      <a:pt x="471388" y="161806"/>
                      <a:pt x="448389" y="193715"/>
                      <a:pt x="405527" y="218480"/>
                    </a:cubicBezTo>
                    <a:cubicBezTo>
                      <a:pt x="312580" y="272201"/>
                      <a:pt x="162040" y="272201"/>
                      <a:pt x="69092" y="218480"/>
                    </a:cubicBezTo>
                    <a:cubicBezTo>
                      <a:pt x="26230" y="193715"/>
                      <a:pt x="3231" y="161806"/>
                      <a:pt x="0" y="129421"/>
                    </a:cubicBezTo>
                    <a:cubicBezTo>
                      <a:pt x="3231" y="97036"/>
                      <a:pt x="26230" y="65127"/>
                      <a:pt x="69092" y="40362"/>
                    </a:cubicBezTo>
                    <a:cubicBezTo>
                      <a:pt x="162040" y="-13454"/>
                      <a:pt x="312580" y="-13454"/>
                      <a:pt x="405527" y="40362"/>
                    </a:cubicBezTo>
                    <a:cubicBezTo>
                      <a:pt x="448389" y="64937"/>
                      <a:pt x="471388" y="97036"/>
                      <a:pt x="474714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2" name="Google Shape;4112;p38"/>
              <p:cNvSpPr/>
              <p:nvPr/>
            </p:nvSpPr>
            <p:spPr>
              <a:xfrm>
                <a:off x="5211197" y="4950333"/>
                <a:ext cx="220817" cy="138588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8588" extrusionOk="0">
                    <a:moveTo>
                      <a:pt x="111669" y="21717"/>
                    </a:moveTo>
                    <a:cubicBezTo>
                      <a:pt x="108742" y="21679"/>
                      <a:pt x="105815" y="21898"/>
                      <a:pt x="102926" y="22384"/>
                    </a:cubicBezTo>
                    <a:cubicBezTo>
                      <a:pt x="99030" y="22955"/>
                      <a:pt x="94658" y="23717"/>
                      <a:pt x="89811" y="24765"/>
                    </a:cubicBezTo>
                    <a:cubicBezTo>
                      <a:pt x="84964" y="25813"/>
                      <a:pt x="80307" y="27051"/>
                      <a:pt x="74700" y="28670"/>
                    </a:cubicBezTo>
                    <a:cubicBezTo>
                      <a:pt x="69596" y="30204"/>
                      <a:pt x="64607" y="32109"/>
                      <a:pt x="59779" y="34385"/>
                    </a:cubicBezTo>
                    <a:lnTo>
                      <a:pt x="97794" y="56483"/>
                    </a:lnTo>
                    <a:lnTo>
                      <a:pt x="104637" y="54007"/>
                    </a:lnTo>
                    <a:cubicBezTo>
                      <a:pt x="114141" y="50768"/>
                      <a:pt x="123644" y="48006"/>
                      <a:pt x="132198" y="45815"/>
                    </a:cubicBezTo>
                    <a:cubicBezTo>
                      <a:pt x="140276" y="43624"/>
                      <a:pt x="148554" y="42253"/>
                      <a:pt x="156908" y="41720"/>
                    </a:cubicBezTo>
                    <a:cubicBezTo>
                      <a:pt x="164511" y="41215"/>
                      <a:pt x="172152" y="41720"/>
                      <a:pt x="179622" y="43244"/>
                    </a:cubicBezTo>
                    <a:cubicBezTo>
                      <a:pt x="187282" y="44872"/>
                      <a:pt x="194638" y="47739"/>
                      <a:pt x="201385" y="51721"/>
                    </a:cubicBezTo>
                    <a:cubicBezTo>
                      <a:pt x="208009" y="55064"/>
                      <a:pt x="213664" y="60045"/>
                      <a:pt x="217827" y="66199"/>
                    </a:cubicBezTo>
                    <a:cubicBezTo>
                      <a:pt x="220602" y="70656"/>
                      <a:pt x="221495" y="76038"/>
                      <a:pt x="220298" y="81153"/>
                    </a:cubicBezTo>
                    <a:cubicBezTo>
                      <a:pt x="218673" y="86773"/>
                      <a:pt x="215584" y="91869"/>
                      <a:pt x="211364" y="95917"/>
                    </a:cubicBezTo>
                    <a:cubicBezTo>
                      <a:pt x="206118" y="101213"/>
                      <a:pt x="200245" y="105851"/>
                      <a:pt x="193877" y="109728"/>
                    </a:cubicBezTo>
                    <a:lnTo>
                      <a:pt x="218207" y="123825"/>
                    </a:lnTo>
                    <a:lnTo>
                      <a:pt x="204902" y="131445"/>
                    </a:lnTo>
                    <a:lnTo>
                      <a:pt x="180382" y="117253"/>
                    </a:lnTo>
                    <a:cubicBezTo>
                      <a:pt x="168730" y="123044"/>
                      <a:pt x="156537" y="127663"/>
                      <a:pt x="143982" y="131064"/>
                    </a:cubicBezTo>
                    <a:cubicBezTo>
                      <a:pt x="130829" y="134731"/>
                      <a:pt x="117372" y="137255"/>
                      <a:pt x="103781" y="138589"/>
                    </a:cubicBezTo>
                    <a:lnTo>
                      <a:pt x="91236" y="116014"/>
                    </a:lnTo>
                    <a:cubicBezTo>
                      <a:pt x="94829" y="115919"/>
                      <a:pt x="98412" y="115633"/>
                      <a:pt x="101976" y="115157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107" y="109538"/>
                      <a:pt x="136950" y="107632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lnTo>
                      <a:pt x="113000" y="80391"/>
                    </a:ln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1" y="92678"/>
                      <a:pt x="45827" y="9206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69" y="79848"/>
                      <a:pt x="9352" y="75200"/>
                      <a:pt x="5132" y="69532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78" y="49263"/>
                      <a:pt x="3573" y="44044"/>
                      <a:pt x="7128" y="39814"/>
                    </a:cubicBezTo>
                    <a:cubicBezTo>
                      <a:pt x="11481" y="34357"/>
                      <a:pt x="16679" y="29623"/>
                      <a:pt x="22524" y="25813"/>
                    </a:cubicBezTo>
                    <a:lnTo>
                      <a:pt x="0" y="12763"/>
                    </a:lnTo>
                    <a:lnTo>
                      <a:pt x="13305" y="5048"/>
                    </a:lnTo>
                    <a:lnTo>
                      <a:pt x="35639" y="18002"/>
                    </a:lnTo>
                    <a:cubicBezTo>
                      <a:pt x="46093" y="12783"/>
                      <a:pt x="57089" y="8725"/>
                      <a:pt x="68427" y="5905"/>
                    </a:cubicBezTo>
                    <a:cubicBezTo>
                      <a:pt x="79195" y="3143"/>
                      <a:pt x="90162" y="1171"/>
                      <a:pt x="101215" y="0"/>
                    </a:cubicBezTo>
                    <a:close/>
                    <a:moveTo>
                      <a:pt x="46759" y="61817"/>
                    </a:moveTo>
                    <a:cubicBezTo>
                      <a:pt x="51758" y="64732"/>
                      <a:pt x="57546" y="65999"/>
                      <a:pt x="63295" y="65437"/>
                    </a:cubicBezTo>
                    <a:cubicBezTo>
                      <a:pt x="71050" y="64494"/>
                      <a:pt x="78691" y="62770"/>
                      <a:pt x="86104" y="60293"/>
                    </a:cubicBezTo>
                    <a:lnTo>
                      <a:pt x="50275" y="39624"/>
                    </a:lnTo>
                    <a:cubicBezTo>
                      <a:pt x="37160" y="48454"/>
                      <a:pt x="35991" y="55978"/>
                      <a:pt x="46759" y="62198"/>
                    </a:cubicBezTo>
                    <a:close/>
                    <a:moveTo>
                      <a:pt x="172209" y="72295"/>
                    </a:moveTo>
                    <a:cubicBezTo>
                      <a:pt x="166753" y="69323"/>
                      <a:pt x="160481" y="68218"/>
                      <a:pt x="154342" y="69152"/>
                    </a:cubicBezTo>
                    <a:cubicBezTo>
                      <a:pt x="145874" y="70237"/>
                      <a:pt x="137510" y="72057"/>
                      <a:pt x="129347" y="74581"/>
                    </a:cubicBezTo>
                    <a:lnTo>
                      <a:pt x="164891" y="95155"/>
                    </a:lnTo>
                    <a:cubicBezTo>
                      <a:pt x="180097" y="86296"/>
                      <a:pt x="182473" y="78867"/>
                      <a:pt x="17220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3" name="Google Shape;4113;p38"/>
              <p:cNvSpPr/>
              <p:nvPr/>
            </p:nvSpPr>
            <p:spPr>
              <a:xfrm>
                <a:off x="5302433" y="5053393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4" name="Google Shape;4114;p38"/>
              <p:cNvSpPr/>
              <p:nvPr/>
            </p:nvSpPr>
            <p:spPr>
              <a:xfrm>
                <a:off x="5397946" y="5061584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5" name="Google Shape;4115;p38"/>
              <p:cNvSpPr/>
              <p:nvPr/>
            </p:nvSpPr>
            <p:spPr>
              <a:xfrm>
                <a:off x="5408591" y="501405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6" name="Google Shape;4116;p38"/>
              <p:cNvSpPr/>
              <p:nvPr/>
            </p:nvSpPr>
            <p:spPr>
              <a:xfrm>
                <a:off x="5334271" y="501891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8" y="24670"/>
                    </a:lnTo>
                    <a:cubicBezTo>
                      <a:pt x="33928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7" name="Google Shape;4117;p38"/>
              <p:cNvSpPr/>
              <p:nvPr/>
            </p:nvSpPr>
            <p:spPr>
              <a:xfrm>
                <a:off x="5261567" y="4977479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875" y="29146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793" y="0"/>
                      <a:pt x="7793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8" name="Google Shape;4118;p38"/>
              <p:cNvSpPr/>
              <p:nvPr/>
            </p:nvSpPr>
            <p:spPr>
              <a:xfrm>
                <a:off x="5302338" y="4953952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19" name="Google Shape;4119;p38"/>
              <p:cNvSpPr/>
              <p:nvPr/>
            </p:nvSpPr>
            <p:spPr>
              <a:xfrm>
                <a:off x="5210437" y="4950142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0" name="Google Shape;4120;p38"/>
              <p:cNvSpPr/>
              <p:nvPr/>
            </p:nvSpPr>
            <p:spPr>
              <a:xfrm>
                <a:off x="5211197" y="4993481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1" name="Google Shape;4121;p38"/>
              <p:cNvSpPr/>
              <p:nvPr/>
            </p:nvSpPr>
            <p:spPr>
              <a:xfrm>
                <a:off x="5211197" y="4937378"/>
                <a:ext cx="22081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817" h="139065" extrusionOk="0">
                    <a:moveTo>
                      <a:pt x="111669" y="22098"/>
                    </a:moveTo>
                    <a:cubicBezTo>
                      <a:pt x="108742" y="22098"/>
                      <a:pt x="105815" y="22355"/>
                      <a:pt x="102926" y="22860"/>
                    </a:cubicBezTo>
                    <a:cubicBezTo>
                      <a:pt x="99030" y="23336"/>
                      <a:pt x="94658" y="24194"/>
                      <a:pt x="89811" y="25146"/>
                    </a:cubicBezTo>
                    <a:cubicBezTo>
                      <a:pt x="84964" y="26099"/>
                      <a:pt x="80307" y="27527"/>
                      <a:pt x="74700" y="29051"/>
                    </a:cubicBezTo>
                    <a:cubicBezTo>
                      <a:pt x="69606" y="30623"/>
                      <a:pt x="64626" y="32538"/>
                      <a:pt x="59779" y="34766"/>
                    </a:cubicBezTo>
                    <a:lnTo>
                      <a:pt x="97794" y="56864"/>
                    </a:lnTo>
                    <a:lnTo>
                      <a:pt x="104637" y="54483"/>
                    </a:lnTo>
                    <a:cubicBezTo>
                      <a:pt x="114141" y="51245"/>
                      <a:pt x="123644" y="48483"/>
                      <a:pt x="132198" y="46196"/>
                    </a:cubicBezTo>
                    <a:cubicBezTo>
                      <a:pt x="140276" y="44006"/>
                      <a:pt x="148554" y="42634"/>
                      <a:pt x="156908" y="42101"/>
                    </a:cubicBezTo>
                    <a:cubicBezTo>
                      <a:pt x="164511" y="41643"/>
                      <a:pt x="172142" y="42148"/>
                      <a:pt x="179622" y="43625"/>
                    </a:cubicBezTo>
                    <a:cubicBezTo>
                      <a:pt x="187291" y="45291"/>
                      <a:pt x="194638" y="48187"/>
                      <a:pt x="201385" y="52197"/>
                    </a:cubicBezTo>
                    <a:cubicBezTo>
                      <a:pt x="208028" y="55512"/>
                      <a:pt x="213693" y="60503"/>
                      <a:pt x="217827" y="66675"/>
                    </a:cubicBezTo>
                    <a:cubicBezTo>
                      <a:pt x="220602" y="71133"/>
                      <a:pt x="221495" y="76515"/>
                      <a:pt x="220298" y="81629"/>
                    </a:cubicBezTo>
                    <a:cubicBezTo>
                      <a:pt x="218644" y="87249"/>
                      <a:pt x="215574" y="92335"/>
                      <a:pt x="211364" y="96393"/>
                    </a:cubicBezTo>
                    <a:cubicBezTo>
                      <a:pt x="206090" y="101660"/>
                      <a:pt x="200226" y="106299"/>
                      <a:pt x="193877" y="110204"/>
                    </a:cubicBezTo>
                    <a:lnTo>
                      <a:pt x="218207" y="124206"/>
                    </a:lnTo>
                    <a:lnTo>
                      <a:pt x="204902" y="131921"/>
                    </a:lnTo>
                    <a:lnTo>
                      <a:pt x="180382" y="117729"/>
                    </a:lnTo>
                    <a:cubicBezTo>
                      <a:pt x="168711" y="123473"/>
                      <a:pt x="156527" y="128102"/>
                      <a:pt x="143982" y="131541"/>
                    </a:cubicBezTo>
                    <a:cubicBezTo>
                      <a:pt x="130810" y="135169"/>
                      <a:pt x="117372" y="137684"/>
                      <a:pt x="103781" y="139065"/>
                    </a:cubicBezTo>
                    <a:lnTo>
                      <a:pt x="91236" y="116015"/>
                    </a:lnTo>
                    <a:cubicBezTo>
                      <a:pt x="93612" y="116015"/>
                      <a:pt x="97129" y="116015"/>
                      <a:pt x="101976" y="115253"/>
                    </a:cubicBezTo>
                    <a:cubicBezTo>
                      <a:pt x="106823" y="114491"/>
                      <a:pt x="112050" y="113729"/>
                      <a:pt x="117942" y="112491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6"/>
                    </a:lnTo>
                    <a:cubicBezTo>
                      <a:pt x="99163" y="85011"/>
                      <a:pt x="90410" y="87468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1" y="92745"/>
                      <a:pt x="45818" y="92107"/>
                      <a:pt x="39346" y="90583"/>
                    </a:cubicBezTo>
                    <a:cubicBezTo>
                      <a:pt x="32912" y="89030"/>
                      <a:pt x="26734" y="86563"/>
                      <a:pt x="21003" y="83249"/>
                    </a:cubicBezTo>
                    <a:cubicBezTo>
                      <a:pt x="14759" y="79915"/>
                      <a:pt x="9342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97" y="49292"/>
                      <a:pt x="3592" y="44110"/>
                      <a:pt x="7128" y="39910"/>
                    </a:cubicBezTo>
                    <a:cubicBezTo>
                      <a:pt x="11500" y="34443"/>
                      <a:pt x="16698" y="29689"/>
                      <a:pt x="22524" y="25813"/>
                    </a:cubicBezTo>
                    <a:lnTo>
                      <a:pt x="0" y="12764"/>
                    </a:lnTo>
                    <a:lnTo>
                      <a:pt x="13305" y="5144"/>
                    </a:lnTo>
                    <a:lnTo>
                      <a:pt x="35639" y="18002"/>
                    </a:lnTo>
                    <a:cubicBezTo>
                      <a:pt x="46093" y="12811"/>
                      <a:pt x="57089" y="8782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6759" y="62294"/>
                    </a:moveTo>
                    <a:cubicBezTo>
                      <a:pt x="51786" y="65113"/>
                      <a:pt x="57555" y="66342"/>
                      <a:pt x="63295" y="65818"/>
                    </a:cubicBezTo>
                    <a:cubicBezTo>
                      <a:pt x="71069" y="64970"/>
                      <a:pt x="78720" y="63246"/>
                      <a:pt x="86104" y="60674"/>
                    </a:cubicBezTo>
                    <a:lnTo>
                      <a:pt x="50275" y="40005"/>
                    </a:lnTo>
                    <a:cubicBezTo>
                      <a:pt x="37160" y="48578"/>
                      <a:pt x="35991" y="56007"/>
                      <a:pt x="46759" y="62294"/>
                    </a:cubicBezTo>
                    <a:close/>
                    <a:moveTo>
                      <a:pt x="172209" y="72771"/>
                    </a:moveTo>
                    <a:cubicBezTo>
                      <a:pt x="166763" y="69771"/>
                      <a:pt x="160491" y="68628"/>
                      <a:pt x="154342" y="69533"/>
                    </a:cubicBezTo>
                    <a:cubicBezTo>
                      <a:pt x="145864" y="70609"/>
                      <a:pt x="137491" y="72457"/>
                      <a:pt x="129347" y="75057"/>
                    </a:cubicBezTo>
                    <a:lnTo>
                      <a:pt x="164891" y="95631"/>
                    </a:lnTo>
                    <a:cubicBezTo>
                      <a:pt x="180097" y="86297"/>
                      <a:pt x="182473" y="78677"/>
                      <a:pt x="17220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22" name="Google Shape;4122;p38"/>
            <p:cNvGrpSpPr/>
            <p:nvPr/>
          </p:nvGrpSpPr>
          <p:grpSpPr>
            <a:xfrm>
              <a:off x="3192597" y="3904144"/>
              <a:ext cx="664599" cy="467011"/>
              <a:chOff x="4973697" y="4720494"/>
              <a:chExt cx="664599" cy="467011"/>
            </a:xfrm>
          </p:grpSpPr>
          <p:sp>
            <p:nvSpPr>
              <p:cNvPr id="4123" name="Google Shape;4123;p38"/>
              <p:cNvSpPr/>
              <p:nvPr/>
            </p:nvSpPr>
            <p:spPr>
              <a:xfrm>
                <a:off x="4973697" y="480288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4" name="Google Shape;4124;p38"/>
              <p:cNvSpPr/>
              <p:nvPr/>
            </p:nvSpPr>
            <p:spPr>
              <a:xfrm>
                <a:off x="4973792" y="491051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5" name="Google Shape;4125;p38"/>
              <p:cNvSpPr/>
              <p:nvPr/>
            </p:nvSpPr>
            <p:spPr>
              <a:xfrm>
                <a:off x="5588212" y="4912804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536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6" name="Google Shape;4126;p38"/>
              <p:cNvSpPr/>
              <p:nvPr/>
            </p:nvSpPr>
            <p:spPr>
              <a:xfrm>
                <a:off x="4973697" y="472049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7" name="Google Shape;4127;p38"/>
              <p:cNvSpPr/>
              <p:nvPr/>
            </p:nvSpPr>
            <p:spPr>
              <a:xfrm>
                <a:off x="5068198" y="4772810"/>
                <a:ext cx="475691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91" h="275343" extrusionOk="0">
                    <a:moveTo>
                      <a:pt x="475252" y="145899"/>
                    </a:moveTo>
                    <a:cubicBezTo>
                      <a:pt x="471925" y="178284"/>
                      <a:pt x="448831" y="210193"/>
                      <a:pt x="406064" y="235053"/>
                    </a:cubicBezTo>
                    <a:cubicBezTo>
                      <a:pt x="313117" y="288774"/>
                      <a:pt x="162482" y="288774"/>
                      <a:pt x="69630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054" y="69318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8" name="Google Shape;4128;p38"/>
              <p:cNvSpPr/>
              <p:nvPr/>
            </p:nvSpPr>
            <p:spPr>
              <a:xfrm>
                <a:off x="5068640" y="4789288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575"/>
                    </a:cubicBezTo>
                    <a:cubicBezTo>
                      <a:pt x="312675" y="272296"/>
                      <a:pt x="162040" y="272296"/>
                      <a:pt x="69188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3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223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29" name="Google Shape;4129;p38"/>
              <p:cNvSpPr/>
              <p:nvPr/>
            </p:nvSpPr>
            <p:spPr>
              <a:xfrm>
                <a:off x="5190479" y="4851558"/>
                <a:ext cx="221040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040" h="139065" extrusionOk="0">
                    <a:moveTo>
                      <a:pt x="111955" y="22193"/>
                    </a:moveTo>
                    <a:cubicBezTo>
                      <a:pt x="109027" y="22155"/>
                      <a:pt x="106100" y="22374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4992" y="26280"/>
                      <a:pt x="79946" y="27575"/>
                      <a:pt x="74985" y="29146"/>
                    </a:cubicBezTo>
                    <a:cubicBezTo>
                      <a:pt x="69872" y="30632"/>
                      <a:pt x="64882" y="32509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476" y="44063"/>
                      <a:pt x="148753" y="42691"/>
                      <a:pt x="157098" y="42100"/>
                    </a:cubicBezTo>
                    <a:cubicBezTo>
                      <a:pt x="164739" y="41672"/>
                      <a:pt x="172399" y="42215"/>
                      <a:pt x="179907" y="43720"/>
                    </a:cubicBezTo>
                    <a:cubicBezTo>
                      <a:pt x="187576" y="45330"/>
                      <a:pt x="194932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68" y="71142"/>
                      <a:pt x="221723" y="76524"/>
                      <a:pt x="220488" y="81629"/>
                    </a:cubicBezTo>
                    <a:cubicBezTo>
                      <a:pt x="218872" y="87258"/>
                      <a:pt x="215793" y="92354"/>
                      <a:pt x="211554" y="96393"/>
                    </a:cubicBezTo>
                    <a:cubicBezTo>
                      <a:pt x="206318" y="101660"/>
                      <a:pt x="200473" y="106299"/>
                      <a:pt x="194162" y="110204"/>
                    </a:cubicBezTo>
                    <a:lnTo>
                      <a:pt x="218397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87" y="123530"/>
                      <a:pt x="156765" y="128159"/>
                      <a:pt x="144172" y="131540"/>
                    </a:cubicBezTo>
                    <a:cubicBezTo>
                      <a:pt x="131010" y="135179"/>
                      <a:pt x="117562" y="137703"/>
                      <a:pt x="103971" y="139065"/>
                    </a:cubicBezTo>
                    <a:lnTo>
                      <a:pt x="91236" y="116110"/>
                    </a:lnTo>
                    <a:cubicBezTo>
                      <a:pt x="94800" y="116014"/>
                      <a:pt x="98355" y="115729"/>
                      <a:pt x="101881" y="115253"/>
                    </a:cubicBezTo>
                    <a:cubicBezTo>
                      <a:pt x="107279" y="114614"/>
                      <a:pt x="112639" y="113690"/>
                      <a:pt x="117942" y="112490"/>
                    </a:cubicBezTo>
                    <a:cubicBezTo>
                      <a:pt x="123834" y="111252"/>
                      <a:pt x="130012" y="109633"/>
                      <a:pt x="136950" y="107728"/>
                    </a:cubicBezTo>
                    <a:cubicBezTo>
                      <a:pt x="143441" y="105870"/>
                      <a:pt x="149799" y="103546"/>
                      <a:pt x="155957" y="100774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8269" y="85249"/>
                      <a:pt x="89431" y="87725"/>
                      <a:pt x="81447" y="89535"/>
                    </a:cubicBezTo>
                    <a:cubicBezTo>
                      <a:pt x="74111" y="91202"/>
                      <a:pt x="66631" y="9219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02" y="89125"/>
                      <a:pt x="26715" y="86620"/>
                      <a:pt x="21003" y="83248"/>
                    </a:cubicBezTo>
                    <a:cubicBezTo>
                      <a:pt x="14712" y="79943"/>
                      <a:pt x="9257" y="75257"/>
                      <a:pt x="5037" y="69532"/>
                    </a:cubicBezTo>
                    <a:cubicBezTo>
                      <a:pt x="1958" y="65246"/>
                      <a:pt x="447" y="60036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1"/>
                      <a:pt x="16689" y="29708"/>
                      <a:pt x="22524" y="2581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7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7"/>
                      <a:pt x="90067" y="1248"/>
                      <a:pt x="101120" y="0"/>
                    </a:cubicBezTo>
                    <a:close/>
                    <a:moveTo>
                      <a:pt x="47044" y="62294"/>
                    </a:moveTo>
                    <a:cubicBezTo>
                      <a:pt x="52043" y="65199"/>
                      <a:pt x="57830" y="66427"/>
                      <a:pt x="63580" y="65818"/>
                    </a:cubicBezTo>
                    <a:cubicBezTo>
                      <a:pt x="71307" y="64951"/>
                      <a:pt x="78929" y="63265"/>
                      <a:pt x="86294" y="60770"/>
                    </a:cubicBezTo>
                    <a:lnTo>
                      <a:pt x="50560" y="40005"/>
                    </a:lnTo>
                    <a:cubicBezTo>
                      <a:pt x="37540" y="48673"/>
                      <a:pt x="35924" y="56102"/>
                      <a:pt x="47139" y="62294"/>
                    </a:cubicBezTo>
                    <a:close/>
                    <a:moveTo>
                      <a:pt x="172494" y="72771"/>
                    </a:moveTo>
                    <a:cubicBezTo>
                      <a:pt x="167020" y="69752"/>
                      <a:pt x="160709" y="68609"/>
                      <a:pt x="154532" y="69532"/>
                    </a:cubicBezTo>
                    <a:cubicBezTo>
                      <a:pt x="146092" y="70656"/>
                      <a:pt x="137757" y="72504"/>
                      <a:pt x="129632" y="75057"/>
                    </a:cubicBezTo>
                    <a:lnTo>
                      <a:pt x="165176" y="95631"/>
                    </a:lnTo>
                    <a:cubicBezTo>
                      <a:pt x="180382" y="86296"/>
                      <a:pt x="182853" y="78705"/>
                      <a:pt x="172589" y="7286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0" name="Google Shape;4130;p38"/>
              <p:cNvSpPr/>
              <p:nvPr/>
            </p:nvSpPr>
            <p:spPr>
              <a:xfrm>
                <a:off x="5282000" y="495471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1" name="Google Shape;4131;p38"/>
              <p:cNvSpPr/>
              <p:nvPr/>
            </p:nvSpPr>
            <p:spPr>
              <a:xfrm>
                <a:off x="5377608" y="496290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859"/>
                    </a:moveTo>
                    <a:lnTo>
                      <a:pt x="31552" y="0"/>
                    </a:lnTo>
                    <a:lnTo>
                      <a:pt x="0" y="2381"/>
                    </a:lnTo>
                    <a:lnTo>
                      <a:pt x="18152" y="14859"/>
                    </a:lnTo>
                    <a:lnTo>
                      <a:pt x="31552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2" name="Google Shape;4132;p38"/>
              <p:cNvSpPr/>
              <p:nvPr/>
            </p:nvSpPr>
            <p:spPr>
              <a:xfrm>
                <a:off x="5388158" y="491537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3" name="Google Shape;4133;p38"/>
              <p:cNvSpPr/>
              <p:nvPr/>
            </p:nvSpPr>
            <p:spPr>
              <a:xfrm>
                <a:off x="5313838" y="4920138"/>
                <a:ext cx="35639" cy="24765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5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4" name="Google Shape;4134;p38"/>
              <p:cNvSpPr/>
              <p:nvPr/>
            </p:nvSpPr>
            <p:spPr>
              <a:xfrm>
                <a:off x="5241229" y="4878705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382"/>
                    </a:moveTo>
                    <a:lnTo>
                      <a:pt x="36875" y="29242"/>
                    </a:lnTo>
                    <a:lnTo>
                      <a:pt x="44383" y="23813"/>
                    </a:lnTo>
                    <a:cubicBezTo>
                      <a:pt x="44383" y="23813"/>
                      <a:pt x="39726" y="18479"/>
                      <a:pt x="39441" y="17907"/>
                    </a:cubicBezTo>
                    <a:cubicBezTo>
                      <a:pt x="39156" y="17335"/>
                      <a:pt x="30697" y="8858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5" name="Google Shape;4135;p38"/>
              <p:cNvSpPr/>
              <p:nvPr/>
            </p:nvSpPr>
            <p:spPr>
              <a:xfrm>
                <a:off x="5282000" y="485527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6" name="Google Shape;4136;p38"/>
              <p:cNvSpPr/>
              <p:nvPr/>
            </p:nvSpPr>
            <p:spPr>
              <a:xfrm>
                <a:off x="5190099" y="4851463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7" name="Google Shape;4137;p38"/>
              <p:cNvSpPr/>
              <p:nvPr/>
            </p:nvSpPr>
            <p:spPr>
              <a:xfrm>
                <a:off x="5190859" y="4894802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38" name="Google Shape;4138;p38"/>
              <p:cNvSpPr/>
              <p:nvPr/>
            </p:nvSpPr>
            <p:spPr>
              <a:xfrm>
                <a:off x="5190764" y="4838795"/>
                <a:ext cx="221036" cy="139064"/>
              </a:xfrm>
              <a:custGeom>
                <a:avLst/>
                <a:gdLst/>
                <a:ahLst/>
                <a:cxnLst/>
                <a:rect l="l" t="t" r="r" b="b"/>
                <a:pathLst>
                  <a:path w="221036" h="139064" extrusionOk="0">
                    <a:moveTo>
                      <a:pt x="111669" y="22003"/>
                    </a:moveTo>
                    <a:cubicBezTo>
                      <a:pt x="108742" y="22012"/>
                      <a:pt x="105825" y="22231"/>
                      <a:pt x="102926" y="22670"/>
                    </a:cubicBezTo>
                    <a:cubicBezTo>
                      <a:pt x="99029" y="23241"/>
                      <a:pt x="94658" y="24003"/>
                      <a:pt x="89811" y="25051"/>
                    </a:cubicBezTo>
                    <a:cubicBezTo>
                      <a:pt x="84964" y="26098"/>
                      <a:pt x="80307" y="27432"/>
                      <a:pt x="74700" y="28956"/>
                    </a:cubicBezTo>
                    <a:cubicBezTo>
                      <a:pt x="69596" y="30518"/>
                      <a:pt x="64616" y="32423"/>
                      <a:pt x="59779" y="34671"/>
                    </a:cubicBezTo>
                    <a:lnTo>
                      <a:pt x="97794" y="56769"/>
                    </a:lnTo>
                    <a:lnTo>
                      <a:pt x="104637" y="54292"/>
                    </a:lnTo>
                    <a:cubicBezTo>
                      <a:pt x="114140" y="51054"/>
                      <a:pt x="123644" y="48387"/>
                      <a:pt x="132103" y="46101"/>
                    </a:cubicBezTo>
                    <a:cubicBezTo>
                      <a:pt x="140181" y="43920"/>
                      <a:pt x="148459" y="42548"/>
                      <a:pt x="156812" y="42005"/>
                    </a:cubicBezTo>
                    <a:cubicBezTo>
                      <a:pt x="164454" y="41500"/>
                      <a:pt x="172123" y="42005"/>
                      <a:pt x="179622" y="43529"/>
                    </a:cubicBezTo>
                    <a:cubicBezTo>
                      <a:pt x="187282" y="45177"/>
                      <a:pt x="194628" y="48035"/>
                      <a:pt x="201385" y="52006"/>
                    </a:cubicBezTo>
                    <a:cubicBezTo>
                      <a:pt x="208123" y="55340"/>
                      <a:pt x="213883" y="60360"/>
                      <a:pt x="218112" y="66580"/>
                    </a:cubicBezTo>
                    <a:cubicBezTo>
                      <a:pt x="220868" y="71085"/>
                      <a:pt x="221714" y="76495"/>
                      <a:pt x="220488" y="81629"/>
                    </a:cubicBezTo>
                    <a:cubicBezTo>
                      <a:pt x="218872" y="87230"/>
                      <a:pt x="215793" y="92297"/>
                      <a:pt x="211554" y="96298"/>
                    </a:cubicBezTo>
                    <a:cubicBezTo>
                      <a:pt x="206337" y="101594"/>
                      <a:pt x="200501" y="106232"/>
                      <a:pt x="194162" y="110109"/>
                    </a:cubicBezTo>
                    <a:lnTo>
                      <a:pt x="218397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8987" y="123501"/>
                      <a:pt x="156765" y="128092"/>
                      <a:pt x="144172" y="131445"/>
                    </a:cubicBezTo>
                    <a:cubicBezTo>
                      <a:pt x="131010" y="135122"/>
                      <a:pt x="117562" y="137665"/>
                      <a:pt x="103971" y="139065"/>
                    </a:cubicBezTo>
                    <a:lnTo>
                      <a:pt x="91236" y="116014"/>
                    </a:lnTo>
                    <a:cubicBezTo>
                      <a:pt x="94800" y="115919"/>
                      <a:pt x="98355" y="115633"/>
                      <a:pt x="101881" y="115157"/>
                    </a:cubicBezTo>
                    <a:cubicBezTo>
                      <a:pt x="107288" y="114567"/>
                      <a:pt x="112648" y="113643"/>
                      <a:pt x="117942" y="112395"/>
                    </a:cubicBezTo>
                    <a:cubicBezTo>
                      <a:pt x="123834" y="111157"/>
                      <a:pt x="130012" y="109538"/>
                      <a:pt x="136950" y="107632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6"/>
                    </a:lnTo>
                    <a:cubicBezTo>
                      <a:pt x="116326" y="79334"/>
                      <a:pt x="114673" y="7990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8" y="89440"/>
                    </a:cubicBezTo>
                    <a:cubicBezTo>
                      <a:pt x="74111" y="91135"/>
                      <a:pt x="66631" y="92154"/>
                      <a:pt x="59114" y="92488"/>
                    </a:cubicBezTo>
                    <a:cubicBezTo>
                      <a:pt x="52470" y="92697"/>
                      <a:pt x="45827" y="92059"/>
                      <a:pt x="39346" y="90583"/>
                    </a:cubicBezTo>
                    <a:cubicBezTo>
                      <a:pt x="32883" y="89068"/>
                      <a:pt x="26696" y="86563"/>
                      <a:pt x="21003" y="83153"/>
                    </a:cubicBezTo>
                    <a:cubicBezTo>
                      <a:pt x="14702" y="79915"/>
                      <a:pt x="9238" y="75247"/>
                      <a:pt x="5037" y="69532"/>
                    </a:cubicBezTo>
                    <a:cubicBezTo>
                      <a:pt x="1977" y="65246"/>
                      <a:pt x="466" y="60036"/>
                      <a:pt x="760" y="54769"/>
                    </a:cubicBezTo>
                    <a:cubicBezTo>
                      <a:pt x="1331" y="49273"/>
                      <a:pt x="3507" y="44062"/>
                      <a:pt x="7033" y="39814"/>
                    </a:cubicBezTo>
                    <a:cubicBezTo>
                      <a:pt x="11471" y="34404"/>
                      <a:pt x="16698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5544" y="18002"/>
                    </a:lnTo>
                    <a:cubicBezTo>
                      <a:pt x="45998" y="12782"/>
                      <a:pt x="56994" y="8725"/>
                      <a:pt x="68332" y="5905"/>
                    </a:cubicBezTo>
                    <a:cubicBezTo>
                      <a:pt x="79110" y="3143"/>
                      <a:pt x="90067" y="1171"/>
                      <a:pt x="101120" y="0"/>
                    </a:cubicBezTo>
                    <a:close/>
                    <a:moveTo>
                      <a:pt x="46759" y="62103"/>
                    </a:moveTo>
                    <a:cubicBezTo>
                      <a:pt x="51748" y="65037"/>
                      <a:pt x="57536" y="66304"/>
                      <a:pt x="63295" y="65722"/>
                    </a:cubicBezTo>
                    <a:cubicBezTo>
                      <a:pt x="71031" y="64818"/>
                      <a:pt x="78644" y="63094"/>
                      <a:pt x="86009" y="60579"/>
                    </a:cubicBezTo>
                    <a:lnTo>
                      <a:pt x="50275" y="39910"/>
                    </a:lnTo>
                    <a:cubicBezTo>
                      <a:pt x="37255" y="48482"/>
                      <a:pt x="35639" y="55912"/>
                      <a:pt x="46854" y="62103"/>
                    </a:cubicBezTo>
                    <a:close/>
                    <a:moveTo>
                      <a:pt x="172209" y="72580"/>
                    </a:moveTo>
                    <a:cubicBezTo>
                      <a:pt x="166706" y="69637"/>
                      <a:pt x="160414" y="68532"/>
                      <a:pt x="154246" y="69437"/>
                    </a:cubicBezTo>
                    <a:cubicBezTo>
                      <a:pt x="145807" y="70523"/>
                      <a:pt x="137472" y="72342"/>
                      <a:pt x="129347" y="74866"/>
                    </a:cubicBezTo>
                    <a:lnTo>
                      <a:pt x="164891" y="95440"/>
                    </a:lnTo>
                    <a:cubicBezTo>
                      <a:pt x="180097" y="86230"/>
                      <a:pt x="182568" y="78610"/>
                      <a:pt x="172304" y="72580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39" name="Google Shape;4139;p38"/>
            <p:cNvGrpSpPr/>
            <p:nvPr/>
          </p:nvGrpSpPr>
          <p:grpSpPr>
            <a:xfrm>
              <a:off x="3220919" y="3808894"/>
              <a:ext cx="664504" cy="467011"/>
              <a:chOff x="5002019" y="4625244"/>
              <a:chExt cx="664504" cy="467011"/>
            </a:xfrm>
          </p:grpSpPr>
          <p:sp>
            <p:nvSpPr>
              <p:cNvPr id="4140" name="Google Shape;4140;p38"/>
              <p:cNvSpPr/>
              <p:nvPr/>
            </p:nvSpPr>
            <p:spPr>
              <a:xfrm>
                <a:off x="5002019" y="470763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1" name="Google Shape;4141;p38"/>
              <p:cNvSpPr/>
              <p:nvPr/>
            </p:nvSpPr>
            <p:spPr>
              <a:xfrm>
                <a:off x="5002019" y="481526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2" name="Google Shape;4142;p38"/>
              <p:cNvSpPr/>
              <p:nvPr/>
            </p:nvSpPr>
            <p:spPr>
              <a:xfrm>
                <a:off x="5616534" y="481755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3" name="Google Shape;4143;p38"/>
              <p:cNvSpPr/>
              <p:nvPr/>
            </p:nvSpPr>
            <p:spPr>
              <a:xfrm>
                <a:off x="5002019" y="462524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4" name="Google Shape;4144;p38"/>
              <p:cNvSpPr/>
              <p:nvPr/>
            </p:nvSpPr>
            <p:spPr>
              <a:xfrm>
                <a:off x="5096424" y="467765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5" y="178284"/>
                      <a:pt x="448926" y="210193"/>
                      <a:pt x="406064" y="234958"/>
                    </a:cubicBezTo>
                    <a:cubicBezTo>
                      <a:pt x="313117" y="288679"/>
                      <a:pt x="162577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577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5" name="Google Shape;4145;p38"/>
              <p:cNvSpPr/>
              <p:nvPr/>
            </p:nvSpPr>
            <p:spPr>
              <a:xfrm>
                <a:off x="5096866" y="469413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484" y="193715"/>
                      <a:pt x="405622" y="218480"/>
                    </a:cubicBezTo>
                    <a:cubicBezTo>
                      <a:pt x="312675" y="272201"/>
                      <a:pt x="162135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135" y="-13454"/>
                      <a:pt x="312675" y="-13454"/>
                      <a:pt x="405622" y="40362"/>
                    </a:cubicBezTo>
                    <a:cubicBezTo>
                      <a:pt x="448484" y="65127"/>
                      <a:pt x="471673" y="96941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6" name="Google Shape;4146;p38"/>
              <p:cNvSpPr/>
              <p:nvPr/>
            </p:nvSpPr>
            <p:spPr>
              <a:xfrm>
                <a:off x="5218990" y="4756403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60"/>
                      <a:pt x="106100" y="22279"/>
                      <a:pt x="103211" y="22765"/>
                    </a:cubicBezTo>
                    <a:cubicBezTo>
                      <a:pt x="99315" y="23336"/>
                      <a:pt x="94943" y="24099"/>
                      <a:pt x="90096" y="25146"/>
                    </a:cubicBezTo>
                    <a:cubicBezTo>
                      <a:pt x="85249" y="26194"/>
                      <a:pt x="80592" y="27527"/>
                      <a:pt x="74985" y="29051"/>
                    </a:cubicBezTo>
                    <a:cubicBezTo>
                      <a:pt x="69881" y="30585"/>
                      <a:pt x="64892" y="32490"/>
                      <a:pt x="60064" y="34766"/>
                    </a:cubicBezTo>
                    <a:lnTo>
                      <a:pt x="98079" y="56864"/>
                    </a:lnTo>
                    <a:lnTo>
                      <a:pt x="104922" y="54388"/>
                    </a:lnTo>
                    <a:cubicBezTo>
                      <a:pt x="114426" y="51149"/>
                      <a:pt x="123929" y="48483"/>
                      <a:pt x="132388" y="46196"/>
                    </a:cubicBezTo>
                    <a:cubicBezTo>
                      <a:pt x="140504" y="44015"/>
                      <a:pt x="148810" y="42644"/>
                      <a:pt x="157193" y="42101"/>
                    </a:cubicBezTo>
                    <a:cubicBezTo>
                      <a:pt x="164796" y="41596"/>
                      <a:pt x="172437" y="42101"/>
                      <a:pt x="179907" y="43625"/>
                    </a:cubicBezTo>
                    <a:cubicBezTo>
                      <a:pt x="187567" y="45253"/>
                      <a:pt x="194923" y="48120"/>
                      <a:pt x="201670" y="52102"/>
                    </a:cubicBezTo>
                    <a:cubicBezTo>
                      <a:pt x="208294" y="55445"/>
                      <a:pt x="213949" y="60427"/>
                      <a:pt x="218112" y="66580"/>
                    </a:cubicBezTo>
                    <a:cubicBezTo>
                      <a:pt x="220887" y="71038"/>
                      <a:pt x="221780" y="76419"/>
                      <a:pt x="220583" y="81534"/>
                    </a:cubicBezTo>
                    <a:cubicBezTo>
                      <a:pt x="218958" y="87154"/>
                      <a:pt x="215869" y="92250"/>
                      <a:pt x="211649" y="96298"/>
                    </a:cubicBezTo>
                    <a:cubicBezTo>
                      <a:pt x="206403" y="101594"/>
                      <a:pt x="200530" y="106232"/>
                      <a:pt x="194162" y="110109"/>
                    </a:cubicBezTo>
                    <a:lnTo>
                      <a:pt x="218492" y="124206"/>
                    </a:lnTo>
                    <a:lnTo>
                      <a:pt x="205187" y="131826"/>
                    </a:lnTo>
                    <a:lnTo>
                      <a:pt x="180667" y="117729"/>
                    </a:lnTo>
                    <a:cubicBezTo>
                      <a:pt x="169015" y="123482"/>
                      <a:pt x="156822" y="128083"/>
                      <a:pt x="144267" y="131445"/>
                    </a:cubicBezTo>
                    <a:cubicBezTo>
                      <a:pt x="131105" y="135103"/>
                      <a:pt x="117657" y="137646"/>
                      <a:pt x="104066" y="139065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57"/>
                      <a:pt x="112677" y="113633"/>
                      <a:pt x="117942" y="112395"/>
                    </a:cubicBezTo>
                    <a:cubicBezTo>
                      <a:pt x="123834" y="111157"/>
                      <a:pt x="130107" y="109538"/>
                      <a:pt x="136950" y="107633"/>
                    </a:cubicBezTo>
                    <a:cubicBezTo>
                      <a:pt x="143460" y="105823"/>
                      <a:pt x="149818" y="10349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343"/>
                      <a:pt x="114682" y="79924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82"/>
                      <a:pt x="89526" y="87659"/>
                      <a:pt x="81543" y="89440"/>
                    </a:cubicBezTo>
                    <a:cubicBezTo>
                      <a:pt x="74177" y="91135"/>
                      <a:pt x="66669" y="92155"/>
                      <a:pt x="59114" y="92488"/>
                    </a:cubicBezTo>
                    <a:cubicBezTo>
                      <a:pt x="52470" y="92698"/>
                      <a:pt x="45827" y="92059"/>
                      <a:pt x="39346" y="90583"/>
                    </a:cubicBezTo>
                    <a:cubicBezTo>
                      <a:pt x="32893" y="89040"/>
                      <a:pt x="26715" y="86535"/>
                      <a:pt x="21003" y="83153"/>
                    </a:cubicBezTo>
                    <a:cubicBezTo>
                      <a:pt x="14740" y="79886"/>
                      <a:pt x="9314" y="75229"/>
                      <a:pt x="5132" y="69533"/>
                    </a:cubicBezTo>
                    <a:cubicBezTo>
                      <a:pt x="2072" y="65246"/>
                      <a:pt x="561" y="60036"/>
                      <a:pt x="855" y="54769"/>
                    </a:cubicBezTo>
                    <a:cubicBezTo>
                      <a:pt x="1340" y="49254"/>
                      <a:pt x="3535" y="44025"/>
                      <a:pt x="7128" y="39815"/>
                    </a:cubicBezTo>
                    <a:cubicBezTo>
                      <a:pt x="11509" y="34376"/>
                      <a:pt x="16698" y="29651"/>
                      <a:pt x="22524" y="25813"/>
                    </a:cubicBezTo>
                    <a:lnTo>
                      <a:pt x="0" y="12764"/>
                    </a:lnTo>
                    <a:lnTo>
                      <a:pt x="13305" y="5049"/>
                    </a:lnTo>
                    <a:lnTo>
                      <a:pt x="35544" y="18002"/>
                    </a:lnTo>
                    <a:cubicBezTo>
                      <a:pt x="46027" y="12783"/>
                      <a:pt x="57061" y="8725"/>
                      <a:pt x="68427" y="5906"/>
                    </a:cubicBezTo>
                    <a:cubicBezTo>
                      <a:pt x="79205" y="3143"/>
                      <a:pt x="90162" y="1172"/>
                      <a:pt x="101215" y="0"/>
                    </a:cubicBezTo>
                    <a:close/>
                    <a:moveTo>
                      <a:pt x="47044" y="62199"/>
                    </a:moveTo>
                    <a:cubicBezTo>
                      <a:pt x="52043" y="65113"/>
                      <a:pt x="57830" y="66380"/>
                      <a:pt x="63580" y="65818"/>
                    </a:cubicBezTo>
                    <a:cubicBezTo>
                      <a:pt x="71345" y="64922"/>
                      <a:pt x="78995" y="63198"/>
                      <a:pt x="86389" y="60674"/>
                    </a:cubicBezTo>
                    <a:lnTo>
                      <a:pt x="50560" y="40005"/>
                    </a:lnTo>
                    <a:cubicBezTo>
                      <a:pt x="37321" y="48578"/>
                      <a:pt x="36086" y="55979"/>
                      <a:pt x="46854" y="62199"/>
                    </a:cubicBezTo>
                    <a:close/>
                    <a:moveTo>
                      <a:pt x="172494" y="72676"/>
                    </a:moveTo>
                    <a:cubicBezTo>
                      <a:pt x="167029" y="69742"/>
                      <a:pt x="160766" y="68637"/>
                      <a:pt x="154627" y="69533"/>
                    </a:cubicBezTo>
                    <a:cubicBezTo>
                      <a:pt x="146159" y="70618"/>
                      <a:pt x="137795" y="72438"/>
                      <a:pt x="129632" y="74962"/>
                    </a:cubicBezTo>
                    <a:lnTo>
                      <a:pt x="165176" y="95536"/>
                    </a:lnTo>
                    <a:cubicBezTo>
                      <a:pt x="180192" y="86297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7" name="Google Shape;4147;p38"/>
              <p:cNvSpPr/>
              <p:nvPr/>
            </p:nvSpPr>
            <p:spPr>
              <a:xfrm>
                <a:off x="5310227" y="4859464"/>
                <a:ext cx="14635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636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8" name="Google Shape;4148;p38"/>
              <p:cNvSpPr/>
              <p:nvPr/>
            </p:nvSpPr>
            <p:spPr>
              <a:xfrm>
                <a:off x="5405835" y="4867656"/>
                <a:ext cx="31647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647" h="14858" extrusionOk="0">
                    <a:moveTo>
                      <a:pt x="31648" y="12954"/>
                    </a:moveTo>
                    <a:lnTo>
                      <a:pt x="31648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648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49" name="Google Shape;4149;p38"/>
              <p:cNvSpPr/>
              <p:nvPr/>
            </p:nvSpPr>
            <p:spPr>
              <a:xfrm>
                <a:off x="5416479" y="4820126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0" name="Google Shape;4150;p38"/>
              <p:cNvSpPr/>
              <p:nvPr/>
            </p:nvSpPr>
            <p:spPr>
              <a:xfrm>
                <a:off x="5342159" y="4824983"/>
                <a:ext cx="35544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544" h="24669" extrusionOk="0">
                    <a:moveTo>
                      <a:pt x="0" y="7525"/>
                    </a:moveTo>
                    <a:lnTo>
                      <a:pt x="7793" y="0"/>
                    </a:lnTo>
                    <a:lnTo>
                      <a:pt x="35544" y="19050"/>
                    </a:lnTo>
                    <a:lnTo>
                      <a:pt x="33834" y="24670"/>
                    </a:lnTo>
                    <a:cubicBezTo>
                      <a:pt x="33834" y="24670"/>
                      <a:pt x="13115" y="15907"/>
                      <a:pt x="12450" y="15145"/>
                    </a:cubicBezTo>
                    <a:cubicBezTo>
                      <a:pt x="11785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1" name="Google Shape;4151;p38"/>
              <p:cNvSpPr/>
              <p:nvPr/>
            </p:nvSpPr>
            <p:spPr>
              <a:xfrm>
                <a:off x="5269455" y="4783550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lnTo>
                      <a:pt x="39441" y="17907"/>
                    </a:ln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906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2" name="Google Shape;4152;p38"/>
              <p:cNvSpPr/>
              <p:nvPr/>
            </p:nvSpPr>
            <p:spPr>
              <a:xfrm>
                <a:off x="5310227" y="4760118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429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3" name="Google Shape;4153;p38"/>
              <p:cNvSpPr/>
              <p:nvPr/>
            </p:nvSpPr>
            <p:spPr>
              <a:xfrm>
                <a:off x="5218325" y="475621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4" name="Google Shape;4154;p38"/>
              <p:cNvSpPr/>
              <p:nvPr/>
            </p:nvSpPr>
            <p:spPr>
              <a:xfrm>
                <a:off x="5219085" y="4799552"/>
                <a:ext cx="22524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524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524" y="0"/>
                    </a:lnTo>
                    <a:lnTo>
                      <a:pt x="17012" y="12001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5" name="Google Shape;4155;p38"/>
              <p:cNvSpPr/>
              <p:nvPr/>
            </p:nvSpPr>
            <p:spPr>
              <a:xfrm>
                <a:off x="5218990" y="4743450"/>
                <a:ext cx="221102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9065" extrusionOk="0">
                    <a:moveTo>
                      <a:pt x="111955" y="22098"/>
                    </a:moveTo>
                    <a:cubicBezTo>
                      <a:pt x="109027" y="22098"/>
                      <a:pt x="106100" y="22355"/>
                      <a:pt x="103211" y="22860"/>
                    </a:cubicBezTo>
                    <a:cubicBezTo>
                      <a:pt x="99315" y="23431"/>
                      <a:pt x="94943" y="24194"/>
                      <a:pt x="90096" y="25241"/>
                    </a:cubicBezTo>
                    <a:cubicBezTo>
                      <a:pt x="85249" y="26289"/>
                      <a:pt x="80592" y="27527"/>
                      <a:pt x="74985" y="29051"/>
                    </a:cubicBezTo>
                    <a:cubicBezTo>
                      <a:pt x="69891" y="30623"/>
                      <a:pt x="64911" y="32537"/>
                      <a:pt x="60064" y="34766"/>
                    </a:cubicBezTo>
                    <a:lnTo>
                      <a:pt x="98079" y="56864"/>
                    </a:lnTo>
                    <a:lnTo>
                      <a:pt x="104922" y="54483"/>
                    </a:lnTo>
                    <a:cubicBezTo>
                      <a:pt x="114426" y="51245"/>
                      <a:pt x="123929" y="48482"/>
                      <a:pt x="132388" y="46196"/>
                    </a:cubicBezTo>
                    <a:cubicBezTo>
                      <a:pt x="140514" y="44063"/>
                      <a:pt x="148820" y="42691"/>
                      <a:pt x="157193" y="42101"/>
                    </a:cubicBezTo>
                    <a:cubicBezTo>
                      <a:pt x="164796" y="41643"/>
                      <a:pt x="172427" y="42148"/>
                      <a:pt x="179907" y="43624"/>
                    </a:cubicBezTo>
                    <a:cubicBezTo>
                      <a:pt x="187576" y="45291"/>
                      <a:pt x="194923" y="48187"/>
                      <a:pt x="201670" y="52197"/>
                    </a:cubicBezTo>
                    <a:cubicBezTo>
                      <a:pt x="208294" y="55540"/>
                      <a:pt x="213949" y="60522"/>
                      <a:pt x="218112" y="66675"/>
                    </a:cubicBezTo>
                    <a:cubicBezTo>
                      <a:pt x="220887" y="71133"/>
                      <a:pt x="221780" y="76514"/>
                      <a:pt x="220583" y="81629"/>
                    </a:cubicBezTo>
                    <a:cubicBezTo>
                      <a:pt x="218929" y="87249"/>
                      <a:pt x="215859" y="92335"/>
                      <a:pt x="211649" y="96393"/>
                    </a:cubicBezTo>
                    <a:cubicBezTo>
                      <a:pt x="206375" y="101660"/>
                      <a:pt x="200511" y="106299"/>
                      <a:pt x="194162" y="110204"/>
                    </a:cubicBezTo>
                    <a:lnTo>
                      <a:pt x="218492" y="124206"/>
                    </a:lnTo>
                    <a:lnTo>
                      <a:pt x="205187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6014"/>
                      <a:pt x="98421" y="115757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107" y="109633"/>
                      <a:pt x="136950" y="107728"/>
                    </a:cubicBezTo>
                    <a:cubicBezTo>
                      <a:pt x="143450" y="105842"/>
                      <a:pt x="149799" y="10348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3" y="85011"/>
                      <a:pt x="90410" y="8745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26"/>
                      <a:pt x="45827" y="92126"/>
                      <a:pt x="39346" y="90678"/>
                    </a:cubicBezTo>
                    <a:cubicBezTo>
                      <a:pt x="32921" y="89049"/>
                      <a:pt x="26753" y="86544"/>
                      <a:pt x="21003" y="83248"/>
                    </a:cubicBezTo>
                    <a:cubicBezTo>
                      <a:pt x="14759" y="79915"/>
                      <a:pt x="9342" y="75229"/>
                      <a:pt x="5132" y="69532"/>
                    </a:cubicBezTo>
                    <a:cubicBezTo>
                      <a:pt x="2053" y="65246"/>
                      <a:pt x="542" y="60036"/>
                      <a:pt x="855" y="54769"/>
                    </a:cubicBezTo>
                    <a:cubicBezTo>
                      <a:pt x="1359" y="49282"/>
                      <a:pt x="3554" y="44091"/>
                      <a:pt x="7128" y="39910"/>
                    </a:cubicBezTo>
                    <a:cubicBezTo>
                      <a:pt x="11500" y="34442"/>
                      <a:pt x="16698" y="29689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55" y="12849"/>
                      <a:pt x="57070" y="8830"/>
                      <a:pt x="68427" y="6001"/>
                    </a:cubicBezTo>
                    <a:cubicBezTo>
                      <a:pt x="79205" y="3258"/>
                      <a:pt x="90162" y="1248"/>
                      <a:pt x="101215" y="0"/>
                    </a:cubicBezTo>
                    <a:close/>
                    <a:moveTo>
                      <a:pt x="47044" y="62294"/>
                    </a:moveTo>
                    <a:cubicBezTo>
                      <a:pt x="52052" y="65179"/>
                      <a:pt x="57840" y="66408"/>
                      <a:pt x="63580" y="65818"/>
                    </a:cubicBezTo>
                    <a:cubicBezTo>
                      <a:pt x="71345" y="64961"/>
                      <a:pt x="78986" y="63275"/>
                      <a:pt x="86389" y="60770"/>
                    </a:cubicBezTo>
                    <a:lnTo>
                      <a:pt x="50560" y="40005"/>
                    </a:lnTo>
                    <a:cubicBezTo>
                      <a:pt x="37255" y="48673"/>
                      <a:pt x="35924" y="56007"/>
                      <a:pt x="46854" y="62294"/>
                    </a:cubicBezTo>
                    <a:close/>
                    <a:moveTo>
                      <a:pt x="172494" y="72771"/>
                    </a:moveTo>
                    <a:cubicBezTo>
                      <a:pt x="167048" y="69771"/>
                      <a:pt x="160775" y="68628"/>
                      <a:pt x="154627" y="69532"/>
                    </a:cubicBezTo>
                    <a:cubicBezTo>
                      <a:pt x="146149" y="70609"/>
                      <a:pt x="137776" y="72457"/>
                      <a:pt x="129632" y="75057"/>
                    </a:cubicBezTo>
                    <a:lnTo>
                      <a:pt x="165176" y="95631"/>
                    </a:lnTo>
                    <a:cubicBezTo>
                      <a:pt x="180192" y="86296"/>
                      <a:pt x="182568" y="78677"/>
                      <a:pt x="172304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56" name="Google Shape;4156;p38"/>
            <p:cNvGrpSpPr/>
            <p:nvPr/>
          </p:nvGrpSpPr>
          <p:grpSpPr>
            <a:xfrm>
              <a:off x="3200486" y="3710215"/>
              <a:ext cx="664598" cy="467011"/>
              <a:chOff x="4981586" y="4526565"/>
              <a:chExt cx="664598" cy="467011"/>
            </a:xfrm>
          </p:grpSpPr>
          <p:sp>
            <p:nvSpPr>
              <p:cNvPr id="4157" name="Google Shape;4157;p38"/>
              <p:cNvSpPr/>
              <p:nvPr/>
            </p:nvSpPr>
            <p:spPr>
              <a:xfrm>
                <a:off x="4981586" y="4608957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8" name="Google Shape;4158;p38"/>
              <p:cNvSpPr/>
              <p:nvPr/>
            </p:nvSpPr>
            <p:spPr>
              <a:xfrm>
                <a:off x="4981681" y="471658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59" name="Google Shape;4159;p38"/>
              <p:cNvSpPr/>
              <p:nvPr/>
            </p:nvSpPr>
            <p:spPr>
              <a:xfrm>
                <a:off x="5596100" y="471887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0" name="Google Shape;4160;p38"/>
              <p:cNvSpPr/>
              <p:nvPr/>
            </p:nvSpPr>
            <p:spPr>
              <a:xfrm>
                <a:off x="4981586" y="452656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1" name="Google Shape;4161;p38"/>
              <p:cNvSpPr/>
              <p:nvPr/>
            </p:nvSpPr>
            <p:spPr>
              <a:xfrm>
                <a:off x="5076086" y="4578881"/>
                <a:ext cx="475673" cy="275344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4" extrusionOk="0">
                    <a:moveTo>
                      <a:pt x="475252" y="145994"/>
                    </a:moveTo>
                    <a:cubicBezTo>
                      <a:pt x="471830" y="178380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8380"/>
                      <a:pt x="443" y="145994"/>
                    </a:cubicBezTo>
                    <a:cubicBezTo>
                      <a:pt x="-3549" y="107894"/>
                      <a:pt x="19450" y="69318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8085"/>
                      <a:pt x="475252" y="145994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2" name="Google Shape;4162;p38"/>
              <p:cNvSpPr/>
              <p:nvPr/>
            </p:nvSpPr>
            <p:spPr>
              <a:xfrm>
                <a:off x="5076528" y="4595360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516"/>
                    </a:moveTo>
                    <a:cubicBezTo>
                      <a:pt x="471388" y="161901"/>
                      <a:pt x="448389" y="193715"/>
                      <a:pt x="405526" y="218575"/>
                    </a:cubicBezTo>
                    <a:cubicBezTo>
                      <a:pt x="312675" y="272296"/>
                      <a:pt x="162040" y="272296"/>
                      <a:pt x="69092" y="218575"/>
                    </a:cubicBezTo>
                    <a:cubicBezTo>
                      <a:pt x="26325" y="193715"/>
                      <a:pt x="3326" y="161901"/>
                      <a:pt x="0" y="129516"/>
                    </a:cubicBezTo>
                    <a:cubicBezTo>
                      <a:pt x="3326" y="97131"/>
                      <a:pt x="26325" y="65222"/>
                      <a:pt x="69092" y="40362"/>
                    </a:cubicBezTo>
                    <a:cubicBezTo>
                      <a:pt x="162040" y="-13454"/>
                      <a:pt x="312675" y="-13454"/>
                      <a:pt x="405526" y="40362"/>
                    </a:cubicBezTo>
                    <a:cubicBezTo>
                      <a:pt x="448389" y="65222"/>
                      <a:pt x="471388" y="97131"/>
                      <a:pt x="474809" y="129516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3" name="Google Shape;4163;p38"/>
              <p:cNvSpPr/>
              <p:nvPr/>
            </p:nvSpPr>
            <p:spPr>
              <a:xfrm>
                <a:off x="5197892" y="4657629"/>
                <a:ext cx="221515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1515" h="139160" extrusionOk="0">
                    <a:moveTo>
                      <a:pt x="112525" y="22193"/>
                    </a:moveTo>
                    <a:cubicBezTo>
                      <a:pt x="109598" y="22155"/>
                      <a:pt x="106670" y="22374"/>
                      <a:pt x="103781" y="22860"/>
                    </a:cubicBezTo>
                    <a:cubicBezTo>
                      <a:pt x="99885" y="23432"/>
                      <a:pt x="95513" y="24194"/>
                      <a:pt x="90666" y="25241"/>
                    </a:cubicBezTo>
                    <a:cubicBezTo>
                      <a:pt x="85819" y="26289"/>
                      <a:pt x="81162" y="27527"/>
                      <a:pt x="75460" y="29146"/>
                    </a:cubicBezTo>
                    <a:cubicBezTo>
                      <a:pt x="70376" y="30632"/>
                      <a:pt x="65424" y="32509"/>
                      <a:pt x="60634" y="34766"/>
                    </a:cubicBezTo>
                    <a:lnTo>
                      <a:pt x="98649" y="56960"/>
                    </a:lnTo>
                    <a:lnTo>
                      <a:pt x="105492" y="54483"/>
                    </a:lnTo>
                    <a:cubicBezTo>
                      <a:pt x="114996" y="51245"/>
                      <a:pt x="124500" y="48482"/>
                      <a:pt x="132958" y="46196"/>
                    </a:cubicBezTo>
                    <a:cubicBezTo>
                      <a:pt x="141046" y="44044"/>
                      <a:pt x="149324" y="42701"/>
                      <a:pt x="157668" y="42196"/>
                    </a:cubicBezTo>
                    <a:cubicBezTo>
                      <a:pt x="165309" y="41691"/>
                      <a:pt x="172978" y="42196"/>
                      <a:pt x="180477" y="43720"/>
                    </a:cubicBezTo>
                    <a:cubicBezTo>
                      <a:pt x="188146" y="45330"/>
                      <a:pt x="195502" y="48187"/>
                      <a:pt x="202241" y="52197"/>
                    </a:cubicBezTo>
                    <a:cubicBezTo>
                      <a:pt x="208817" y="55607"/>
                      <a:pt x="214443" y="60617"/>
                      <a:pt x="218587" y="66770"/>
                    </a:cubicBezTo>
                    <a:cubicBezTo>
                      <a:pt x="221343" y="71238"/>
                      <a:pt x="222199" y="76619"/>
                      <a:pt x="220963" y="81725"/>
                    </a:cubicBezTo>
                    <a:cubicBezTo>
                      <a:pt x="219347" y="87354"/>
                      <a:pt x="216268" y="92450"/>
                      <a:pt x="212029" y="96488"/>
                    </a:cubicBezTo>
                    <a:cubicBezTo>
                      <a:pt x="206755" y="101756"/>
                      <a:pt x="200891" y="106394"/>
                      <a:pt x="194543" y="110300"/>
                    </a:cubicBezTo>
                    <a:lnTo>
                      <a:pt x="218872" y="124396"/>
                    </a:lnTo>
                    <a:lnTo>
                      <a:pt x="205662" y="132017"/>
                    </a:lnTo>
                    <a:lnTo>
                      <a:pt x="181142" y="117824"/>
                    </a:lnTo>
                    <a:cubicBezTo>
                      <a:pt x="169462" y="123625"/>
                      <a:pt x="157240" y="128254"/>
                      <a:pt x="144648" y="131636"/>
                    </a:cubicBezTo>
                    <a:cubicBezTo>
                      <a:pt x="131494" y="135322"/>
                      <a:pt x="118037" y="137846"/>
                      <a:pt x="104447" y="139160"/>
                    </a:cubicBezTo>
                    <a:lnTo>
                      <a:pt x="91711" y="116205"/>
                    </a:lnTo>
                    <a:cubicBezTo>
                      <a:pt x="95275" y="116110"/>
                      <a:pt x="98830" y="115824"/>
                      <a:pt x="102356" y="115348"/>
                    </a:cubicBezTo>
                    <a:cubicBezTo>
                      <a:pt x="107754" y="114710"/>
                      <a:pt x="113114" y="113786"/>
                      <a:pt x="118417" y="112586"/>
                    </a:cubicBezTo>
                    <a:cubicBezTo>
                      <a:pt x="124310" y="111347"/>
                      <a:pt x="130487" y="109728"/>
                      <a:pt x="137425" y="107823"/>
                    </a:cubicBezTo>
                    <a:cubicBezTo>
                      <a:pt x="143925" y="105985"/>
                      <a:pt x="150283" y="103661"/>
                      <a:pt x="156432" y="100870"/>
                    </a:cubicBezTo>
                    <a:lnTo>
                      <a:pt x="118417" y="78867"/>
                    </a:lnTo>
                    <a:lnTo>
                      <a:pt x="113475" y="80582"/>
                    </a:lnTo>
                    <a:lnTo>
                      <a:pt x="108248" y="82201"/>
                    </a:lnTo>
                    <a:cubicBezTo>
                      <a:pt x="98744" y="85344"/>
                      <a:pt x="89906" y="87821"/>
                      <a:pt x="81923" y="89630"/>
                    </a:cubicBezTo>
                    <a:cubicBezTo>
                      <a:pt x="74557" y="91307"/>
                      <a:pt x="67049" y="92297"/>
                      <a:pt x="59494" y="92583"/>
                    </a:cubicBezTo>
                    <a:cubicBezTo>
                      <a:pt x="52851" y="92812"/>
                      <a:pt x="46217" y="92212"/>
                      <a:pt x="39726" y="90773"/>
                    </a:cubicBezTo>
                    <a:cubicBezTo>
                      <a:pt x="33301" y="89240"/>
                      <a:pt x="27143" y="86735"/>
                      <a:pt x="21479" y="83344"/>
                    </a:cubicBezTo>
                    <a:cubicBezTo>
                      <a:pt x="15187" y="80039"/>
                      <a:pt x="9732" y="75352"/>
                      <a:pt x="5512" y="69628"/>
                    </a:cubicBezTo>
                    <a:cubicBezTo>
                      <a:pt x="2433" y="65342"/>
                      <a:pt x="922" y="60132"/>
                      <a:pt x="1236" y="54864"/>
                    </a:cubicBezTo>
                    <a:cubicBezTo>
                      <a:pt x="1825" y="49406"/>
                      <a:pt x="4011" y="44234"/>
                      <a:pt x="7508" y="40005"/>
                    </a:cubicBezTo>
                    <a:cubicBezTo>
                      <a:pt x="11918" y="34566"/>
                      <a:pt x="17145" y="29842"/>
                      <a:pt x="22999" y="26003"/>
                    </a:cubicBezTo>
                    <a:lnTo>
                      <a:pt x="0" y="12859"/>
                    </a:lnTo>
                    <a:lnTo>
                      <a:pt x="13210" y="5144"/>
                    </a:lnTo>
                    <a:lnTo>
                      <a:pt x="35544" y="18098"/>
                    </a:lnTo>
                    <a:cubicBezTo>
                      <a:pt x="45998" y="12878"/>
                      <a:pt x="56994" y="8820"/>
                      <a:pt x="68332" y="6001"/>
                    </a:cubicBezTo>
                    <a:cubicBezTo>
                      <a:pt x="79110" y="3258"/>
                      <a:pt x="90067" y="1248"/>
                      <a:pt x="101120" y="0"/>
                    </a:cubicBezTo>
                    <a:close/>
                    <a:moveTo>
                      <a:pt x="47519" y="62294"/>
                    </a:moveTo>
                    <a:cubicBezTo>
                      <a:pt x="52556" y="65189"/>
                      <a:pt x="58372" y="66418"/>
                      <a:pt x="64151" y="65818"/>
                    </a:cubicBezTo>
                    <a:cubicBezTo>
                      <a:pt x="71877" y="64951"/>
                      <a:pt x="79499" y="63265"/>
                      <a:pt x="86865" y="60770"/>
                    </a:cubicBezTo>
                    <a:lnTo>
                      <a:pt x="51130" y="40005"/>
                    </a:lnTo>
                    <a:cubicBezTo>
                      <a:pt x="38015" y="48701"/>
                      <a:pt x="36808" y="56131"/>
                      <a:pt x="47519" y="62294"/>
                    </a:cubicBezTo>
                    <a:close/>
                    <a:moveTo>
                      <a:pt x="172969" y="72771"/>
                    </a:moveTo>
                    <a:cubicBezTo>
                      <a:pt x="167523" y="69771"/>
                      <a:pt x="161251" y="68628"/>
                      <a:pt x="155102" y="69533"/>
                    </a:cubicBezTo>
                    <a:cubicBezTo>
                      <a:pt x="146663" y="70656"/>
                      <a:pt x="138328" y="72504"/>
                      <a:pt x="130202" y="75057"/>
                    </a:cubicBezTo>
                    <a:lnTo>
                      <a:pt x="165746" y="95631"/>
                    </a:lnTo>
                    <a:cubicBezTo>
                      <a:pt x="180572" y="86392"/>
                      <a:pt x="183328" y="78677"/>
                      <a:pt x="172969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4" name="Google Shape;4164;p38"/>
              <p:cNvSpPr/>
              <p:nvPr/>
            </p:nvSpPr>
            <p:spPr>
              <a:xfrm>
                <a:off x="5289888" y="4760785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5" name="Google Shape;4165;p38"/>
              <p:cNvSpPr/>
              <p:nvPr/>
            </p:nvSpPr>
            <p:spPr>
              <a:xfrm>
                <a:off x="5385496" y="4768976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7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6" name="Google Shape;4166;p38"/>
              <p:cNvSpPr/>
              <p:nvPr/>
            </p:nvSpPr>
            <p:spPr>
              <a:xfrm>
                <a:off x="5396046" y="472144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7" name="Google Shape;4167;p38"/>
              <p:cNvSpPr/>
              <p:nvPr/>
            </p:nvSpPr>
            <p:spPr>
              <a:xfrm>
                <a:off x="5321441" y="4726305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8" name="Google Shape;4168;p38"/>
              <p:cNvSpPr/>
              <p:nvPr/>
            </p:nvSpPr>
            <p:spPr>
              <a:xfrm>
                <a:off x="5249117" y="468487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287"/>
                    </a:moveTo>
                    <a:lnTo>
                      <a:pt x="36780" y="29146"/>
                    </a:lnTo>
                    <a:lnTo>
                      <a:pt x="44383" y="23717"/>
                    </a:lnTo>
                    <a:lnTo>
                      <a:pt x="39346" y="17907"/>
                    </a:lnTo>
                    <a:cubicBezTo>
                      <a:pt x="36105" y="14116"/>
                      <a:pt x="32246" y="10896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69" name="Google Shape;4169;p38"/>
              <p:cNvSpPr/>
              <p:nvPr/>
            </p:nvSpPr>
            <p:spPr>
              <a:xfrm>
                <a:off x="5289888" y="4661344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0" name="Google Shape;4170;p38"/>
              <p:cNvSpPr/>
              <p:nvPr/>
            </p:nvSpPr>
            <p:spPr>
              <a:xfrm>
                <a:off x="5197987" y="465753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8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1" name="Google Shape;4171;p38"/>
              <p:cNvSpPr/>
              <p:nvPr/>
            </p:nvSpPr>
            <p:spPr>
              <a:xfrm>
                <a:off x="5198652" y="470087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2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2" name="Google Shape;4172;p38"/>
              <p:cNvSpPr/>
              <p:nvPr/>
            </p:nvSpPr>
            <p:spPr>
              <a:xfrm>
                <a:off x="5197892" y="4644961"/>
                <a:ext cx="221610" cy="138874"/>
              </a:xfrm>
              <a:custGeom>
                <a:avLst/>
                <a:gdLst/>
                <a:ahLst/>
                <a:cxnLst/>
                <a:rect l="l" t="t" r="r" b="b"/>
                <a:pathLst>
                  <a:path w="221610" h="138874" extrusionOk="0">
                    <a:moveTo>
                      <a:pt x="112525" y="22288"/>
                    </a:moveTo>
                    <a:cubicBezTo>
                      <a:pt x="109598" y="22298"/>
                      <a:pt x="106680" y="22517"/>
                      <a:pt x="103781" y="22955"/>
                    </a:cubicBezTo>
                    <a:cubicBezTo>
                      <a:pt x="99885" y="23527"/>
                      <a:pt x="95513" y="24289"/>
                      <a:pt x="90666" y="25337"/>
                    </a:cubicBezTo>
                    <a:cubicBezTo>
                      <a:pt x="85819" y="26384"/>
                      <a:pt x="81162" y="27718"/>
                      <a:pt x="75460" y="29242"/>
                    </a:cubicBezTo>
                    <a:cubicBezTo>
                      <a:pt x="70395" y="30804"/>
                      <a:pt x="65434" y="32709"/>
                      <a:pt x="60634" y="34957"/>
                    </a:cubicBezTo>
                    <a:lnTo>
                      <a:pt x="98649" y="57055"/>
                    </a:lnTo>
                    <a:lnTo>
                      <a:pt x="105492" y="54578"/>
                    </a:lnTo>
                    <a:cubicBezTo>
                      <a:pt x="114996" y="51435"/>
                      <a:pt x="124500" y="48673"/>
                      <a:pt x="132958" y="46387"/>
                    </a:cubicBezTo>
                    <a:cubicBezTo>
                      <a:pt x="141036" y="44205"/>
                      <a:pt x="149314" y="42834"/>
                      <a:pt x="157668" y="42291"/>
                    </a:cubicBezTo>
                    <a:cubicBezTo>
                      <a:pt x="165309" y="41786"/>
                      <a:pt x="172978" y="42291"/>
                      <a:pt x="180477" y="43815"/>
                    </a:cubicBezTo>
                    <a:cubicBezTo>
                      <a:pt x="188127" y="45501"/>
                      <a:pt x="195464" y="48358"/>
                      <a:pt x="202241" y="52292"/>
                    </a:cubicBezTo>
                    <a:cubicBezTo>
                      <a:pt x="208846" y="55702"/>
                      <a:pt x="214501" y="60712"/>
                      <a:pt x="218682" y="66865"/>
                    </a:cubicBezTo>
                    <a:cubicBezTo>
                      <a:pt x="221438" y="71333"/>
                      <a:pt x="222294" y="76714"/>
                      <a:pt x="221058" y="81820"/>
                    </a:cubicBezTo>
                    <a:cubicBezTo>
                      <a:pt x="219442" y="87449"/>
                      <a:pt x="216363" y="92545"/>
                      <a:pt x="212125" y="96583"/>
                    </a:cubicBezTo>
                    <a:cubicBezTo>
                      <a:pt x="206869" y="101851"/>
                      <a:pt x="200996" y="106451"/>
                      <a:pt x="194638" y="110299"/>
                    </a:cubicBezTo>
                    <a:lnTo>
                      <a:pt x="218967" y="124396"/>
                    </a:lnTo>
                    <a:lnTo>
                      <a:pt x="205757" y="132112"/>
                    </a:lnTo>
                    <a:lnTo>
                      <a:pt x="181427" y="117538"/>
                    </a:lnTo>
                    <a:cubicBezTo>
                      <a:pt x="169728" y="123301"/>
                      <a:pt x="157506" y="127930"/>
                      <a:pt x="144933" y="131350"/>
                    </a:cubicBezTo>
                    <a:cubicBezTo>
                      <a:pt x="131760" y="134950"/>
                      <a:pt x="118313" y="137465"/>
                      <a:pt x="104732" y="138874"/>
                    </a:cubicBezTo>
                    <a:lnTo>
                      <a:pt x="91997" y="115824"/>
                    </a:lnTo>
                    <a:cubicBezTo>
                      <a:pt x="95561" y="115729"/>
                      <a:pt x="99115" y="115443"/>
                      <a:pt x="102641" y="114967"/>
                    </a:cubicBezTo>
                    <a:cubicBezTo>
                      <a:pt x="108039" y="114367"/>
                      <a:pt x="113399" y="113471"/>
                      <a:pt x="118702" y="112300"/>
                    </a:cubicBezTo>
                    <a:cubicBezTo>
                      <a:pt x="124595" y="110966"/>
                      <a:pt x="130772" y="109347"/>
                      <a:pt x="137710" y="107442"/>
                    </a:cubicBezTo>
                    <a:cubicBezTo>
                      <a:pt x="144229" y="105651"/>
                      <a:pt x="150578" y="103327"/>
                      <a:pt x="156717" y="100489"/>
                    </a:cubicBezTo>
                    <a:lnTo>
                      <a:pt x="118702" y="78486"/>
                    </a:lnTo>
                    <a:lnTo>
                      <a:pt x="113760" y="80296"/>
                    </a:lnTo>
                    <a:lnTo>
                      <a:pt x="108533" y="81820"/>
                    </a:lnTo>
                    <a:cubicBezTo>
                      <a:pt x="99029" y="84963"/>
                      <a:pt x="90191" y="87439"/>
                      <a:pt x="82208" y="89249"/>
                    </a:cubicBezTo>
                    <a:cubicBezTo>
                      <a:pt x="74842" y="90954"/>
                      <a:pt x="67334" y="91973"/>
                      <a:pt x="59779" y="92297"/>
                    </a:cubicBezTo>
                    <a:cubicBezTo>
                      <a:pt x="53136" y="92497"/>
                      <a:pt x="46493" y="91859"/>
                      <a:pt x="40011" y="90392"/>
                    </a:cubicBezTo>
                    <a:cubicBezTo>
                      <a:pt x="33586" y="88859"/>
                      <a:pt x="27428" y="86354"/>
                      <a:pt x="21764" y="82963"/>
                    </a:cubicBezTo>
                    <a:cubicBezTo>
                      <a:pt x="15463" y="79724"/>
                      <a:pt x="9998" y="75057"/>
                      <a:pt x="5797" y="69342"/>
                    </a:cubicBezTo>
                    <a:cubicBezTo>
                      <a:pt x="2737" y="65056"/>
                      <a:pt x="1226" y="59845"/>
                      <a:pt x="1521" y="54578"/>
                    </a:cubicBezTo>
                    <a:cubicBezTo>
                      <a:pt x="2091" y="49111"/>
                      <a:pt x="4277" y="43939"/>
                      <a:pt x="7793" y="39719"/>
                    </a:cubicBezTo>
                    <a:cubicBezTo>
                      <a:pt x="12203" y="34252"/>
                      <a:pt x="17430" y="29499"/>
                      <a:pt x="23284" y="25622"/>
                    </a:cubicBezTo>
                    <a:lnTo>
                      <a:pt x="0" y="12763"/>
                    </a:lnTo>
                    <a:lnTo>
                      <a:pt x="13210" y="5144"/>
                    </a:lnTo>
                    <a:lnTo>
                      <a:pt x="35544" y="18002"/>
                    </a:lnTo>
                    <a:cubicBezTo>
                      <a:pt x="46017" y="12821"/>
                      <a:pt x="57004" y="8763"/>
                      <a:pt x="68332" y="5905"/>
                    </a:cubicBezTo>
                    <a:cubicBezTo>
                      <a:pt x="79119" y="3191"/>
                      <a:pt x="90067" y="1219"/>
                      <a:pt x="101120" y="0"/>
                    </a:cubicBezTo>
                    <a:close/>
                    <a:moveTo>
                      <a:pt x="47519" y="62008"/>
                    </a:moveTo>
                    <a:cubicBezTo>
                      <a:pt x="52547" y="64932"/>
                      <a:pt x="58363" y="66199"/>
                      <a:pt x="64151" y="65627"/>
                    </a:cubicBezTo>
                    <a:cubicBezTo>
                      <a:pt x="71887" y="64770"/>
                      <a:pt x="79509" y="63037"/>
                      <a:pt x="86865" y="60484"/>
                    </a:cubicBezTo>
                    <a:lnTo>
                      <a:pt x="51130" y="39814"/>
                    </a:lnTo>
                    <a:cubicBezTo>
                      <a:pt x="38015" y="48387"/>
                      <a:pt x="36808" y="55788"/>
                      <a:pt x="47519" y="62008"/>
                    </a:cubicBezTo>
                    <a:close/>
                    <a:moveTo>
                      <a:pt x="172969" y="72485"/>
                    </a:moveTo>
                    <a:cubicBezTo>
                      <a:pt x="167514" y="69513"/>
                      <a:pt x="161241" y="68409"/>
                      <a:pt x="155102" y="69342"/>
                    </a:cubicBezTo>
                    <a:cubicBezTo>
                      <a:pt x="146663" y="70428"/>
                      <a:pt x="138328" y="72247"/>
                      <a:pt x="130202" y="74771"/>
                    </a:cubicBezTo>
                    <a:lnTo>
                      <a:pt x="165746" y="95345"/>
                    </a:lnTo>
                    <a:cubicBezTo>
                      <a:pt x="180572" y="86106"/>
                      <a:pt x="183328" y="78486"/>
                      <a:pt x="172969" y="72485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73" name="Google Shape;4173;p38"/>
            <p:cNvGrpSpPr/>
            <p:nvPr/>
          </p:nvGrpSpPr>
          <p:grpSpPr>
            <a:xfrm>
              <a:off x="2181300" y="4477454"/>
              <a:ext cx="746806" cy="516445"/>
              <a:chOff x="3962400" y="5293804"/>
              <a:chExt cx="746806" cy="516445"/>
            </a:xfrm>
          </p:grpSpPr>
          <p:sp>
            <p:nvSpPr>
              <p:cNvPr id="4174" name="Google Shape;4174;p38"/>
              <p:cNvSpPr/>
              <p:nvPr/>
            </p:nvSpPr>
            <p:spPr>
              <a:xfrm>
                <a:off x="3962400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5" name="Google Shape;4175;p38"/>
              <p:cNvSpPr/>
              <p:nvPr/>
            </p:nvSpPr>
            <p:spPr>
              <a:xfrm>
                <a:off x="4044607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6" name="Google Shape;4176;p38"/>
              <p:cNvSpPr/>
              <p:nvPr/>
            </p:nvSpPr>
            <p:spPr>
              <a:xfrm>
                <a:off x="4044702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7" name="Google Shape;4177;p38"/>
              <p:cNvSpPr/>
              <p:nvPr/>
            </p:nvSpPr>
            <p:spPr>
              <a:xfrm>
                <a:off x="4659217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8" name="Google Shape;4178;p38"/>
              <p:cNvSpPr/>
              <p:nvPr/>
            </p:nvSpPr>
            <p:spPr>
              <a:xfrm>
                <a:off x="4044607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79" name="Google Shape;4179;p38"/>
              <p:cNvSpPr/>
              <p:nvPr/>
            </p:nvSpPr>
            <p:spPr>
              <a:xfrm>
                <a:off x="4139107" y="5346215"/>
                <a:ext cx="475657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57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05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0" name="Google Shape;4180;p38"/>
              <p:cNvSpPr/>
              <p:nvPr/>
            </p:nvSpPr>
            <p:spPr>
              <a:xfrm>
                <a:off x="4139550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5" y="193715"/>
                      <a:pt x="3326" y="161806"/>
                      <a:pt x="0" y="129421"/>
                    </a:cubicBezTo>
                    <a:cubicBezTo>
                      <a:pt x="3326" y="97036"/>
                      <a:pt x="26325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1" name="Google Shape;4181;p38"/>
              <p:cNvSpPr/>
              <p:nvPr/>
            </p:nvSpPr>
            <p:spPr>
              <a:xfrm>
                <a:off x="4261389" y="5424963"/>
                <a:ext cx="221102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1102" h="138970" extrusionOk="0">
                    <a:moveTo>
                      <a:pt x="112050" y="22098"/>
                    </a:moveTo>
                    <a:cubicBezTo>
                      <a:pt x="109122" y="22060"/>
                      <a:pt x="106194" y="22279"/>
                      <a:pt x="103306" y="22765"/>
                    </a:cubicBezTo>
                    <a:cubicBezTo>
                      <a:pt x="99410" y="23336"/>
                      <a:pt x="95038" y="24098"/>
                      <a:pt x="90191" y="25146"/>
                    </a:cubicBezTo>
                    <a:cubicBezTo>
                      <a:pt x="85344" y="26194"/>
                      <a:pt x="80687" y="27432"/>
                      <a:pt x="75080" y="29051"/>
                    </a:cubicBezTo>
                    <a:cubicBezTo>
                      <a:pt x="69967" y="30566"/>
                      <a:pt x="64977" y="32480"/>
                      <a:pt x="60159" y="34766"/>
                    </a:cubicBezTo>
                    <a:lnTo>
                      <a:pt x="98174" y="56864"/>
                    </a:lnTo>
                    <a:lnTo>
                      <a:pt x="105017" y="54388"/>
                    </a:lnTo>
                    <a:cubicBezTo>
                      <a:pt x="114521" y="51149"/>
                      <a:pt x="124024" y="48387"/>
                      <a:pt x="132483" y="46196"/>
                    </a:cubicBezTo>
                    <a:cubicBezTo>
                      <a:pt x="140574" y="44120"/>
                      <a:pt x="148851" y="42844"/>
                      <a:pt x="157193" y="42386"/>
                    </a:cubicBezTo>
                    <a:cubicBezTo>
                      <a:pt x="164798" y="41881"/>
                      <a:pt x="172437" y="42386"/>
                      <a:pt x="179907" y="43910"/>
                    </a:cubicBezTo>
                    <a:cubicBezTo>
                      <a:pt x="187570" y="45539"/>
                      <a:pt x="194919" y="48406"/>
                      <a:pt x="201670" y="52388"/>
                    </a:cubicBezTo>
                    <a:cubicBezTo>
                      <a:pt x="208292" y="55731"/>
                      <a:pt x="213951" y="60713"/>
                      <a:pt x="218112" y="66866"/>
                    </a:cubicBezTo>
                    <a:cubicBezTo>
                      <a:pt x="220891" y="71323"/>
                      <a:pt x="221780" y="76705"/>
                      <a:pt x="220583" y="81820"/>
                    </a:cubicBezTo>
                    <a:cubicBezTo>
                      <a:pt x="218785" y="87506"/>
                      <a:pt x="215504" y="92602"/>
                      <a:pt x="211079" y="96584"/>
                    </a:cubicBezTo>
                    <a:cubicBezTo>
                      <a:pt x="205885" y="101898"/>
                      <a:pt x="200041" y="106547"/>
                      <a:pt x="193687" y="110395"/>
                    </a:cubicBezTo>
                    <a:lnTo>
                      <a:pt x="217922" y="124492"/>
                    </a:lnTo>
                    <a:lnTo>
                      <a:pt x="204712" y="132112"/>
                    </a:lnTo>
                    <a:lnTo>
                      <a:pt x="180952" y="117634"/>
                    </a:lnTo>
                    <a:cubicBezTo>
                      <a:pt x="169319" y="123463"/>
                      <a:pt x="157122" y="128092"/>
                      <a:pt x="144553" y="131445"/>
                    </a:cubicBezTo>
                    <a:cubicBezTo>
                      <a:pt x="131396" y="135112"/>
                      <a:pt x="117944" y="137636"/>
                      <a:pt x="104352" y="138970"/>
                    </a:cubicBezTo>
                    <a:lnTo>
                      <a:pt x="91521" y="116015"/>
                    </a:lnTo>
                    <a:cubicBezTo>
                      <a:pt x="95114" y="115919"/>
                      <a:pt x="98699" y="115634"/>
                      <a:pt x="102261" y="115158"/>
                    </a:cubicBezTo>
                    <a:cubicBezTo>
                      <a:pt x="107627" y="114510"/>
                      <a:pt x="112956" y="113586"/>
                      <a:pt x="118227" y="112395"/>
                    </a:cubicBezTo>
                    <a:cubicBezTo>
                      <a:pt x="124119" y="111157"/>
                      <a:pt x="130392" y="109538"/>
                      <a:pt x="137235" y="107633"/>
                    </a:cubicBezTo>
                    <a:cubicBezTo>
                      <a:pt x="143743" y="105823"/>
                      <a:pt x="150098" y="103489"/>
                      <a:pt x="156242" y="100679"/>
                    </a:cubicBezTo>
                    <a:lnTo>
                      <a:pt x="118227" y="78677"/>
                    </a:lnTo>
                    <a:cubicBezTo>
                      <a:pt x="116611" y="79248"/>
                      <a:pt x="114996" y="79915"/>
                      <a:pt x="113285" y="80391"/>
                    </a:cubicBezTo>
                    <a:lnTo>
                      <a:pt x="108058" y="82010"/>
                    </a:lnTo>
                    <a:cubicBezTo>
                      <a:pt x="98554" y="85154"/>
                      <a:pt x="89716" y="87630"/>
                      <a:pt x="81828" y="89440"/>
                    </a:cubicBezTo>
                    <a:cubicBezTo>
                      <a:pt x="74465" y="91154"/>
                      <a:pt x="66953" y="92145"/>
                      <a:pt x="59399" y="92393"/>
                    </a:cubicBezTo>
                    <a:cubicBezTo>
                      <a:pt x="52758" y="92678"/>
                      <a:pt x="46110" y="92069"/>
                      <a:pt x="39631" y="90583"/>
                    </a:cubicBezTo>
                    <a:cubicBezTo>
                      <a:pt x="33176" y="89059"/>
                      <a:pt x="26991" y="86554"/>
                      <a:pt x="21288" y="83153"/>
                    </a:cubicBezTo>
                    <a:cubicBezTo>
                      <a:pt x="14928" y="79924"/>
                      <a:pt x="9398" y="75257"/>
                      <a:pt x="5132" y="69533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28" y="49273"/>
                      <a:pt x="3511" y="44063"/>
                      <a:pt x="7033" y="39815"/>
                    </a:cubicBezTo>
                    <a:cubicBezTo>
                      <a:pt x="11446" y="34376"/>
                      <a:pt x="16672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37" y="3143"/>
                      <a:pt x="90126" y="1172"/>
                      <a:pt x="101215" y="0"/>
                    </a:cubicBezTo>
                    <a:close/>
                    <a:moveTo>
                      <a:pt x="47139" y="62198"/>
                    </a:moveTo>
                    <a:cubicBezTo>
                      <a:pt x="52133" y="65122"/>
                      <a:pt x="57921" y="66389"/>
                      <a:pt x="63675" y="65818"/>
                    </a:cubicBezTo>
                    <a:cubicBezTo>
                      <a:pt x="71401" y="64875"/>
                      <a:pt x="79011" y="63151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5979"/>
                      <a:pt x="47139" y="62198"/>
                    </a:cubicBezTo>
                    <a:close/>
                    <a:moveTo>
                      <a:pt x="172589" y="72676"/>
                    </a:moveTo>
                    <a:cubicBezTo>
                      <a:pt x="167122" y="69742"/>
                      <a:pt x="160859" y="68637"/>
                      <a:pt x="154722" y="69533"/>
                    </a:cubicBezTo>
                    <a:cubicBezTo>
                      <a:pt x="146250" y="70618"/>
                      <a:pt x="137887" y="72438"/>
                      <a:pt x="129727" y="74962"/>
                    </a:cubicBezTo>
                    <a:lnTo>
                      <a:pt x="165271" y="95536"/>
                    </a:lnTo>
                    <a:cubicBezTo>
                      <a:pt x="180477" y="86296"/>
                      <a:pt x="182853" y="78677"/>
                      <a:pt x="17258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2" name="Google Shape;4182;p38"/>
              <p:cNvSpPr/>
              <p:nvPr/>
            </p:nvSpPr>
            <p:spPr>
              <a:xfrm>
                <a:off x="4352910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3" name="Google Shape;4183;p38"/>
              <p:cNvSpPr/>
              <p:nvPr/>
            </p:nvSpPr>
            <p:spPr>
              <a:xfrm>
                <a:off x="4448518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3" y="12954"/>
                    </a:moveTo>
                    <a:lnTo>
                      <a:pt x="31553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3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4" name="Google Shape;4184;p38"/>
              <p:cNvSpPr/>
              <p:nvPr/>
            </p:nvSpPr>
            <p:spPr>
              <a:xfrm>
                <a:off x="4459162" y="5488685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3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5" name="Google Shape;4185;p38"/>
              <p:cNvSpPr/>
              <p:nvPr/>
            </p:nvSpPr>
            <p:spPr>
              <a:xfrm>
                <a:off x="4384748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6" name="Google Shape;4186;p38"/>
              <p:cNvSpPr/>
              <p:nvPr/>
            </p:nvSpPr>
            <p:spPr>
              <a:xfrm>
                <a:off x="4312139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0" y="14135"/>
                      <a:pt x="32258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7" name="Google Shape;4187;p38"/>
              <p:cNvSpPr/>
              <p:nvPr/>
            </p:nvSpPr>
            <p:spPr>
              <a:xfrm>
                <a:off x="4352910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8" name="Google Shape;4188;p38"/>
              <p:cNvSpPr/>
              <p:nvPr/>
            </p:nvSpPr>
            <p:spPr>
              <a:xfrm>
                <a:off x="4261008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89" name="Google Shape;4189;p38"/>
              <p:cNvSpPr/>
              <p:nvPr/>
            </p:nvSpPr>
            <p:spPr>
              <a:xfrm>
                <a:off x="4261769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0" name="Google Shape;4190;p38"/>
              <p:cNvSpPr/>
              <p:nvPr/>
            </p:nvSpPr>
            <p:spPr>
              <a:xfrm>
                <a:off x="4261389" y="5412009"/>
                <a:ext cx="22119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197" h="139065" extrusionOk="0">
                    <a:moveTo>
                      <a:pt x="112050" y="22098"/>
                    </a:moveTo>
                    <a:cubicBezTo>
                      <a:pt x="109119" y="22098"/>
                      <a:pt x="106193" y="22355"/>
                      <a:pt x="103306" y="22860"/>
                    </a:cubicBezTo>
                    <a:cubicBezTo>
                      <a:pt x="99441" y="23431"/>
                      <a:pt x="95069" y="24194"/>
                      <a:pt x="90191" y="25146"/>
                    </a:cubicBezTo>
                    <a:cubicBezTo>
                      <a:pt x="85344" y="26194"/>
                      <a:pt x="80687" y="27527"/>
                      <a:pt x="75080" y="29051"/>
                    </a:cubicBezTo>
                    <a:cubicBezTo>
                      <a:pt x="69981" y="30613"/>
                      <a:pt x="64995" y="32518"/>
                      <a:pt x="60159" y="34766"/>
                    </a:cubicBezTo>
                    <a:lnTo>
                      <a:pt x="98174" y="56864"/>
                    </a:lnTo>
                    <a:lnTo>
                      <a:pt x="105017" y="54483"/>
                    </a:lnTo>
                    <a:cubicBezTo>
                      <a:pt x="114521" y="51245"/>
                      <a:pt x="124024" y="48482"/>
                      <a:pt x="132483" y="46196"/>
                    </a:cubicBezTo>
                    <a:cubicBezTo>
                      <a:pt x="140606" y="44063"/>
                      <a:pt x="148910" y="42691"/>
                      <a:pt x="157288" y="42100"/>
                    </a:cubicBezTo>
                    <a:cubicBezTo>
                      <a:pt x="164893" y="41643"/>
                      <a:pt x="172525" y="42158"/>
                      <a:pt x="180002" y="43624"/>
                    </a:cubicBezTo>
                    <a:cubicBezTo>
                      <a:pt x="187668" y="45291"/>
                      <a:pt x="195018" y="48187"/>
                      <a:pt x="201765" y="52197"/>
                    </a:cubicBezTo>
                    <a:cubicBezTo>
                      <a:pt x="208387" y="55540"/>
                      <a:pt x="214046" y="60522"/>
                      <a:pt x="218207" y="66675"/>
                    </a:cubicBezTo>
                    <a:cubicBezTo>
                      <a:pt x="220986" y="71133"/>
                      <a:pt x="221875" y="76514"/>
                      <a:pt x="220678" y="81629"/>
                    </a:cubicBezTo>
                    <a:cubicBezTo>
                      <a:pt x="218855" y="87297"/>
                      <a:pt x="215578" y="92393"/>
                      <a:pt x="211174" y="96393"/>
                    </a:cubicBezTo>
                    <a:cubicBezTo>
                      <a:pt x="205956" y="101689"/>
                      <a:pt x="200116" y="106318"/>
                      <a:pt x="193782" y="110204"/>
                    </a:cubicBezTo>
                    <a:lnTo>
                      <a:pt x="218017" y="124206"/>
                    </a:lnTo>
                    <a:lnTo>
                      <a:pt x="204807" y="131921"/>
                    </a:lnTo>
                    <a:lnTo>
                      <a:pt x="180287" y="117729"/>
                    </a:lnTo>
                    <a:cubicBezTo>
                      <a:pt x="168831" y="123434"/>
                      <a:pt x="156868" y="128064"/>
                      <a:pt x="144553" y="131540"/>
                    </a:cubicBezTo>
                    <a:cubicBezTo>
                      <a:pt x="131385" y="135169"/>
                      <a:pt x="117937" y="137684"/>
                      <a:pt x="104352" y="139065"/>
                    </a:cubicBezTo>
                    <a:lnTo>
                      <a:pt x="91521" y="116014"/>
                    </a:lnTo>
                    <a:cubicBezTo>
                      <a:pt x="95113" y="115967"/>
                      <a:pt x="98698" y="115710"/>
                      <a:pt x="102261" y="115253"/>
                    </a:cubicBezTo>
                    <a:cubicBezTo>
                      <a:pt x="107013" y="114681"/>
                      <a:pt x="112335" y="113729"/>
                      <a:pt x="118227" y="112490"/>
                    </a:cubicBezTo>
                    <a:cubicBezTo>
                      <a:pt x="124119" y="111252"/>
                      <a:pt x="130392" y="109633"/>
                      <a:pt x="137235" y="107728"/>
                    </a:cubicBezTo>
                    <a:cubicBezTo>
                      <a:pt x="143731" y="105842"/>
                      <a:pt x="150083" y="103479"/>
                      <a:pt x="156242" y="100679"/>
                    </a:cubicBezTo>
                    <a:lnTo>
                      <a:pt x="118227" y="78772"/>
                    </a:lnTo>
                    <a:lnTo>
                      <a:pt x="113285" y="80486"/>
                    </a:lnTo>
                    <a:lnTo>
                      <a:pt x="108058" y="82105"/>
                    </a:lnTo>
                    <a:cubicBezTo>
                      <a:pt x="99447" y="85001"/>
                      <a:pt x="90692" y="87449"/>
                      <a:pt x="81828" y="89440"/>
                    </a:cubicBezTo>
                    <a:cubicBezTo>
                      <a:pt x="74467" y="91183"/>
                      <a:pt x="66956" y="92202"/>
                      <a:pt x="59399" y="92488"/>
                    </a:cubicBezTo>
                    <a:cubicBezTo>
                      <a:pt x="52754" y="92745"/>
                      <a:pt x="46105" y="92107"/>
                      <a:pt x="39631" y="90583"/>
                    </a:cubicBezTo>
                    <a:cubicBezTo>
                      <a:pt x="33193" y="89049"/>
                      <a:pt x="27013" y="86573"/>
                      <a:pt x="21288" y="83248"/>
                    </a:cubicBezTo>
                    <a:cubicBezTo>
                      <a:pt x="14922" y="79981"/>
                      <a:pt x="9393" y="75286"/>
                      <a:pt x="5132" y="69532"/>
                    </a:cubicBezTo>
                    <a:cubicBezTo>
                      <a:pt x="2001" y="65275"/>
                      <a:pt x="454" y="60055"/>
                      <a:pt x="760" y="54769"/>
                    </a:cubicBezTo>
                    <a:cubicBezTo>
                      <a:pt x="1351" y="49311"/>
                      <a:pt x="3533" y="44139"/>
                      <a:pt x="7033" y="39910"/>
                    </a:cubicBezTo>
                    <a:cubicBezTo>
                      <a:pt x="11467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45" y="3258"/>
                      <a:pt x="90131" y="1248"/>
                      <a:pt x="101215" y="0"/>
                    </a:cubicBezTo>
                    <a:close/>
                    <a:moveTo>
                      <a:pt x="47139" y="62294"/>
                    </a:moveTo>
                    <a:cubicBezTo>
                      <a:pt x="52142" y="65189"/>
                      <a:pt x="57930" y="66418"/>
                      <a:pt x="63675" y="65818"/>
                    </a:cubicBezTo>
                    <a:cubicBezTo>
                      <a:pt x="71416" y="64970"/>
                      <a:pt x="79036" y="63246"/>
                      <a:pt x="86389" y="60674"/>
                    </a:cubicBezTo>
                    <a:lnTo>
                      <a:pt x="50655" y="40005"/>
                    </a:lnTo>
                    <a:cubicBezTo>
                      <a:pt x="37540" y="48578"/>
                      <a:pt x="36368" y="56007"/>
                      <a:pt x="47139" y="62294"/>
                    </a:cubicBezTo>
                    <a:close/>
                    <a:moveTo>
                      <a:pt x="172589" y="72771"/>
                    </a:moveTo>
                    <a:cubicBezTo>
                      <a:pt x="167144" y="69771"/>
                      <a:pt x="160871" y="68628"/>
                      <a:pt x="154722" y="69532"/>
                    </a:cubicBezTo>
                    <a:cubicBezTo>
                      <a:pt x="146240" y="70609"/>
                      <a:pt x="137873" y="72457"/>
                      <a:pt x="129727" y="75057"/>
                    </a:cubicBezTo>
                    <a:lnTo>
                      <a:pt x="165271" y="95631"/>
                    </a:lnTo>
                    <a:cubicBezTo>
                      <a:pt x="180477" y="86296"/>
                      <a:pt x="182853" y="78677"/>
                      <a:pt x="17258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191" name="Google Shape;4191;p38"/>
            <p:cNvGrpSpPr/>
            <p:nvPr/>
          </p:nvGrpSpPr>
          <p:grpSpPr>
            <a:xfrm>
              <a:off x="2290688" y="4374965"/>
              <a:ext cx="664599" cy="467010"/>
              <a:chOff x="4071788" y="5191315"/>
              <a:chExt cx="664599" cy="467010"/>
            </a:xfrm>
          </p:grpSpPr>
          <p:sp>
            <p:nvSpPr>
              <p:cNvPr id="4192" name="Google Shape;4192;p38"/>
              <p:cNvSpPr/>
              <p:nvPr/>
            </p:nvSpPr>
            <p:spPr>
              <a:xfrm>
                <a:off x="4071788" y="5273706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3" name="Google Shape;4193;p38"/>
              <p:cNvSpPr/>
              <p:nvPr/>
            </p:nvSpPr>
            <p:spPr>
              <a:xfrm>
                <a:off x="4071883" y="5381339"/>
                <a:ext cx="65671" cy="87630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30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4" name="Google Shape;4194;p38"/>
              <p:cNvSpPr/>
              <p:nvPr/>
            </p:nvSpPr>
            <p:spPr>
              <a:xfrm>
                <a:off x="4686303" y="5383625"/>
                <a:ext cx="50084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50084" h="118109" extrusionOk="0">
                    <a:moveTo>
                      <a:pt x="50085" y="0"/>
                    </a:moveTo>
                    <a:lnTo>
                      <a:pt x="50085" y="82391"/>
                    </a:lnTo>
                    <a:lnTo>
                      <a:pt x="16442" y="118110"/>
                    </a:lnTo>
                    <a:lnTo>
                      <a:pt x="0" y="23717"/>
                    </a:lnTo>
                    <a:lnTo>
                      <a:pt x="50085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5" name="Google Shape;4195;p38"/>
              <p:cNvSpPr/>
              <p:nvPr/>
            </p:nvSpPr>
            <p:spPr>
              <a:xfrm>
                <a:off x="4071788" y="519131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19"/>
                      <a:pt x="515750" y="384619"/>
                      <a:pt x="332252" y="384619"/>
                    </a:cubicBezTo>
                    <a:cubicBezTo>
                      <a:pt x="148754" y="384619"/>
                      <a:pt x="0" y="298519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6" name="Google Shape;4196;p38"/>
              <p:cNvSpPr/>
              <p:nvPr/>
            </p:nvSpPr>
            <p:spPr>
              <a:xfrm>
                <a:off x="4166288" y="5243631"/>
                <a:ext cx="475673" cy="275343"/>
              </a:xfrm>
              <a:custGeom>
                <a:avLst/>
                <a:gdLst/>
                <a:ahLst/>
                <a:cxnLst/>
                <a:rect l="l" t="t" r="r" b="b"/>
                <a:pathLst>
                  <a:path w="475673" h="275343" extrusionOk="0">
                    <a:moveTo>
                      <a:pt x="475252" y="145899"/>
                    </a:moveTo>
                    <a:cubicBezTo>
                      <a:pt x="471830" y="178284"/>
                      <a:pt x="448831" y="210193"/>
                      <a:pt x="405969" y="235053"/>
                    </a:cubicBezTo>
                    <a:cubicBezTo>
                      <a:pt x="313117" y="288774"/>
                      <a:pt x="162482" y="288774"/>
                      <a:pt x="69535" y="235053"/>
                    </a:cubicBezTo>
                    <a:cubicBezTo>
                      <a:pt x="26768" y="210193"/>
                      <a:pt x="3769" y="177903"/>
                      <a:pt x="443" y="145899"/>
                    </a:cubicBezTo>
                    <a:cubicBezTo>
                      <a:pt x="-3549" y="107799"/>
                      <a:pt x="19450" y="69699"/>
                      <a:pt x="69535" y="40362"/>
                    </a:cubicBezTo>
                    <a:cubicBezTo>
                      <a:pt x="162482" y="-13454"/>
                      <a:pt x="313117" y="-13454"/>
                      <a:pt x="405969" y="40362"/>
                    </a:cubicBezTo>
                    <a:cubicBezTo>
                      <a:pt x="456054" y="69318"/>
                      <a:pt x="479148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7" name="Google Shape;4197;p38"/>
              <p:cNvSpPr/>
              <p:nvPr/>
            </p:nvSpPr>
            <p:spPr>
              <a:xfrm>
                <a:off x="4166731" y="5260109"/>
                <a:ext cx="474809" cy="258865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865" extrusionOk="0">
                    <a:moveTo>
                      <a:pt x="474809" y="129421"/>
                    </a:moveTo>
                    <a:cubicBezTo>
                      <a:pt x="471388" y="161806"/>
                      <a:pt x="448389" y="193715"/>
                      <a:pt x="405527" y="218575"/>
                    </a:cubicBezTo>
                    <a:cubicBezTo>
                      <a:pt x="312675" y="272296"/>
                      <a:pt x="162040" y="272296"/>
                      <a:pt x="69093" y="218575"/>
                    </a:cubicBezTo>
                    <a:cubicBezTo>
                      <a:pt x="26325" y="193715"/>
                      <a:pt x="3326" y="161425"/>
                      <a:pt x="0" y="129421"/>
                    </a:cubicBezTo>
                    <a:cubicBezTo>
                      <a:pt x="3326" y="97036"/>
                      <a:pt x="26325" y="65222"/>
                      <a:pt x="69093" y="40362"/>
                    </a:cubicBezTo>
                    <a:cubicBezTo>
                      <a:pt x="162040" y="-13454"/>
                      <a:pt x="312675" y="-13454"/>
                      <a:pt x="405527" y="40362"/>
                    </a:cubicBezTo>
                    <a:cubicBezTo>
                      <a:pt x="448389" y="65222"/>
                      <a:pt x="471388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8" name="Google Shape;4198;p38"/>
              <p:cNvSpPr/>
              <p:nvPr/>
            </p:nvSpPr>
            <p:spPr>
              <a:xfrm>
                <a:off x="4287999" y="5322379"/>
                <a:ext cx="221706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1706" h="139065" extrusionOk="0">
                    <a:moveTo>
                      <a:pt x="112620" y="22098"/>
                    </a:moveTo>
                    <a:cubicBezTo>
                      <a:pt x="109691" y="22146"/>
                      <a:pt x="106769" y="22403"/>
                      <a:pt x="103876" y="22860"/>
                    </a:cubicBezTo>
                    <a:cubicBezTo>
                      <a:pt x="99980" y="23431"/>
                      <a:pt x="95608" y="24194"/>
                      <a:pt x="90761" y="25241"/>
                    </a:cubicBezTo>
                    <a:cubicBezTo>
                      <a:pt x="85627" y="26280"/>
                      <a:pt x="80552" y="27575"/>
                      <a:pt x="75555" y="29146"/>
                    </a:cubicBezTo>
                    <a:cubicBezTo>
                      <a:pt x="70475" y="30632"/>
                      <a:pt x="65518" y="32509"/>
                      <a:pt x="60729" y="34766"/>
                    </a:cubicBezTo>
                    <a:lnTo>
                      <a:pt x="98744" y="56864"/>
                    </a:lnTo>
                    <a:lnTo>
                      <a:pt x="105587" y="54483"/>
                    </a:lnTo>
                    <a:cubicBezTo>
                      <a:pt x="115091" y="51245"/>
                      <a:pt x="124595" y="48482"/>
                      <a:pt x="133053" y="46196"/>
                    </a:cubicBezTo>
                    <a:cubicBezTo>
                      <a:pt x="141144" y="44063"/>
                      <a:pt x="149417" y="42691"/>
                      <a:pt x="157763" y="42101"/>
                    </a:cubicBezTo>
                    <a:cubicBezTo>
                      <a:pt x="165404" y="41624"/>
                      <a:pt x="173074" y="42167"/>
                      <a:pt x="180572" y="43720"/>
                    </a:cubicBezTo>
                    <a:cubicBezTo>
                      <a:pt x="188218" y="45310"/>
                      <a:pt x="195542" y="48178"/>
                      <a:pt x="202241" y="52197"/>
                    </a:cubicBezTo>
                    <a:cubicBezTo>
                      <a:pt x="208885" y="55550"/>
                      <a:pt x="214575" y="60522"/>
                      <a:pt x="218777" y="66675"/>
                    </a:cubicBezTo>
                    <a:cubicBezTo>
                      <a:pt x="221533" y="71142"/>
                      <a:pt x="222390" y="76524"/>
                      <a:pt x="221153" y="81629"/>
                    </a:cubicBezTo>
                    <a:cubicBezTo>
                      <a:pt x="219541" y="87259"/>
                      <a:pt x="216457" y="92355"/>
                      <a:pt x="212220" y="96393"/>
                    </a:cubicBezTo>
                    <a:cubicBezTo>
                      <a:pt x="206946" y="101660"/>
                      <a:pt x="201077" y="106299"/>
                      <a:pt x="194733" y="110204"/>
                    </a:cubicBezTo>
                    <a:lnTo>
                      <a:pt x="219062" y="124206"/>
                    </a:lnTo>
                    <a:lnTo>
                      <a:pt x="205852" y="131921"/>
                    </a:lnTo>
                    <a:lnTo>
                      <a:pt x="181332" y="117729"/>
                    </a:lnTo>
                    <a:cubicBezTo>
                      <a:pt x="169629" y="123473"/>
                      <a:pt x="157410" y="128102"/>
                      <a:pt x="144838" y="131540"/>
                    </a:cubicBezTo>
                    <a:cubicBezTo>
                      <a:pt x="131674" y="135179"/>
                      <a:pt x="118225" y="137703"/>
                      <a:pt x="104637" y="139065"/>
                    </a:cubicBezTo>
                    <a:lnTo>
                      <a:pt x="92567" y="116396"/>
                    </a:lnTo>
                    <a:cubicBezTo>
                      <a:pt x="96128" y="116300"/>
                      <a:pt x="99680" y="116014"/>
                      <a:pt x="103211" y="115538"/>
                    </a:cubicBezTo>
                    <a:cubicBezTo>
                      <a:pt x="108058" y="114967"/>
                      <a:pt x="113380" y="114014"/>
                      <a:pt x="119273" y="112776"/>
                    </a:cubicBezTo>
                    <a:cubicBezTo>
                      <a:pt x="125165" y="111538"/>
                      <a:pt x="131342" y="109919"/>
                      <a:pt x="138280" y="108013"/>
                    </a:cubicBezTo>
                    <a:cubicBezTo>
                      <a:pt x="144781" y="106175"/>
                      <a:pt x="151135" y="103851"/>
                      <a:pt x="157288" y="101060"/>
                    </a:cubicBezTo>
                    <a:lnTo>
                      <a:pt x="119273" y="79057"/>
                    </a:lnTo>
                    <a:lnTo>
                      <a:pt x="114236" y="80772"/>
                    </a:lnTo>
                    <a:lnTo>
                      <a:pt x="109104" y="82391"/>
                    </a:lnTo>
                    <a:cubicBezTo>
                      <a:pt x="99600" y="85535"/>
                      <a:pt x="90761" y="88011"/>
                      <a:pt x="82778" y="89821"/>
                    </a:cubicBezTo>
                    <a:cubicBezTo>
                      <a:pt x="75409" y="91497"/>
                      <a:pt x="67901" y="92488"/>
                      <a:pt x="60349" y="92773"/>
                    </a:cubicBezTo>
                    <a:cubicBezTo>
                      <a:pt x="53710" y="93002"/>
                      <a:pt x="47068" y="92402"/>
                      <a:pt x="40581" y="90964"/>
                    </a:cubicBezTo>
                    <a:cubicBezTo>
                      <a:pt x="34183" y="89354"/>
                      <a:pt x="28042" y="86849"/>
                      <a:pt x="22334" y="83534"/>
                    </a:cubicBezTo>
                    <a:cubicBezTo>
                      <a:pt x="16043" y="80229"/>
                      <a:pt x="10584" y="75543"/>
                      <a:pt x="6368" y="69818"/>
                    </a:cubicBezTo>
                    <a:cubicBezTo>
                      <a:pt x="3291" y="65532"/>
                      <a:pt x="1781" y="60322"/>
                      <a:pt x="2091" y="55054"/>
                    </a:cubicBezTo>
                    <a:cubicBezTo>
                      <a:pt x="2294" y="49730"/>
                      <a:pt x="4009" y="44577"/>
                      <a:pt x="7033" y="40196"/>
                    </a:cubicBezTo>
                    <a:cubicBezTo>
                      <a:pt x="11467" y="34747"/>
                      <a:pt x="16689" y="29994"/>
                      <a:pt x="22524" y="26098"/>
                    </a:cubicBezTo>
                    <a:lnTo>
                      <a:pt x="0" y="13049"/>
                    </a:lnTo>
                    <a:lnTo>
                      <a:pt x="13210" y="5429"/>
                    </a:lnTo>
                    <a:lnTo>
                      <a:pt x="35544" y="18002"/>
                    </a:lnTo>
                    <a:cubicBezTo>
                      <a:pt x="46019" y="12849"/>
                      <a:pt x="57010" y="8830"/>
                      <a:pt x="68332" y="6001"/>
                    </a:cubicBezTo>
                    <a:cubicBezTo>
                      <a:pt x="79113" y="3258"/>
                      <a:pt x="90067" y="1248"/>
                      <a:pt x="101120" y="0"/>
                    </a:cubicBezTo>
                    <a:close/>
                    <a:moveTo>
                      <a:pt x="47614" y="62294"/>
                    </a:moveTo>
                    <a:cubicBezTo>
                      <a:pt x="52651" y="65189"/>
                      <a:pt x="58470" y="66418"/>
                      <a:pt x="64246" y="65818"/>
                    </a:cubicBezTo>
                    <a:cubicBezTo>
                      <a:pt x="71975" y="64951"/>
                      <a:pt x="79590" y="63265"/>
                      <a:pt x="86960" y="60770"/>
                    </a:cubicBezTo>
                    <a:lnTo>
                      <a:pt x="51225" y="40196"/>
                    </a:lnTo>
                    <a:cubicBezTo>
                      <a:pt x="38110" y="48673"/>
                      <a:pt x="36875" y="56007"/>
                      <a:pt x="47614" y="62294"/>
                    </a:cubicBezTo>
                    <a:close/>
                    <a:moveTo>
                      <a:pt x="173064" y="72771"/>
                    </a:moveTo>
                    <a:cubicBezTo>
                      <a:pt x="167619" y="69771"/>
                      <a:pt x="161346" y="68628"/>
                      <a:pt x="155197" y="69532"/>
                    </a:cubicBezTo>
                    <a:cubicBezTo>
                      <a:pt x="146746" y="70609"/>
                      <a:pt x="138412" y="72457"/>
                      <a:pt x="130297" y="75057"/>
                    </a:cubicBezTo>
                    <a:lnTo>
                      <a:pt x="165841" y="95631"/>
                    </a:lnTo>
                    <a:cubicBezTo>
                      <a:pt x="180952" y="86296"/>
                      <a:pt x="183423" y="78296"/>
                      <a:pt x="173064" y="72771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199" name="Google Shape;4199;p38"/>
              <p:cNvSpPr/>
              <p:nvPr/>
            </p:nvSpPr>
            <p:spPr>
              <a:xfrm>
                <a:off x="4380566" y="5425821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1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173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0" name="Google Shape;4200;p38"/>
              <p:cNvSpPr/>
              <p:nvPr/>
            </p:nvSpPr>
            <p:spPr>
              <a:xfrm>
                <a:off x="4475699" y="5433726"/>
                <a:ext cx="31552" cy="14763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763" extrusionOk="0">
                    <a:moveTo>
                      <a:pt x="31553" y="12859"/>
                    </a:moveTo>
                    <a:lnTo>
                      <a:pt x="31553" y="0"/>
                    </a:lnTo>
                    <a:lnTo>
                      <a:pt x="0" y="2381"/>
                    </a:lnTo>
                    <a:lnTo>
                      <a:pt x="18152" y="14764"/>
                    </a:lnTo>
                    <a:lnTo>
                      <a:pt x="31553" y="1285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1" name="Google Shape;4201;p38"/>
              <p:cNvSpPr/>
              <p:nvPr/>
            </p:nvSpPr>
            <p:spPr>
              <a:xfrm>
                <a:off x="4486248" y="5386197"/>
                <a:ext cx="23664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664" h="13049" extrusionOk="0">
                    <a:moveTo>
                      <a:pt x="23664" y="13049"/>
                    </a:moveTo>
                    <a:lnTo>
                      <a:pt x="23664" y="0"/>
                    </a:lnTo>
                    <a:lnTo>
                      <a:pt x="0" y="8572"/>
                    </a:lnTo>
                    <a:lnTo>
                      <a:pt x="23664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2" name="Google Shape;4202;p38"/>
              <p:cNvSpPr/>
              <p:nvPr/>
            </p:nvSpPr>
            <p:spPr>
              <a:xfrm>
                <a:off x="4411929" y="5390959"/>
                <a:ext cx="35639" cy="24764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764" extrusionOk="0">
                    <a:moveTo>
                      <a:pt x="0" y="7620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765"/>
                    </a:lnTo>
                    <a:cubicBezTo>
                      <a:pt x="33929" y="24765"/>
                      <a:pt x="13210" y="16002"/>
                      <a:pt x="12545" y="1524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3" name="Google Shape;4203;p38"/>
              <p:cNvSpPr/>
              <p:nvPr/>
            </p:nvSpPr>
            <p:spPr>
              <a:xfrm>
                <a:off x="4339320" y="5349621"/>
                <a:ext cx="44382" cy="29146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146" extrusionOk="0">
                    <a:moveTo>
                      <a:pt x="0" y="8191"/>
                    </a:moveTo>
                    <a:lnTo>
                      <a:pt x="36780" y="29146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346" y="17812"/>
                    </a:cubicBezTo>
                    <a:cubicBezTo>
                      <a:pt x="36032" y="14097"/>
                      <a:pt x="32188" y="10887"/>
                      <a:pt x="27941" y="8287"/>
                    </a:cubicBezTo>
                    <a:cubicBezTo>
                      <a:pt x="25185" y="7810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4" name="Google Shape;4204;p38"/>
              <p:cNvSpPr/>
              <p:nvPr/>
            </p:nvSpPr>
            <p:spPr>
              <a:xfrm>
                <a:off x="4380091" y="5326094"/>
                <a:ext cx="20528" cy="18383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383" extrusionOk="0">
                    <a:moveTo>
                      <a:pt x="20528" y="18383"/>
                    </a:moveTo>
                    <a:lnTo>
                      <a:pt x="20528" y="5524"/>
                    </a:lnTo>
                    <a:lnTo>
                      <a:pt x="3611" y="0"/>
                    </a:lnTo>
                    <a:lnTo>
                      <a:pt x="0" y="10096"/>
                    </a:lnTo>
                    <a:lnTo>
                      <a:pt x="855" y="14764"/>
                    </a:lnTo>
                    <a:lnTo>
                      <a:pt x="20528" y="18383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5" name="Google Shape;4205;p38"/>
              <p:cNvSpPr/>
              <p:nvPr/>
            </p:nvSpPr>
            <p:spPr>
              <a:xfrm>
                <a:off x="4288189" y="5322284"/>
                <a:ext cx="19577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577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578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6" name="Google Shape;4206;p38"/>
              <p:cNvSpPr/>
              <p:nvPr/>
            </p:nvSpPr>
            <p:spPr>
              <a:xfrm>
                <a:off x="4288855" y="5365623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cubicBezTo>
                      <a:pt x="0" y="13430"/>
                      <a:pt x="0" y="0"/>
                      <a:pt x="0" y="0"/>
                    </a:cubicBezTo>
                    <a:lnTo>
                      <a:pt x="22429" y="0"/>
                    </a:lnTo>
                    <a:lnTo>
                      <a:pt x="16917" y="12001"/>
                    </a:lnTo>
                    <a:lnTo>
                      <a:pt x="7413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07" name="Google Shape;4207;p38"/>
              <p:cNvSpPr/>
              <p:nvPr/>
            </p:nvSpPr>
            <p:spPr>
              <a:xfrm>
                <a:off x="4289330" y="5309520"/>
                <a:ext cx="220369" cy="139160"/>
              </a:xfrm>
              <a:custGeom>
                <a:avLst/>
                <a:gdLst/>
                <a:ahLst/>
                <a:cxnLst/>
                <a:rect l="l" t="t" r="r" b="b"/>
                <a:pathLst>
                  <a:path w="220369" h="139160" extrusionOk="0">
                    <a:moveTo>
                      <a:pt x="111289" y="22098"/>
                    </a:moveTo>
                    <a:cubicBezTo>
                      <a:pt x="108361" y="22060"/>
                      <a:pt x="105434" y="22279"/>
                      <a:pt x="102546" y="22765"/>
                    </a:cubicBezTo>
                    <a:cubicBezTo>
                      <a:pt x="98649" y="23336"/>
                      <a:pt x="94278" y="24098"/>
                      <a:pt x="89431" y="25146"/>
                    </a:cubicBezTo>
                    <a:cubicBezTo>
                      <a:pt x="84584" y="26194"/>
                      <a:pt x="79452" y="27432"/>
                      <a:pt x="74225" y="29051"/>
                    </a:cubicBezTo>
                    <a:cubicBezTo>
                      <a:pt x="69142" y="30566"/>
                      <a:pt x="64185" y="32480"/>
                      <a:pt x="59399" y="34766"/>
                    </a:cubicBezTo>
                    <a:lnTo>
                      <a:pt x="97414" y="56864"/>
                    </a:lnTo>
                    <a:lnTo>
                      <a:pt x="104257" y="54388"/>
                    </a:lnTo>
                    <a:cubicBezTo>
                      <a:pt x="113760" y="51149"/>
                      <a:pt x="123264" y="48482"/>
                      <a:pt x="131722" y="46196"/>
                    </a:cubicBezTo>
                    <a:cubicBezTo>
                      <a:pt x="139804" y="44015"/>
                      <a:pt x="148080" y="42644"/>
                      <a:pt x="156432" y="42101"/>
                    </a:cubicBezTo>
                    <a:cubicBezTo>
                      <a:pt x="164070" y="41596"/>
                      <a:pt x="171739" y="42101"/>
                      <a:pt x="179241" y="43625"/>
                    </a:cubicBezTo>
                    <a:cubicBezTo>
                      <a:pt x="186874" y="45253"/>
                      <a:pt x="194193" y="48120"/>
                      <a:pt x="200910" y="52102"/>
                    </a:cubicBezTo>
                    <a:cubicBezTo>
                      <a:pt x="207554" y="55455"/>
                      <a:pt x="213244" y="60427"/>
                      <a:pt x="217447" y="66580"/>
                    </a:cubicBezTo>
                    <a:cubicBezTo>
                      <a:pt x="220193" y="71047"/>
                      <a:pt x="221049" y="76429"/>
                      <a:pt x="219823" y="81534"/>
                    </a:cubicBezTo>
                    <a:cubicBezTo>
                      <a:pt x="218233" y="87173"/>
                      <a:pt x="215145" y="92278"/>
                      <a:pt x="210889" y="96298"/>
                    </a:cubicBezTo>
                    <a:cubicBezTo>
                      <a:pt x="205705" y="101613"/>
                      <a:pt x="199897" y="106289"/>
                      <a:pt x="193592" y="110204"/>
                    </a:cubicBezTo>
                    <a:lnTo>
                      <a:pt x="217922" y="124301"/>
                    </a:lnTo>
                    <a:lnTo>
                      <a:pt x="204712" y="131921"/>
                    </a:lnTo>
                    <a:lnTo>
                      <a:pt x="180192" y="117729"/>
                    </a:lnTo>
                    <a:cubicBezTo>
                      <a:pt x="168525" y="123558"/>
                      <a:pt x="156297" y="128188"/>
                      <a:pt x="143697" y="131540"/>
                    </a:cubicBezTo>
                    <a:cubicBezTo>
                      <a:pt x="130535" y="135217"/>
                      <a:pt x="117088" y="137760"/>
                      <a:pt x="103496" y="139160"/>
                    </a:cubicBezTo>
                    <a:lnTo>
                      <a:pt x="91236" y="116014"/>
                    </a:lnTo>
                    <a:cubicBezTo>
                      <a:pt x="94797" y="115919"/>
                      <a:pt x="98350" y="115634"/>
                      <a:pt x="101881" y="115157"/>
                    </a:cubicBezTo>
                    <a:cubicBezTo>
                      <a:pt x="107279" y="114519"/>
                      <a:pt x="112641" y="113595"/>
                      <a:pt x="117942" y="112395"/>
                    </a:cubicBezTo>
                    <a:cubicBezTo>
                      <a:pt x="123834" y="111157"/>
                      <a:pt x="130012" y="109538"/>
                      <a:pt x="136950" y="107633"/>
                    </a:cubicBezTo>
                    <a:cubicBezTo>
                      <a:pt x="143464" y="105842"/>
                      <a:pt x="149821" y="103518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616" y="79915"/>
                      <a:pt x="112905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447" y="89440"/>
                    </a:cubicBezTo>
                    <a:cubicBezTo>
                      <a:pt x="74081" y="91145"/>
                      <a:pt x="66572" y="92164"/>
                      <a:pt x="59019" y="92488"/>
                    </a:cubicBezTo>
                    <a:cubicBezTo>
                      <a:pt x="52375" y="92688"/>
                      <a:pt x="45733" y="92050"/>
                      <a:pt x="39251" y="90583"/>
                    </a:cubicBezTo>
                    <a:cubicBezTo>
                      <a:pt x="32826" y="89049"/>
                      <a:pt x="26672" y="86544"/>
                      <a:pt x="21003" y="83153"/>
                    </a:cubicBezTo>
                    <a:cubicBezTo>
                      <a:pt x="14721" y="79886"/>
                      <a:pt x="9261" y="75229"/>
                      <a:pt x="5037" y="69533"/>
                    </a:cubicBezTo>
                    <a:cubicBezTo>
                      <a:pt x="1975" y="65246"/>
                      <a:pt x="466" y="60036"/>
                      <a:pt x="760" y="54769"/>
                    </a:cubicBezTo>
                    <a:cubicBezTo>
                      <a:pt x="1328" y="49273"/>
                      <a:pt x="3511" y="44063"/>
                      <a:pt x="7033" y="39814"/>
                    </a:cubicBezTo>
                    <a:cubicBezTo>
                      <a:pt x="11472" y="34404"/>
                      <a:pt x="16693" y="29680"/>
                      <a:pt x="22524" y="25813"/>
                    </a:cubicBezTo>
                    <a:lnTo>
                      <a:pt x="0" y="12763"/>
                    </a:lnTo>
                    <a:lnTo>
                      <a:pt x="13210" y="5048"/>
                    </a:lnTo>
                    <a:lnTo>
                      <a:pt x="34214" y="18002"/>
                    </a:lnTo>
                    <a:cubicBezTo>
                      <a:pt x="44668" y="12783"/>
                      <a:pt x="55664" y="8725"/>
                      <a:pt x="67002" y="5905"/>
                    </a:cubicBezTo>
                    <a:cubicBezTo>
                      <a:pt x="77774" y="3143"/>
                      <a:pt x="88732" y="1172"/>
                      <a:pt x="99790" y="0"/>
                    </a:cubicBezTo>
                    <a:close/>
                    <a:moveTo>
                      <a:pt x="46283" y="62579"/>
                    </a:moveTo>
                    <a:cubicBezTo>
                      <a:pt x="51312" y="65504"/>
                      <a:pt x="57130" y="66770"/>
                      <a:pt x="62915" y="66199"/>
                    </a:cubicBezTo>
                    <a:cubicBezTo>
                      <a:pt x="70639" y="65246"/>
                      <a:pt x="78248" y="63522"/>
                      <a:pt x="85629" y="61055"/>
                    </a:cubicBezTo>
                    <a:lnTo>
                      <a:pt x="49895" y="40386"/>
                    </a:lnTo>
                    <a:cubicBezTo>
                      <a:pt x="36780" y="48835"/>
                      <a:pt x="35576" y="56226"/>
                      <a:pt x="46283" y="62579"/>
                    </a:cubicBezTo>
                    <a:close/>
                    <a:moveTo>
                      <a:pt x="171733" y="73057"/>
                    </a:moveTo>
                    <a:cubicBezTo>
                      <a:pt x="166278" y="70085"/>
                      <a:pt x="160005" y="68980"/>
                      <a:pt x="153866" y="69913"/>
                    </a:cubicBezTo>
                    <a:cubicBezTo>
                      <a:pt x="145426" y="70999"/>
                      <a:pt x="137095" y="72819"/>
                      <a:pt x="128966" y="75343"/>
                    </a:cubicBezTo>
                    <a:lnTo>
                      <a:pt x="164511" y="95917"/>
                    </a:lnTo>
                    <a:cubicBezTo>
                      <a:pt x="179622" y="86296"/>
                      <a:pt x="182093" y="78677"/>
                      <a:pt x="171733" y="72676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4208" name="Google Shape;4208;p38"/>
            <p:cNvGrpSpPr/>
            <p:nvPr/>
          </p:nvGrpSpPr>
          <p:grpSpPr>
            <a:xfrm>
              <a:off x="3915836" y="4477454"/>
              <a:ext cx="746806" cy="516445"/>
              <a:chOff x="5696936" y="5293804"/>
              <a:chExt cx="746806" cy="516445"/>
            </a:xfrm>
          </p:grpSpPr>
          <p:sp>
            <p:nvSpPr>
              <p:cNvPr id="4209" name="Google Shape;4209;p38"/>
              <p:cNvSpPr/>
              <p:nvPr/>
            </p:nvSpPr>
            <p:spPr>
              <a:xfrm>
                <a:off x="5696936" y="5425630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6D8E5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0" name="Google Shape;4210;p38"/>
              <p:cNvSpPr/>
              <p:nvPr/>
            </p:nvSpPr>
            <p:spPr>
              <a:xfrm>
                <a:off x="5779143" y="5376195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19"/>
                      <a:pt x="332252" y="384619"/>
                    </a:cubicBezTo>
                    <a:cubicBezTo>
                      <a:pt x="148754" y="384619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1" name="Google Shape;4211;p38"/>
              <p:cNvSpPr/>
              <p:nvPr/>
            </p:nvSpPr>
            <p:spPr>
              <a:xfrm>
                <a:off x="5779238" y="5483828"/>
                <a:ext cx="65671" cy="87629"/>
              </a:xfrm>
              <a:custGeom>
                <a:avLst/>
                <a:gdLst/>
                <a:ahLst/>
                <a:cxnLst/>
                <a:rect l="l" t="t" r="r" b="b"/>
                <a:pathLst>
                  <a:path w="65671" h="87629" extrusionOk="0">
                    <a:moveTo>
                      <a:pt x="0" y="87630"/>
                    </a:moveTo>
                    <a:lnTo>
                      <a:pt x="0" y="0"/>
                    </a:lnTo>
                    <a:lnTo>
                      <a:pt x="65671" y="58579"/>
                    </a:lnTo>
                    <a:lnTo>
                      <a:pt x="0" y="8763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2" name="Google Shape;4212;p38"/>
              <p:cNvSpPr/>
              <p:nvPr/>
            </p:nvSpPr>
            <p:spPr>
              <a:xfrm>
                <a:off x="6393753" y="5486114"/>
                <a:ext cx="49989" cy="118109"/>
              </a:xfrm>
              <a:custGeom>
                <a:avLst/>
                <a:gdLst/>
                <a:ahLst/>
                <a:cxnLst/>
                <a:rect l="l" t="t" r="r" b="b"/>
                <a:pathLst>
                  <a:path w="49989" h="118109" extrusionOk="0">
                    <a:moveTo>
                      <a:pt x="49990" y="0"/>
                    </a:moveTo>
                    <a:lnTo>
                      <a:pt x="49990" y="82391"/>
                    </a:lnTo>
                    <a:lnTo>
                      <a:pt x="16442" y="118110"/>
                    </a:lnTo>
                    <a:lnTo>
                      <a:pt x="0" y="23813"/>
                    </a:lnTo>
                    <a:lnTo>
                      <a:pt x="49990" y="0"/>
                    </a:lnTo>
                    <a:close/>
                  </a:path>
                </a:pathLst>
              </a:custGeom>
              <a:solidFill>
                <a:srgbClr val="DD990E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3" name="Google Shape;4213;p38"/>
              <p:cNvSpPr/>
              <p:nvPr/>
            </p:nvSpPr>
            <p:spPr>
              <a:xfrm>
                <a:off x="5779143" y="5293804"/>
                <a:ext cx="664504" cy="384619"/>
              </a:xfrm>
              <a:custGeom>
                <a:avLst/>
                <a:gdLst/>
                <a:ahLst/>
                <a:cxnLst/>
                <a:rect l="l" t="t" r="r" b="b"/>
                <a:pathLst>
                  <a:path w="664504" h="384619" extrusionOk="0">
                    <a:moveTo>
                      <a:pt x="664505" y="192310"/>
                    </a:moveTo>
                    <a:cubicBezTo>
                      <a:pt x="664505" y="298520"/>
                      <a:pt x="515750" y="384620"/>
                      <a:pt x="332252" y="384620"/>
                    </a:cubicBezTo>
                    <a:cubicBezTo>
                      <a:pt x="148754" y="384620"/>
                      <a:pt x="0" y="298520"/>
                      <a:pt x="0" y="192310"/>
                    </a:cubicBezTo>
                    <a:cubicBezTo>
                      <a:pt x="0" y="86100"/>
                      <a:pt x="148754" y="0"/>
                      <a:pt x="332252" y="0"/>
                    </a:cubicBezTo>
                    <a:cubicBezTo>
                      <a:pt x="515750" y="0"/>
                      <a:pt x="664505" y="86100"/>
                      <a:pt x="664505" y="192310"/>
                    </a:cubicBezTo>
                    <a:close/>
                  </a:path>
                </a:pathLst>
              </a:custGeom>
              <a:solidFill>
                <a:srgbClr val="F9CB07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4" name="Google Shape;4214;p38"/>
              <p:cNvSpPr/>
              <p:nvPr/>
            </p:nvSpPr>
            <p:spPr>
              <a:xfrm>
                <a:off x="5873643" y="5346215"/>
                <a:ext cx="475693" cy="275248"/>
              </a:xfrm>
              <a:custGeom>
                <a:avLst/>
                <a:gdLst/>
                <a:ahLst/>
                <a:cxnLst/>
                <a:rect l="l" t="t" r="r" b="b"/>
                <a:pathLst>
                  <a:path w="475693" h="275248" extrusionOk="0">
                    <a:moveTo>
                      <a:pt x="475252" y="145899"/>
                    </a:moveTo>
                    <a:cubicBezTo>
                      <a:pt x="471926" y="178284"/>
                      <a:pt x="448831" y="210193"/>
                      <a:pt x="406064" y="234958"/>
                    </a:cubicBezTo>
                    <a:cubicBezTo>
                      <a:pt x="313117" y="288679"/>
                      <a:pt x="162482" y="288679"/>
                      <a:pt x="69630" y="234958"/>
                    </a:cubicBezTo>
                    <a:cubicBezTo>
                      <a:pt x="26768" y="210193"/>
                      <a:pt x="3769" y="178284"/>
                      <a:pt x="443" y="145899"/>
                    </a:cubicBezTo>
                    <a:cubicBezTo>
                      <a:pt x="-3549" y="107799"/>
                      <a:pt x="19450" y="69223"/>
                      <a:pt x="69630" y="40362"/>
                    </a:cubicBezTo>
                    <a:cubicBezTo>
                      <a:pt x="162482" y="-13454"/>
                      <a:pt x="313117" y="-13454"/>
                      <a:pt x="406064" y="40362"/>
                    </a:cubicBezTo>
                    <a:cubicBezTo>
                      <a:pt x="456149" y="69223"/>
                      <a:pt x="479243" y="107990"/>
                      <a:pt x="475252" y="145899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5" name="Google Shape;4215;p38"/>
              <p:cNvSpPr/>
              <p:nvPr/>
            </p:nvSpPr>
            <p:spPr>
              <a:xfrm>
                <a:off x="5874086" y="5362694"/>
                <a:ext cx="474809" cy="258770"/>
              </a:xfrm>
              <a:custGeom>
                <a:avLst/>
                <a:gdLst/>
                <a:ahLst/>
                <a:cxnLst/>
                <a:rect l="l" t="t" r="r" b="b"/>
                <a:pathLst>
                  <a:path w="474809" h="258770" extrusionOk="0">
                    <a:moveTo>
                      <a:pt x="474809" y="129421"/>
                    </a:moveTo>
                    <a:cubicBezTo>
                      <a:pt x="471483" y="161806"/>
                      <a:pt x="448389" y="193715"/>
                      <a:pt x="405622" y="218480"/>
                    </a:cubicBezTo>
                    <a:cubicBezTo>
                      <a:pt x="312675" y="272201"/>
                      <a:pt x="162040" y="272201"/>
                      <a:pt x="69188" y="218480"/>
                    </a:cubicBezTo>
                    <a:cubicBezTo>
                      <a:pt x="26326" y="193715"/>
                      <a:pt x="3326" y="161806"/>
                      <a:pt x="0" y="129421"/>
                    </a:cubicBezTo>
                    <a:cubicBezTo>
                      <a:pt x="3326" y="97036"/>
                      <a:pt x="26326" y="65127"/>
                      <a:pt x="69188" y="40362"/>
                    </a:cubicBezTo>
                    <a:cubicBezTo>
                      <a:pt x="162040" y="-13454"/>
                      <a:pt x="312675" y="-13454"/>
                      <a:pt x="405622" y="40362"/>
                    </a:cubicBezTo>
                    <a:cubicBezTo>
                      <a:pt x="448389" y="65127"/>
                      <a:pt x="471483" y="97036"/>
                      <a:pt x="474809" y="129421"/>
                    </a:cubicBezTo>
                    <a:close/>
                  </a:path>
                </a:pathLst>
              </a:custGeom>
              <a:solidFill>
                <a:srgbClr val="E8A30A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6" name="Google Shape;4216;p38"/>
              <p:cNvSpPr/>
              <p:nvPr/>
            </p:nvSpPr>
            <p:spPr>
              <a:xfrm>
                <a:off x="5996115" y="5424963"/>
                <a:ext cx="220987" cy="138970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8970" extrusionOk="0">
                    <a:moveTo>
                      <a:pt x="111859" y="22098"/>
                    </a:moveTo>
                    <a:cubicBezTo>
                      <a:pt x="108932" y="22060"/>
                      <a:pt x="106005" y="22279"/>
                      <a:pt x="103116" y="22765"/>
                    </a:cubicBezTo>
                    <a:cubicBezTo>
                      <a:pt x="99219" y="23336"/>
                      <a:pt x="94848" y="24098"/>
                      <a:pt x="90001" y="25146"/>
                    </a:cubicBezTo>
                    <a:cubicBezTo>
                      <a:pt x="85154" y="26194"/>
                      <a:pt x="80497" y="27432"/>
                      <a:pt x="74890" y="29051"/>
                    </a:cubicBezTo>
                    <a:cubicBezTo>
                      <a:pt x="69777" y="30566"/>
                      <a:pt x="64787" y="32480"/>
                      <a:pt x="59969" y="34766"/>
                    </a:cubicBezTo>
                    <a:lnTo>
                      <a:pt x="97984" y="56864"/>
                    </a:lnTo>
                    <a:lnTo>
                      <a:pt x="104827" y="54388"/>
                    </a:lnTo>
                    <a:cubicBezTo>
                      <a:pt x="114331" y="51149"/>
                      <a:pt x="123834" y="48387"/>
                      <a:pt x="132293" y="46196"/>
                    </a:cubicBezTo>
                    <a:cubicBezTo>
                      <a:pt x="140409" y="44015"/>
                      <a:pt x="148715" y="42644"/>
                      <a:pt x="157098" y="42101"/>
                    </a:cubicBezTo>
                    <a:cubicBezTo>
                      <a:pt x="164701" y="41596"/>
                      <a:pt x="172342" y="42101"/>
                      <a:pt x="179812" y="43625"/>
                    </a:cubicBezTo>
                    <a:cubicBezTo>
                      <a:pt x="187472" y="45253"/>
                      <a:pt x="194828" y="48120"/>
                      <a:pt x="201575" y="52102"/>
                    </a:cubicBezTo>
                    <a:cubicBezTo>
                      <a:pt x="208199" y="55445"/>
                      <a:pt x="213854" y="60427"/>
                      <a:pt x="218017" y="66580"/>
                    </a:cubicBezTo>
                    <a:cubicBezTo>
                      <a:pt x="220839" y="71019"/>
                      <a:pt x="221695" y="76438"/>
                      <a:pt x="220393" y="81534"/>
                    </a:cubicBezTo>
                    <a:cubicBezTo>
                      <a:pt x="218806" y="87173"/>
                      <a:pt x="215717" y="92278"/>
                      <a:pt x="211459" y="96298"/>
                    </a:cubicBezTo>
                    <a:cubicBezTo>
                      <a:pt x="206261" y="101613"/>
                      <a:pt x="200425" y="106261"/>
                      <a:pt x="194067" y="110109"/>
                    </a:cubicBezTo>
                    <a:lnTo>
                      <a:pt x="218302" y="124206"/>
                    </a:lnTo>
                    <a:lnTo>
                      <a:pt x="205092" y="131826"/>
                    </a:lnTo>
                    <a:lnTo>
                      <a:pt x="180667" y="117634"/>
                    </a:lnTo>
                    <a:cubicBezTo>
                      <a:pt x="169034" y="123463"/>
                      <a:pt x="156841" y="128092"/>
                      <a:pt x="144267" y="131445"/>
                    </a:cubicBezTo>
                    <a:cubicBezTo>
                      <a:pt x="131114" y="135112"/>
                      <a:pt x="117657" y="137636"/>
                      <a:pt x="104066" y="138970"/>
                    </a:cubicBezTo>
                    <a:lnTo>
                      <a:pt x="91236" y="116015"/>
                    </a:lnTo>
                    <a:cubicBezTo>
                      <a:pt x="94829" y="115919"/>
                      <a:pt x="98412" y="115634"/>
                      <a:pt x="101976" y="115158"/>
                    </a:cubicBezTo>
                    <a:cubicBezTo>
                      <a:pt x="107345" y="114510"/>
                      <a:pt x="112667" y="113586"/>
                      <a:pt x="117942" y="112395"/>
                    </a:cubicBezTo>
                    <a:cubicBezTo>
                      <a:pt x="123834" y="111157"/>
                      <a:pt x="130012" y="109538"/>
                      <a:pt x="136949" y="107633"/>
                    </a:cubicBezTo>
                    <a:cubicBezTo>
                      <a:pt x="143460" y="105823"/>
                      <a:pt x="149818" y="103489"/>
                      <a:pt x="155957" y="100679"/>
                    </a:cubicBezTo>
                    <a:lnTo>
                      <a:pt x="117942" y="78677"/>
                    </a:lnTo>
                    <a:cubicBezTo>
                      <a:pt x="116326" y="79248"/>
                      <a:pt x="114711" y="79915"/>
                      <a:pt x="113000" y="80391"/>
                    </a:cubicBezTo>
                    <a:lnTo>
                      <a:pt x="107773" y="82010"/>
                    </a:lnTo>
                    <a:cubicBezTo>
                      <a:pt x="98269" y="85154"/>
                      <a:pt x="89431" y="87630"/>
                      <a:pt x="81543" y="89440"/>
                    </a:cubicBezTo>
                    <a:cubicBezTo>
                      <a:pt x="74177" y="91154"/>
                      <a:pt x="66669" y="92145"/>
                      <a:pt x="59114" y="92393"/>
                    </a:cubicBezTo>
                    <a:cubicBezTo>
                      <a:pt x="52470" y="92678"/>
                      <a:pt x="45827" y="92069"/>
                      <a:pt x="39346" y="90583"/>
                    </a:cubicBezTo>
                    <a:cubicBezTo>
                      <a:pt x="32893" y="89059"/>
                      <a:pt x="26706" y="86554"/>
                      <a:pt x="21003" y="83153"/>
                    </a:cubicBezTo>
                    <a:cubicBezTo>
                      <a:pt x="14750" y="79886"/>
                      <a:pt x="9314" y="75229"/>
                      <a:pt x="5132" y="69533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31" y="49273"/>
                      <a:pt x="3507" y="44063"/>
                      <a:pt x="7033" y="39815"/>
                    </a:cubicBezTo>
                    <a:cubicBezTo>
                      <a:pt x="11443" y="34376"/>
                      <a:pt x="16670" y="29651"/>
                      <a:pt x="22524" y="25813"/>
                    </a:cubicBezTo>
                    <a:lnTo>
                      <a:pt x="0" y="12764"/>
                    </a:lnTo>
                    <a:lnTo>
                      <a:pt x="13305" y="5048"/>
                    </a:lnTo>
                    <a:lnTo>
                      <a:pt x="35544" y="18002"/>
                    </a:lnTo>
                    <a:cubicBezTo>
                      <a:pt x="45998" y="12783"/>
                      <a:pt x="56994" y="8725"/>
                      <a:pt x="68332" y="5906"/>
                    </a:cubicBezTo>
                    <a:cubicBezTo>
                      <a:pt x="79109" y="3153"/>
                      <a:pt x="90067" y="1181"/>
                      <a:pt x="101120" y="0"/>
                    </a:cubicBezTo>
                    <a:close/>
                    <a:moveTo>
                      <a:pt x="46949" y="62198"/>
                    </a:moveTo>
                    <a:cubicBezTo>
                      <a:pt x="51948" y="65122"/>
                      <a:pt x="57726" y="66389"/>
                      <a:pt x="63485" y="65818"/>
                    </a:cubicBezTo>
                    <a:cubicBezTo>
                      <a:pt x="71212" y="64875"/>
                      <a:pt x="78824" y="63151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5979"/>
                      <a:pt x="46949" y="62198"/>
                    </a:cubicBezTo>
                    <a:close/>
                    <a:moveTo>
                      <a:pt x="172399" y="72676"/>
                    </a:moveTo>
                    <a:cubicBezTo>
                      <a:pt x="166896" y="69733"/>
                      <a:pt x="160605" y="68628"/>
                      <a:pt x="154437" y="69533"/>
                    </a:cubicBezTo>
                    <a:cubicBezTo>
                      <a:pt x="145997" y="70628"/>
                      <a:pt x="137672" y="72447"/>
                      <a:pt x="129537" y="74962"/>
                    </a:cubicBezTo>
                    <a:lnTo>
                      <a:pt x="165081" y="95536"/>
                    </a:lnTo>
                    <a:cubicBezTo>
                      <a:pt x="180667" y="86296"/>
                      <a:pt x="182663" y="78677"/>
                      <a:pt x="172399" y="72676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7" name="Google Shape;4217;p38"/>
              <p:cNvSpPr/>
              <p:nvPr/>
            </p:nvSpPr>
            <p:spPr>
              <a:xfrm>
                <a:off x="6087446" y="5528024"/>
                <a:ext cx="14540" cy="19050"/>
              </a:xfrm>
              <a:custGeom>
                <a:avLst/>
                <a:gdLst/>
                <a:ahLst/>
                <a:cxnLst/>
                <a:rect l="l" t="t" r="r" b="b"/>
                <a:pathLst>
                  <a:path w="14540" h="19050" extrusionOk="0">
                    <a:moveTo>
                      <a:pt x="0" y="12954"/>
                    </a:moveTo>
                    <a:cubicBezTo>
                      <a:pt x="0" y="12002"/>
                      <a:pt x="0" y="0"/>
                      <a:pt x="0" y="0"/>
                    </a:cubicBezTo>
                    <a:lnTo>
                      <a:pt x="14541" y="9525"/>
                    </a:lnTo>
                    <a:lnTo>
                      <a:pt x="8268" y="19050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8" name="Google Shape;4218;p38"/>
              <p:cNvSpPr/>
              <p:nvPr/>
            </p:nvSpPr>
            <p:spPr>
              <a:xfrm>
                <a:off x="6183054" y="5536215"/>
                <a:ext cx="31552" cy="14858"/>
              </a:xfrm>
              <a:custGeom>
                <a:avLst/>
                <a:gdLst/>
                <a:ahLst/>
                <a:cxnLst/>
                <a:rect l="l" t="t" r="r" b="b"/>
                <a:pathLst>
                  <a:path w="31552" h="14858" extrusionOk="0">
                    <a:moveTo>
                      <a:pt x="31552" y="12954"/>
                    </a:moveTo>
                    <a:lnTo>
                      <a:pt x="31552" y="0"/>
                    </a:lnTo>
                    <a:lnTo>
                      <a:pt x="0" y="2476"/>
                    </a:lnTo>
                    <a:lnTo>
                      <a:pt x="18152" y="14859"/>
                    </a:lnTo>
                    <a:lnTo>
                      <a:pt x="31552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19" name="Google Shape;4219;p38"/>
              <p:cNvSpPr/>
              <p:nvPr/>
            </p:nvSpPr>
            <p:spPr>
              <a:xfrm>
                <a:off x="6193698" y="5488685"/>
                <a:ext cx="23569" cy="13049"/>
              </a:xfrm>
              <a:custGeom>
                <a:avLst/>
                <a:gdLst/>
                <a:ahLst/>
                <a:cxnLst/>
                <a:rect l="l" t="t" r="r" b="b"/>
                <a:pathLst>
                  <a:path w="23569" h="13049" extrusionOk="0">
                    <a:moveTo>
                      <a:pt x="23569" y="13049"/>
                    </a:moveTo>
                    <a:lnTo>
                      <a:pt x="23569" y="0"/>
                    </a:lnTo>
                    <a:lnTo>
                      <a:pt x="0" y="8573"/>
                    </a:lnTo>
                    <a:lnTo>
                      <a:pt x="23569" y="1304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0" name="Google Shape;4220;p38"/>
              <p:cNvSpPr/>
              <p:nvPr/>
            </p:nvSpPr>
            <p:spPr>
              <a:xfrm>
                <a:off x="6119759" y="5493543"/>
                <a:ext cx="35639" cy="24669"/>
              </a:xfrm>
              <a:custGeom>
                <a:avLst/>
                <a:gdLst/>
                <a:ahLst/>
                <a:cxnLst/>
                <a:rect l="l" t="t" r="r" b="b"/>
                <a:pathLst>
                  <a:path w="35639" h="24669" extrusionOk="0">
                    <a:moveTo>
                      <a:pt x="0" y="7525"/>
                    </a:moveTo>
                    <a:lnTo>
                      <a:pt x="7888" y="0"/>
                    </a:lnTo>
                    <a:lnTo>
                      <a:pt x="35639" y="19050"/>
                    </a:lnTo>
                    <a:lnTo>
                      <a:pt x="33929" y="24670"/>
                    </a:lnTo>
                    <a:cubicBezTo>
                      <a:pt x="33929" y="24670"/>
                      <a:pt x="13210" y="15907"/>
                      <a:pt x="12545" y="15145"/>
                    </a:cubicBezTo>
                    <a:cubicBezTo>
                      <a:pt x="11880" y="14383"/>
                      <a:pt x="0" y="7525"/>
                      <a:pt x="0" y="7525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1" name="Google Shape;4221;p38"/>
              <p:cNvSpPr/>
              <p:nvPr/>
            </p:nvSpPr>
            <p:spPr>
              <a:xfrm>
                <a:off x="6046675" y="5452109"/>
                <a:ext cx="44382" cy="29241"/>
              </a:xfrm>
              <a:custGeom>
                <a:avLst/>
                <a:gdLst/>
                <a:ahLst/>
                <a:cxnLst/>
                <a:rect l="l" t="t" r="r" b="b"/>
                <a:pathLst>
                  <a:path w="44382" h="29241" extrusionOk="0">
                    <a:moveTo>
                      <a:pt x="0" y="8287"/>
                    </a:moveTo>
                    <a:lnTo>
                      <a:pt x="36875" y="29242"/>
                    </a:lnTo>
                    <a:lnTo>
                      <a:pt x="44383" y="23717"/>
                    </a:lnTo>
                    <a:cubicBezTo>
                      <a:pt x="44383" y="23717"/>
                      <a:pt x="39726" y="18383"/>
                      <a:pt x="39441" y="17907"/>
                    </a:cubicBezTo>
                    <a:cubicBezTo>
                      <a:pt x="36143" y="14135"/>
                      <a:pt x="32256" y="10925"/>
                      <a:pt x="27941" y="8382"/>
                    </a:cubicBezTo>
                    <a:cubicBezTo>
                      <a:pt x="25185" y="7811"/>
                      <a:pt x="7698" y="0"/>
                      <a:pt x="7698" y="0"/>
                    </a:cubicBez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2" name="Google Shape;4222;p38"/>
              <p:cNvSpPr/>
              <p:nvPr/>
            </p:nvSpPr>
            <p:spPr>
              <a:xfrm>
                <a:off x="6087446" y="5428583"/>
                <a:ext cx="20528" cy="18478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18478" extrusionOk="0">
                    <a:moveTo>
                      <a:pt x="20528" y="18479"/>
                    </a:moveTo>
                    <a:lnTo>
                      <a:pt x="20528" y="5525"/>
                    </a:lnTo>
                    <a:lnTo>
                      <a:pt x="3611" y="0"/>
                    </a:lnTo>
                    <a:lnTo>
                      <a:pt x="0" y="10192"/>
                    </a:lnTo>
                    <a:lnTo>
                      <a:pt x="855" y="14764"/>
                    </a:lnTo>
                    <a:lnTo>
                      <a:pt x="20528" y="18479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3" name="Google Shape;4223;p38"/>
              <p:cNvSpPr/>
              <p:nvPr/>
            </p:nvSpPr>
            <p:spPr>
              <a:xfrm>
                <a:off x="5995544" y="5424773"/>
                <a:ext cx="19672" cy="14668"/>
              </a:xfrm>
              <a:custGeom>
                <a:avLst/>
                <a:gdLst/>
                <a:ahLst/>
                <a:cxnLst/>
                <a:rect l="l" t="t" r="r" b="b"/>
                <a:pathLst>
                  <a:path w="19672" h="14668" extrusionOk="0">
                    <a:moveTo>
                      <a:pt x="0" y="12954"/>
                    </a:moveTo>
                    <a:lnTo>
                      <a:pt x="0" y="0"/>
                    </a:lnTo>
                    <a:lnTo>
                      <a:pt x="19673" y="2096"/>
                    </a:lnTo>
                    <a:lnTo>
                      <a:pt x="13305" y="14669"/>
                    </a:lnTo>
                    <a:lnTo>
                      <a:pt x="0" y="12954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4" name="Google Shape;4224;p38"/>
              <p:cNvSpPr/>
              <p:nvPr/>
            </p:nvSpPr>
            <p:spPr>
              <a:xfrm>
                <a:off x="5996210" y="5468111"/>
                <a:ext cx="22428" cy="22764"/>
              </a:xfrm>
              <a:custGeom>
                <a:avLst/>
                <a:gdLst/>
                <a:ahLst/>
                <a:cxnLst/>
                <a:rect l="l" t="t" r="r" b="b"/>
                <a:pathLst>
                  <a:path w="22428" h="22764" extrusionOk="0">
                    <a:moveTo>
                      <a:pt x="0" y="13430"/>
                    </a:moveTo>
                    <a:lnTo>
                      <a:pt x="0" y="0"/>
                    </a:lnTo>
                    <a:lnTo>
                      <a:pt x="22429" y="0"/>
                    </a:lnTo>
                    <a:lnTo>
                      <a:pt x="17012" y="12002"/>
                    </a:lnTo>
                    <a:lnTo>
                      <a:pt x="7508" y="22765"/>
                    </a:lnTo>
                    <a:close/>
                  </a:path>
                </a:pathLst>
              </a:custGeom>
              <a:solidFill>
                <a:srgbClr val="CC8B0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25" name="Google Shape;4225;p38"/>
              <p:cNvSpPr/>
              <p:nvPr/>
            </p:nvSpPr>
            <p:spPr>
              <a:xfrm>
                <a:off x="5996115" y="5412009"/>
                <a:ext cx="220987" cy="139065"/>
              </a:xfrm>
              <a:custGeom>
                <a:avLst/>
                <a:gdLst/>
                <a:ahLst/>
                <a:cxnLst/>
                <a:rect l="l" t="t" r="r" b="b"/>
                <a:pathLst>
                  <a:path w="220987" h="139065" extrusionOk="0">
                    <a:moveTo>
                      <a:pt x="111859" y="22098"/>
                    </a:moveTo>
                    <a:cubicBezTo>
                      <a:pt x="108932" y="22098"/>
                      <a:pt x="106005" y="22355"/>
                      <a:pt x="103116" y="22860"/>
                    </a:cubicBezTo>
                    <a:cubicBezTo>
                      <a:pt x="99248" y="23431"/>
                      <a:pt x="94876" y="24194"/>
                      <a:pt x="90001" y="25146"/>
                    </a:cubicBezTo>
                    <a:cubicBezTo>
                      <a:pt x="85154" y="26194"/>
                      <a:pt x="80497" y="27527"/>
                      <a:pt x="74890" y="29051"/>
                    </a:cubicBezTo>
                    <a:cubicBezTo>
                      <a:pt x="69786" y="30613"/>
                      <a:pt x="64806" y="32518"/>
                      <a:pt x="59969" y="34766"/>
                    </a:cubicBezTo>
                    <a:lnTo>
                      <a:pt x="97984" y="56864"/>
                    </a:lnTo>
                    <a:lnTo>
                      <a:pt x="104827" y="54483"/>
                    </a:lnTo>
                    <a:cubicBezTo>
                      <a:pt x="114331" y="51245"/>
                      <a:pt x="123834" y="48482"/>
                      <a:pt x="132293" y="46196"/>
                    </a:cubicBezTo>
                    <a:cubicBezTo>
                      <a:pt x="140418" y="44063"/>
                      <a:pt x="148725" y="42691"/>
                      <a:pt x="157098" y="42100"/>
                    </a:cubicBezTo>
                    <a:cubicBezTo>
                      <a:pt x="164701" y="41643"/>
                      <a:pt x="172332" y="42158"/>
                      <a:pt x="179812" y="43624"/>
                    </a:cubicBezTo>
                    <a:cubicBezTo>
                      <a:pt x="187481" y="45291"/>
                      <a:pt x="194828" y="48187"/>
                      <a:pt x="201575" y="52197"/>
                    </a:cubicBezTo>
                    <a:cubicBezTo>
                      <a:pt x="208199" y="55540"/>
                      <a:pt x="213854" y="60522"/>
                      <a:pt x="218017" y="66675"/>
                    </a:cubicBezTo>
                    <a:cubicBezTo>
                      <a:pt x="220839" y="71114"/>
                      <a:pt x="221695" y="76533"/>
                      <a:pt x="220393" y="81629"/>
                    </a:cubicBezTo>
                    <a:cubicBezTo>
                      <a:pt x="218777" y="87259"/>
                      <a:pt x="215698" y="92354"/>
                      <a:pt x="211459" y="96393"/>
                    </a:cubicBezTo>
                    <a:cubicBezTo>
                      <a:pt x="206242" y="101689"/>
                      <a:pt x="200397" y="106318"/>
                      <a:pt x="194067" y="110204"/>
                    </a:cubicBezTo>
                    <a:lnTo>
                      <a:pt x="218302" y="124206"/>
                    </a:lnTo>
                    <a:lnTo>
                      <a:pt x="205092" y="131921"/>
                    </a:lnTo>
                    <a:lnTo>
                      <a:pt x="180667" y="117729"/>
                    </a:lnTo>
                    <a:cubicBezTo>
                      <a:pt x="168996" y="123473"/>
                      <a:pt x="156812" y="128102"/>
                      <a:pt x="144267" y="131540"/>
                    </a:cubicBezTo>
                    <a:cubicBezTo>
                      <a:pt x="131095" y="135169"/>
                      <a:pt x="117657" y="137684"/>
                      <a:pt x="104066" y="139065"/>
                    </a:cubicBezTo>
                    <a:lnTo>
                      <a:pt x="91236" y="116014"/>
                    </a:lnTo>
                    <a:cubicBezTo>
                      <a:pt x="94829" y="115967"/>
                      <a:pt x="98412" y="115710"/>
                      <a:pt x="101976" y="115253"/>
                    </a:cubicBezTo>
                    <a:cubicBezTo>
                      <a:pt x="106727" y="114681"/>
                      <a:pt x="112050" y="113729"/>
                      <a:pt x="117942" y="112490"/>
                    </a:cubicBezTo>
                    <a:cubicBezTo>
                      <a:pt x="123834" y="111252"/>
                      <a:pt x="130012" y="109633"/>
                      <a:pt x="136949" y="107728"/>
                    </a:cubicBezTo>
                    <a:cubicBezTo>
                      <a:pt x="143450" y="105842"/>
                      <a:pt x="149799" y="103479"/>
                      <a:pt x="155957" y="100679"/>
                    </a:cubicBezTo>
                    <a:lnTo>
                      <a:pt x="117942" y="78772"/>
                    </a:lnTo>
                    <a:lnTo>
                      <a:pt x="113000" y="80486"/>
                    </a:lnTo>
                    <a:lnTo>
                      <a:pt x="107773" y="82105"/>
                    </a:lnTo>
                    <a:cubicBezTo>
                      <a:pt x="99162" y="85001"/>
                      <a:pt x="90410" y="87449"/>
                      <a:pt x="81543" y="89440"/>
                    </a:cubicBezTo>
                    <a:cubicBezTo>
                      <a:pt x="74187" y="91183"/>
                      <a:pt x="66669" y="92202"/>
                      <a:pt x="59114" y="92488"/>
                    </a:cubicBezTo>
                    <a:cubicBezTo>
                      <a:pt x="52470" y="92745"/>
                      <a:pt x="45818" y="92107"/>
                      <a:pt x="39346" y="90583"/>
                    </a:cubicBezTo>
                    <a:cubicBezTo>
                      <a:pt x="32912" y="89049"/>
                      <a:pt x="26725" y="86573"/>
                      <a:pt x="21003" y="83248"/>
                    </a:cubicBezTo>
                    <a:cubicBezTo>
                      <a:pt x="14740" y="79943"/>
                      <a:pt x="9314" y="75257"/>
                      <a:pt x="5132" y="69532"/>
                    </a:cubicBezTo>
                    <a:cubicBezTo>
                      <a:pt x="2005" y="65275"/>
                      <a:pt x="456" y="60055"/>
                      <a:pt x="760" y="54769"/>
                    </a:cubicBezTo>
                    <a:cubicBezTo>
                      <a:pt x="1350" y="49311"/>
                      <a:pt x="3535" y="44139"/>
                      <a:pt x="7033" y="39910"/>
                    </a:cubicBezTo>
                    <a:cubicBezTo>
                      <a:pt x="11471" y="34462"/>
                      <a:pt x="16689" y="29708"/>
                      <a:pt x="22524" y="25813"/>
                    </a:cubicBezTo>
                    <a:lnTo>
                      <a:pt x="0" y="12763"/>
                    </a:lnTo>
                    <a:lnTo>
                      <a:pt x="13305" y="5144"/>
                    </a:lnTo>
                    <a:lnTo>
                      <a:pt x="35544" y="18002"/>
                    </a:lnTo>
                    <a:cubicBezTo>
                      <a:pt x="46017" y="12849"/>
                      <a:pt x="57013" y="8830"/>
                      <a:pt x="68332" y="6001"/>
                    </a:cubicBezTo>
                    <a:cubicBezTo>
                      <a:pt x="79119" y="3267"/>
                      <a:pt x="90067" y="1257"/>
                      <a:pt x="101120" y="0"/>
                    </a:cubicBezTo>
                    <a:close/>
                    <a:moveTo>
                      <a:pt x="46949" y="62294"/>
                    </a:moveTo>
                    <a:cubicBezTo>
                      <a:pt x="51948" y="65189"/>
                      <a:pt x="57735" y="66418"/>
                      <a:pt x="63485" y="65818"/>
                    </a:cubicBezTo>
                    <a:cubicBezTo>
                      <a:pt x="71231" y="64970"/>
                      <a:pt x="78843" y="63246"/>
                      <a:pt x="86199" y="60674"/>
                    </a:cubicBezTo>
                    <a:lnTo>
                      <a:pt x="50465" y="40005"/>
                    </a:lnTo>
                    <a:cubicBezTo>
                      <a:pt x="37350" y="48578"/>
                      <a:pt x="36181" y="56007"/>
                      <a:pt x="46949" y="62294"/>
                    </a:cubicBezTo>
                    <a:close/>
                    <a:moveTo>
                      <a:pt x="172399" y="72771"/>
                    </a:moveTo>
                    <a:cubicBezTo>
                      <a:pt x="166924" y="69752"/>
                      <a:pt x="160614" y="68609"/>
                      <a:pt x="154437" y="69532"/>
                    </a:cubicBezTo>
                    <a:cubicBezTo>
                      <a:pt x="145988" y="70618"/>
                      <a:pt x="137653" y="72466"/>
                      <a:pt x="129537" y="75057"/>
                    </a:cubicBezTo>
                    <a:lnTo>
                      <a:pt x="165081" y="95631"/>
                    </a:lnTo>
                    <a:cubicBezTo>
                      <a:pt x="180667" y="86296"/>
                      <a:pt x="182663" y="78677"/>
                      <a:pt x="172399" y="72771"/>
                    </a:cubicBezTo>
                    <a:close/>
                  </a:path>
                </a:pathLst>
              </a:custGeom>
              <a:solidFill>
                <a:srgbClr val="F9CA0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226" name="Google Shape;4226;p38"/>
            <p:cNvSpPr/>
            <p:nvPr/>
          </p:nvSpPr>
          <p:spPr>
            <a:xfrm>
              <a:off x="5615017" y="4460119"/>
              <a:ext cx="828920" cy="479679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7" name="Google Shape;4227;p38"/>
            <p:cNvSpPr/>
            <p:nvPr/>
          </p:nvSpPr>
          <p:spPr>
            <a:xfrm>
              <a:off x="5846435" y="2182763"/>
              <a:ext cx="465451" cy="682637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8" name="Google Shape;4228;p38"/>
            <p:cNvSpPr/>
            <p:nvPr/>
          </p:nvSpPr>
          <p:spPr>
            <a:xfrm>
              <a:off x="5832052" y="2673876"/>
              <a:ext cx="86758" cy="504907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9" name="Google Shape;4229;p38"/>
            <p:cNvSpPr/>
            <p:nvPr/>
          </p:nvSpPr>
          <p:spPr>
            <a:xfrm>
              <a:off x="5882176" y="2176405"/>
              <a:ext cx="221715" cy="275766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0" name="Google Shape;4230;p38"/>
            <p:cNvSpPr/>
            <p:nvPr/>
          </p:nvSpPr>
          <p:spPr>
            <a:xfrm>
              <a:off x="5925036" y="2475870"/>
              <a:ext cx="274953" cy="308347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1" name="Google Shape;4231;p38"/>
            <p:cNvSpPr/>
            <p:nvPr/>
          </p:nvSpPr>
          <p:spPr>
            <a:xfrm>
              <a:off x="5845497" y="2576533"/>
              <a:ext cx="400459" cy="461811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2" name="Google Shape;4232;p38"/>
            <p:cNvSpPr/>
            <p:nvPr/>
          </p:nvSpPr>
          <p:spPr>
            <a:xfrm>
              <a:off x="5916607" y="2198526"/>
              <a:ext cx="294816" cy="364308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3" name="Google Shape;4233;p38"/>
            <p:cNvSpPr/>
            <p:nvPr/>
          </p:nvSpPr>
          <p:spPr>
            <a:xfrm>
              <a:off x="5928072" y="2197020"/>
              <a:ext cx="296585" cy="278850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4" name="Google Shape;4234;p38"/>
            <p:cNvSpPr/>
            <p:nvPr/>
          </p:nvSpPr>
          <p:spPr>
            <a:xfrm>
              <a:off x="5977205" y="4610895"/>
              <a:ext cx="232912" cy="178155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5" name="Google Shape;4235;p38"/>
            <p:cNvSpPr/>
            <p:nvPr/>
          </p:nvSpPr>
          <p:spPr>
            <a:xfrm>
              <a:off x="5978157" y="4667764"/>
              <a:ext cx="231905" cy="121227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6" name="Google Shape;4236;p38"/>
            <p:cNvSpPr/>
            <p:nvPr/>
          </p:nvSpPr>
          <p:spPr>
            <a:xfrm>
              <a:off x="5800764" y="4571652"/>
              <a:ext cx="213680" cy="165568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7" name="Google Shape;4237;p38"/>
            <p:cNvSpPr/>
            <p:nvPr/>
          </p:nvSpPr>
          <p:spPr>
            <a:xfrm>
              <a:off x="5801482" y="4626139"/>
              <a:ext cx="212755" cy="111143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8" name="Google Shape;4238;p38"/>
            <p:cNvSpPr/>
            <p:nvPr/>
          </p:nvSpPr>
          <p:spPr>
            <a:xfrm>
              <a:off x="5835285" y="3032607"/>
              <a:ext cx="455829" cy="159522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9" name="Google Shape;4239;p38"/>
            <p:cNvSpPr/>
            <p:nvPr/>
          </p:nvSpPr>
          <p:spPr>
            <a:xfrm>
              <a:off x="5815995" y="3000698"/>
              <a:ext cx="485198" cy="1060979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0" name="Google Shape;4240;p38"/>
            <p:cNvSpPr/>
            <p:nvPr/>
          </p:nvSpPr>
          <p:spPr>
            <a:xfrm>
              <a:off x="5561118" y="2683306"/>
              <a:ext cx="698939" cy="60971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1" name="Google Shape;4241;p38"/>
            <p:cNvSpPr/>
            <p:nvPr/>
          </p:nvSpPr>
          <p:spPr>
            <a:xfrm>
              <a:off x="6103702" y="2644294"/>
              <a:ext cx="168312" cy="197615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2" name="Google Shape;4242;p38"/>
            <p:cNvSpPr/>
            <p:nvPr/>
          </p:nvSpPr>
          <p:spPr>
            <a:xfrm>
              <a:off x="5833319" y="2576558"/>
              <a:ext cx="135999" cy="14296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3" name="Google Shape;4243;p38"/>
            <p:cNvSpPr/>
            <p:nvPr/>
          </p:nvSpPr>
          <p:spPr>
            <a:xfrm>
              <a:off x="2925535" y="2722330"/>
              <a:ext cx="1200895" cy="746478"/>
            </a:xfrm>
            <a:custGeom>
              <a:avLst/>
              <a:gdLst/>
              <a:ahLst/>
              <a:cxnLst/>
              <a:rect l="l" t="t" r="r" b="b"/>
              <a:pathLst>
                <a:path w="1200895" h="746478" extrusionOk="0">
                  <a:moveTo>
                    <a:pt x="1109954" y="738045"/>
                  </a:moveTo>
                  <a:lnTo>
                    <a:pt x="30323" y="113395"/>
                  </a:lnTo>
                  <a:cubicBezTo>
                    <a:pt x="1323" y="96612"/>
                    <a:pt x="-8610" y="59446"/>
                    <a:pt x="8136" y="30385"/>
                  </a:cubicBezTo>
                  <a:cubicBezTo>
                    <a:pt x="13457" y="21145"/>
                    <a:pt x="21109" y="13478"/>
                    <a:pt x="30323" y="8144"/>
                  </a:cubicBezTo>
                  <a:lnTo>
                    <a:pt x="30323" y="8144"/>
                  </a:lnTo>
                  <a:cubicBezTo>
                    <a:pt x="49084" y="-2715"/>
                    <a:pt x="72197" y="-2715"/>
                    <a:pt x="90957" y="8144"/>
                  </a:cubicBezTo>
                  <a:lnTo>
                    <a:pt x="1170588" y="633270"/>
                  </a:lnTo>
                  <a:cubicBezTo>
                    <a:pt x="1199584" y="650062"/>
                    <a:pt x="1209506" y="687229"/>
                    <a:pt x="1192750" y="716290"/>
                  </a:cubicBezTo>
                  <a:cubicBezTo>
                    <a:pt x="1186117" y="727805"/>
                    <a:pt x="1175891" y="736816"/>
                    <a:pt x="1163650" y="741950"/>
                  </a:cubicBezTo>
                  <a:lnTo>
                    <a:pt x="1163650" y="741950"/>
                  </a:lnTo>
                  <a:cubicBezTo>
                    <a:pt x="1146125" y="749151"/>
                    <a:pt x="1126253" y="747703"/>
                    <a:pt x="1109954" y="7380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4" name="Google Shape;4244;p38"/>
            <p:cNvSpPr/>
            <p:nvPr/>
          </p:nvSpPr>
          <p:spPr>
            <a:xfrm>
              <a:off x="2868613" y="1365288"/>
              <a:ext cx="1401428" cy="1812876"/>
            </a:xfrm>
            <a:custGeom>
              <a:avLst/>
              <a:gdLst/>
              <a:ahLst/>
              <a:cxnLst/>
              <a:rect l="l" t="t" r="r" b="b"/>
              <a:pathLst>
                <a:path w="1401428" h="1812876" extrusionOk="0">
                  <a:moveTo>
                    <a:pt x="700714" y="1717230"/>
                  </a:moveTo>
                  <a:cubicBezTo>
                    <a:pt x="314290" y="1493678"/>
                    <a:pt x="0" y="947991"/>
                    <a:pt x="0" y="500888"/>
                  </a:cubicBezTo>
                  <a:cubicBezTo>
                    <a:pt x="0" y="53784"/>
                    <a:pt x="314290" y="-127762"/>
                    <a:pt x="700714" y="95504"/>
                  </a:cubicBezTo>
                  <a:cubicBezTo>
                    <a:pt x="1087138" y="318770"/>
                    <a:pt x="1401428" y="864647"/>
                    <a:pt x="1401428" y="1311846"/>
                  </a:cubicBezTo>
                  <a:cubicBezTo>
                    <a:pt x="1401428" y="1759045"/>
                    <a:pt x="1087043" y="1940782"/>
                    <a:pt x="700714" y="1717230"/>
                  </a:cubicBezTo>
                  <a:close/>
                  <a:moveTo>
                    <a:pt x="700714" y="240855"/>
                  </a:moveTo>
                  <a:cubicBezTo>
                    <a:pt x="383478" y="57308"/>
                    <a:pt x="125355" y="206660"/>
                    <a:pt x="125355" y="573754"/>
                  </a:cubicBezTo>
                  <a:cubicBezTo>
                    <a:pt x="125355" y="940847"/>
                    <a:pt x="383478" y="1388808"/>
                    <a:pt x="700714" y="1572355"/>
                  </a:cubicBezTo>
                  <a:cubicBezTo>
                    <a:pt x="1017951" y="1755902"/>
                    <a:pt x="1275978" y="1606645"/>
                    <a:pt x="1275978" y="1239551"/>
                  </a:cubicBezTo>
                  <a:cubicBezTo>
                    <a:pt x="1275978" y="872458"/>
                    <a:pt x="1017951" y="424116"/>
                    <a:pt x="700714" y="24056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5" name="Google Shape;4245;p38"/>
            <p:cNvSpPr/>
            <p:nvPr/>
          </p:nvSpPr>
          <p:spPr>
            <a:xfrm>
              <a:off x="2977907" y="1395545"/>
              <a:ext cx="128396" cy="88201"/>
            </a:xfrm>
            <a:custGeom>
              <a:avLst/>
              <a:gdLst/>
              <a:ahLst/>
              <a:cxnLst/>
              <a:rect l="l" t="t" r="r" b="b"/>
              <a:pathLst>
                <a:path w="128396" h="88201" extrusionOk="0">
                  <a:moveTo>
                    <a:pt x="0" y="70295"/>
                  </a:moveTo>
                  <a:lnTo>
                    <a:pt x="128396" y="0"/>
                  </a:lnTo>
                  <a:lnTo>
                    <a:pt x="109198" y="88201"/>
                  </a:lnTo>
                  <a:lnTo>
                    <a:pt x="0" y="70295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6" name="Google Shape;4246;p38"/>
            <p:cNvSpPr/>
            <p:nvPr/>
          </p:nvSpPr>
          <p:spPr>
            <a:xfrm>
              <a:off x="3945392" y="3100901"/>
              <a:ext cx="140370" cy="95440"/>
            </a:xfrm>
            <a:custGeom>
              <a:avLst/>
              <a:gdLst/>
              <a:ahLst/>
              <a:cxnLst/>
              <a:rect l="l" t="t" r="r" b="b"/>
              <a:pathLst>
                <a:path w="140370" h="95440" extrusionOk="0">
                  <a:moveTo>
                    <a:pt x="0" y="95440"/>
                  </a:moveTo>
                  <a:cubicBezTo>
                    <a:pt x="3136" y="94012"/>
                    <a:pt x="140371" y="17050"/>
                    <a:pt x="140371" y="17050"/>
                  </a:cubicBezTo>
                  <a:lnTo>
                    <a:pt x="34309" y="0"/>
                  </a:lnTo>
                  <a:close/>
                </a:path>
              </a:pathLst>
            </a:custGeom>
            <a:solidFill>
              <a:srgbClr val="D33D3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7" name="Google Shape;4247;p38"/>
            <p:cNvSpPr/>
            <p:nvPr/>
          </p:nvSpPr>
          <p:spPr>
            <a:xfrm rot="-1801764">
              <a:off x="2958862" y="1416978"/>
              <a:ext cx="1040879" cy="1807000"/>
            </a:xfrm>
            <a:custGeom>
              <a:avLst/>
              <a:gdLst/>
              <a:ahLst/>
              <a:cxnLst/>
              <a:rect l="l" t="t" r="r" b="b"/>
              <a:pathLst>
                <a:path w="1041804" h="1808606" extrusionOk="0">
                  <a:moveTo>
                    <a:pt x="1041805" y="904303"/>
                  </a:moveTo>
                  <a:cubicBezTo>
                    <a:pt x="1041805" y="1403736"/>
                    <a:pt x="808589" y="1808606"/>
                    <a:pt x="520902" y="1808606"/>
                  </a:cubicBezTo>
                  <a:cubicBezTo>
                    <a:pt x="233216" y="1808606"/>
                    <a:pt x="0" y="1403736"/>
                    <a:pt x="0" y="904303"/>
                  </a:cubicBezTo>
                  <a:cubicBezTo>
                    <a:pt x="0" y="404870"/>
                    <a:pt x="233216" y="0"/>
                    <a:pt x="520902" y="0"/>
                  </a:cubicBezTo>
                  <a:cubicBezTo>
                    <a:pt x="808589" y="0"/>
                    <a:pt x="1041805" y="404870"/>
                    <a:pt x="1041805" y="90430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8" name="Google Shape;4248;p38"/>
            <p:cNvSpPr/>
            <p:nvPr/>
          </p:nvSpPr>
          <p:spPr>
            <a:xfrm>
              <a:off x="2779183" y="1414991"/>
              <a:ext cx="1401428" cy="1812826"/>
            </a:xfrm>
            <a:custGeom>
              <a:avLst/>
              <a:gdLst/>
              <a:ahLst/>
              <a:cxnLst/>
              <a:rect l="l" t="t" r="r" b="b"/>
              <a:pathLst>
                <a:path w="1401428" h="1812826" extrusionOk="0">
                  <a:moveTo>
                    <a:pt x="700714" y="1717343"/>
                  </a:moveTo>
                  <a:cubicBezTo>
                    <a:pt x="314480" y="1493695"/>
                    <a:pt x="0" y="948104"/>
                    <a:pt x="0" y="500905"/>
                  </a:cubicBezTo>
                  <a:cubicBezTo>
                    <a:pt x="0" y="53706"/>
                    <a:pt x="314385" y="-127745"/>
                    <a:pt x="700714" y="95521"/>
                  </a:cubicBezTo>
                  <a:cubicBezTo>
                    <a:pt x="1087043" y="318787"/>
                    <a:pt x="1401428" y="864760"/>
                    <a:pt x="1401428" y="1311863"/>
                  </a:cubicBezTo>
                  <a:cubicBezTo>
                    <a:pt x="1401428" y="1758967"/>
                    <a:pt x="1087138" y="1940609"/>
                    <a:pt x="700714" y="1717343"/>
                  </a:cubicBezTo>
                  <a:close/>
                  <a:moveTo>
                    <a:pt x="700714" y="240967"/>
                  </a:moveTo>
                  <a:cubicBezTo>
                    <a:pt x="383573" y="57421"/>
                    <a:pt x="125450" y="206678"/>
                    <a:pt x="125450" y="573771"/>
                  </a:cubicBezTo>
                  <a:cubicBezTo>
                    <a:pt x="125450" y="940864"/>
                    <a:pt x="383573" y="1388920"/>
                    <a:pt x="700714" y="1572467"/>
                  </a:cubicBezTo>
                  <a:cubicBezTo>
                    <a:pt x="1017855" y="1756014"/>
                    <a:pt x="1276073" y="1606662"/>
                    <a:pt x="1276073" y="1239568"/>
                  </a:cubicBezTo>
                  <a:cubicBezTo>
                    <a:pt x="1276073" y="872475"/>
                    <a:pt x="1017760" y="424229"/>
                    <a:pt x="700714" y="240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9" name="Google Shape;4249;p38"/>
            <p:cNvSpPr/>
            <p:nvPr/>
          </p:nvSpPr>
          <p:spPr>
            <a:xfrm>
              <a:off x="3046144" y="1759790"/>
              <a:ext cx="868170" cy="1123263"/>
            </a:xfrm>
            <a:custGeom>
              <a:avLst/>
              <a:gdLst/>
              <a:ahLst/>
              <a:cxnLst/>
              <a:rect l="l" t="t" r="r" b="b"/>
              <a:pathLst>
                <a:path w="868170" h="1123263" extrusionOk="0">
                  <a:moveTo>
                    <a:pt x="433753" y="1063934"/>
                  </a:moveTo>
                  <a:cubicBezTo>
                    <a:pt x="194447" y="925440"/>
                    <a:pt x="0" y="587398"/>
                    <a:pt x="0" y="310411"/>
                  </a:cubicBezTo>
                  <a:cubicBezTo>
                    <a:pt x="0" y="33424"/>
                    <a:pt x="194733" y="-79257"/>
                    <a:pt x="434038" y="59237"/>
                  </a:cubicBezTo>
                  <a:cubicBezTo>
                    <a:pt x="673343" y="197730"/>
                    <a:pt x="868171" y="535487"/>
                    <a:pt x="868171" y="812759"/>
                  </a:cubicBezTo>
                  <a:cubicBezTo>
                    <a:pt x="868171" y="1090032"/>
                    <a:pt x="673153" y="1202523"/>
                    <a:pt x="433753" y="1063934"/>
                  </a:cubicBezTo>
                  <a:close/>
                  <a:moveTo>
                    <a:pt x="433753" y="204398"/>
                  </a:moveTo>
                  <a:cubicBezTo>
                    <a:pt x="263540" y="105909"/>
                    <a:pt x="125070" y="186015"/>
                    <a:pt x="125070" y="382992"/>
                  </a:cubicBezTo>
                  <a:cubicBezTo>
                    <a:pt x="125070" y="579969"/>
                    <a:pt x="263540" y="820380"/>
                    <a:pt x="433753" y="918868"/>
                  </a:cubicBezTo>
                  <a:cubicBezTo>
                    <a:pt x="603966" y="1017356"/>
                    <a:pt x="742436" y="937156"/>
                    <a:pt x="742436" y="740179"/>
                  </a:cubicBezTo>
                  <a:cubicBezTo>
                    <a:pt x="742436" y="543202"/>
                    <a:pt x="603966" y="302886"/>
                    <a:pt x="433753" y="20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0" name="Google Shape;4250;p38"/>
            <p:cNvSpPr/>
            <p:nvPr/>
          </p:nvSpPr>
          <p:spPr>
            <a:xfrm>
              <a:off x="3308258" y="2099261"/>
              <a:ext cx="343371" cy="444102"/>
            </a:xfrm>
            <a:custGeom>
              <a:avLst/>
              <a:gdLst/>
              <a:ahLst/>
              <a:cxnLst/>
              <a:rect l="l" t="t" r="r" b="b"/>
              <a:pathLst>
                <a:path w="343371" h="444102" extrusionOk="0">
                  <a:moveTo>
                    <a:pt x="171638" y="420806"/>
                  </a:moveTo>
                  <a:cubicBezTo>
                    <a:pt x="76600" y="366037"/>
                    <a:pt x="0" y="232306"/>
                    <a:pt x="0" y="122768"/>
                  </a:cubicBezTo>
                  <a:cubicBezTo>
                    <a:pt x="0" y="13231"/>
                    <a:pt x="76981" y="-31346"/>
                    <a:pt x="171638" y="23423"/>
                  </a:cubicBezTo>
                  <a:cubicBezTo>
                    <a:pt x="266296" y="78191"/>
                    <a:pt x="343372" y="211922"/>
                    <a:pt x="343372" y="321460"/>
                  </a:cubicBezTo>
                  <a:cubicBezTo>
                    <a:pt x="343372" y="430997"/>
                    <a:pt x="266391" y="475289"/>
                    <a:pt x="171638" y="420806"/>
                  </a:cubicBezTo>
                  <a:close/>
                  <a:moveTo>
                    <a:pt x="171638" y="168584"/>
                  </a:moveTo>
                  <a:cubicBezTo>
                    <a:pt x="146168" y="153820"/>
                    <a:pt x="125355" y="165821"/>
                    <a:pt x="125355" y="195349"/>
                  </a:cubicBezTo>
                  <a:cubicBezTo>
                    <a:pt x="127170" y="227962"/>
                    <a:pt x="144353" y="257776"/>
                    <a:pt x="171638" y="275644"/>
                  </a:cubicBezTo>
                  <a:cubicBezTo>
                    <a:pt x="197204" y="290408"/>
                    <a:pt x="217922" y="278407"/>
                    <a:pt x="217922" y="248879"/>
                  </a:cubicBezTo>
                  <a:cubicBezTo>
                    <a:pt x="216145" y="216247"/>
                    <a:pt x="198952" y="186424"/>
                    <a:pt x="171638" y="1685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1" name="Google Shape;4251;p38"/>
            <p:cNvSpPr/>
            <p:nvPr/>
          </p:nvSpPr>
          <p:spPr>
            <a:xfrm>
              <a:off x="2221786" y="2914306"/>
              <a:ext cx="208703" cy="88772"/>
            </a:xfrm>
            <a:custGeom>
              <a:avLst/>
              <a:gdLst/>
              <a:ahLst/>
              <a:cxnLst/>
              <a:rect l="l" t="t" r="r" b="b"/>
              <a:pathLst>
                <a:path w="208703" h="88772" extrusionOk="0">
                  <a:moveTo>
                    <a:pt x="64246" y="87916"/>
                  </a:moveTo>
                  <a:lnTo>
                    <a:pt x="0" y="88773"/>
                  </a:lnTo>
                  <a:lnTo>
                    <a:pt x="208703" y="0"/>
                  </a:lnTo>
                  <a:lnTo>
                    <a:pt x="87720" y="75342"/>
                  </a:lnTo>
                  <a:lnTo>
                    <a:pt x="64246" y="87916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2" name="Google Shape;4252;p38"/>
            <p:cNvSpPr/>
            <p:nvPr/>
          </p:nvSpPr>
          <p:spPr>
            <a:xfrm rot="-1801764">
              <a:off x="2288993" y="2988576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6"/>
                    <a:pt x="20801" y="46482"/>
                    <a:pt x="13400" y="46482"/>
                  </a:cubicBezTo>
                  <a:cubicBezTo>
                    <a:pt x="6000" y="46482"/>
                    <a:pt x="0" y="36076"/>
                    <a:pt x="0" y="23241"/>
                  </a:cubicBezTo>
                  <a:cubicBezTo>
                    <a:pt x="0" y="10405"/>
                    <a:pt x="6000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3" name="Google Shape;4253;p38"/>
            <p:cNvSpPr/>
            <p:nvPr/>
          </p:nvSpPr>
          <p:spPr>
            <a:xfrm rot="-1801764">
              <a:off x="3469496" y="2304051"/>
              <a:ext cx="26776" cy="46440"/>
            </a:xfrm>
            <a:custGeom>
              <a:avLst/>
              <a:gdLst/>
              <a:ahLst/>
              <a:cxnLst/>
              <a:rect l="l" t="t" r="r" b="b"/>
              <a:pathLst>
                <a:path w="26800" h="46481" extrusionOk="0">
                  <a:moveTo>
                    <a:pt x="26801" y="23241"/>
                  </a:moveTo>
                  <a:cubicBezTo>
                    <a:pt x="26801" y="36077"/>
                    <a:pt x="20801" y="46482"/>
                    <a:pt x="13400" y="46482"/>
                  </a:cubicBezTo>
                  <a:cubicBezTo>
                    <a:pt x="5999" y="46482"/>
                    <a:pt x="0" y="36077"/>
                    <a:pt x="0" y="23241"/>
                  </a:cubicBezTo>
                  <a:cubicBezTo>
                    <a:pt x="0" y="10405"/>
                    <a:pt x="5999" y="0"/>
                    <a:pt x="13400" y="0"/>
                  </a:cubicBezTo>
                  <a:cubicBezTo>
                    <a:pt x="20801" y="0"/>
                    <a:pt x="26801" y="10405"/>
                    <a:pt x="26801" y="23241"/>
                  </a:cubicBez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4" name="Google Shape;4254;p38"/>
            <p:cNvSpPr/>
            <p:nvPr/>
          </p:nvSpPr>
          <p:spPr>
            <a:xfrm>
              <a:off x="2314638" y="2924117"/>
              <a:ext cx="167836" cy="171354"/>
            </a:xfrm>
            <a:custGeom>
              <a:avLst/>
              <a:gdLst/>
              <a:ahLst/>
              <a:cxnLst/>
              <a:rect l="l" t="t" r="r" b="b"/>
              <a:pathLst>
                <a:path w="167836" h="171354" extrusionOk="0">
                  <a:moveTo>
                    <a:pt x="15301" y="171355"/>
                  </a:moveTo>
                  <a:lnTo>
                    <a:pt x="0" y="107251"/>
                  </a:lnTo>
                  <a:lnTo>
                    <a:pt x="167837" y="0"/>
                  </a:lnTo>
                  <a:lnTo>
                    <a:pt x="160519" y="15145"/>
                  </a:lnTo>
                  <a:lnTo>
                    <a:pt x="15301" y="171355"/>
                  </a:ln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5" name="Google Shape;4255;p38"/>
            <p:cNvSpPr/>
            <p:nvPr/>
          </p:nvSpPr>
          <p:spPr>
            <a:xfrm>
              <a:off x="2290498" y="2306802"/>
              <a:ext cx="1203749" cy="724947"/>
            </a:xfrm>
            <a:custGeom>
              <a:avLst/>
              <a:gdLst/>
              <a:ahLst/>
              <a:cxnLst/>
              <a:rect l="l" t="t" r="r" b="b"/>
              <a:pathLst>
                <a:path w="1203749" h="724947" extrusionOk="0">
                  <a:moveTo>
                    <a:pt x="23855" y="724948"/>
                  </a:moveTo>
                  <a:cubicBezTo>
                    <a:pt x="25280" y="723709"/>
                    <a:pt x="1203750" y="40958"/>
                    <a:pt x="1203750" y="40958"/>
                  </a:cubicBezTo>
                  <a:lnTo>
                    <a:pt x="1182081" y="0"/>
                  </a:lnTo>
                  <a:lnTo>
                    <a:pt x="0" y="685800"/>
                  </a:lnTo>
                  <a:close/>
                </a:path>
              </a:pathLst>
            </a:custGeom>
            <a:solidFill>
              <a:srgbClr val="E8A30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256" name="Google Shape;4256;p38"/>
          <p:cNvGrpSpPr/>
          <p:nvPr/>
        </p:nvGrpSpPr>
        <p:grpSpPr>
          <a:xfrm>
            <a:off x="7353972" y="2937150"/>
            <a:ext cx="1412160" cy="1611152"/>
            <a:chOff x="2602525" y="317054"/>
            <a:chExt cx="4174283" cy="4762495"/>
          </a:xfrm>
        </p:grpSpPr>
        <p:sp>
          <p:nvSpPr>
            <p:cNvPr id="4257" name="Google Shape;4257;p38"/>
            <p:cNvSpPr/>
            <p:nvPr/>
          </p:nvSpPr>
          <p:spPr>
            <a:xfrm>
              <a:off x="3677747" y="776267"/>
              <a:ext cx="2670951" cy="3350306"/>
            </a:xfrm>
            <a:custGeom>
              <a:avLst/>
              <a:gdLst/>
              <a:ahLst/>
              <a:cxnLst/>
              <a:rect l="l" t="t" r="r" b="b"/>
              <a:pathLst>
                <a:path w="2670951" h="3350306" extrusionOk="0">
                  <a:moveTo>
                    <a:pt x="2625857" y="1488073"/>
                  </a:moveTo>
                  <a:lnTo>
                    <a:pt x="60628" y="5983"/>
                  </a:lnTo>
                  <a:cubicBezTo>
                    <a:pt x="51862" y="-199"/>
                    <a:pt x="40631" y="-1694"/>
                    <a:pt x="30552" y="1983"/>
                  </a:cubicBezTo>
                  <a:lnTo>
                    <a:pt x="30552" y="1983"/>
                  </a:lnTo>
                  <a:lnTo>
                    <a:pt x="30552" y="1983"/>
                  </a:lnTo>
                  <a:lnTo>
                    <a:pt x="27982" y="3507"/>
                  </a:lnTo>
                  <a:lnTo>
                    <a:pt x="0" y="19699"/>
                  </a:lnTo>
                  <a:lnTo>
                    <a:pt x="16085" y="42464"/>
                  </a:lnTo>
                  <a:lnTo>
                    <a:pt x="16085" y="1769061"/>
                  </a:lnTo>
                  <a:cubicBezTo>
                    <a:pt x="17798" y="1800712"/>
                    <a:pt x="34483" y="1829649"/>
                    <a:pt x="61009" y="1846975"/>
                  </a:cubicBezTo>
                  <a:lnTo>
                    <a:pt x="2622716" y="3327351"/>
                  </a:lnTo>
                  <a:lnTo>
                    <a:pt x="2626333" y="3350306"/>
                  </a:lnTo>
                  <a:lnTo>
                    <a:pt x="2657456" y="3332304"/>
                  </a:lnTo>
                  <a:lnTo>
                    <a:pt x="2657456" y="3332304"/>
                  </a:lnTo>
                  <a:cubicBezTo>
                    <a:pt x="2666869" y="3325741"/>
                    <a:pt x="2671970" y="3314578"/>
                    <a:pt x="2670781" y="3303157"/>
                  </a:cubicBezTo>
                  <a:lnTo>
                    <a:pt x="2670781" y="1565988"/>
                  </a:lnTo>
                  <a:cubicBezTo>
                    <a:pt x="2669068" y="1534336"/>
                    <a:pt x="2652383" y="1505399"/>
                    <a:pt x="2625857" y="1488073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8" name="Google Shape;4258;p38"/>
            <p:cNvSpPr/>
            <p:nvPr/>
          </p:nvSpPr>
          <p:spPr>
            <a:xfrm>
              <a:off x="3662233" y="794118"/>
              <a:ext cx="2655076" cy="3335369"/>
            </a:xfrm>
            <a:custGeom>
              <a:avLst/>
              <a:gdLst/>
              <a:ahLst/>
              <a:cxnLst/>
              <a:rect l="l" t="t" r="r" b="b"/>
              <a:pathLst>
                <a:path w="2655076" h="3335369" extrusionOk="0">
                  <a:moveTo>
                    <a:pt x="2655077" y="1566234"/>
                  </a:moveTo>
                  <a:lnTo>
                    <a:pt x="2655077" y="3303309"/>
                  </a:lnTo>
                  <a:cubicBezTo>
                    <a:pt x="2655077" y="3331884"/>
                    <a:pt x="2635089" y="3343599"/>
                    <a:pt x="2610153" y="3329216"/>
                  </a:cubicBezTo>
                  <a:lnTo>
                    <a:pt x="44924" y="1847031"/>
                  </a:lnTo>
                  <a:cubicBezTo>
                    <a:pt x="18398" y="1829705"/>
                    <a:pt x="1713" y="1800768"/>
                    <a:pt x="0" y="1769117"/>
                  </a:cubicBezTo>
                  <a:lnTo>
                    <a:pt x="0" y="32138"/>
                  </a:lnTo>
                  <a:cubicBezTo>
                    <a:pt x="0" y="3563"/>
                    <a:pt x="20082" y="-8248"/>
                    <a:pt x="44924" y="6134"/>
                  </a:cubicBezTo>
                  <a:lnTo>
                    <a:pt x="2610153" y="1488320"/>
                  </a:lnTo>
                  <a:cubicBezTo>
                    <a:pt x="2636717" y="1505607"/>
                    <a:pt x="2653411" y="1534564"/>
                    <a:pt x="2655077" y="1566234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9" name="Google Shape;4259;p38"/>
            <p:cNvSpPr/>
            <p:nvPr/>
          </p:nvSpPr>
          <p:spPr>
            <a:xfrm>
              <a:off x="3763407" y="1012375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0" name="Google Shape;4260;p38"/>
            <p:cNvSpPr/>
            <p:nvPr/>
          </p:nvSpPr>
          <p:spPr>
            <a:xfrm>
              <a:off x="3763407" y="1170775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1" name="Google Shape;4261;p38"/>
            <p:cNvSpPr/>
            <p:nvPr/>
          </p:nvSpPr>
          <p:spPr>
            <a:xfrm>
              <a:off x="3763407" y="1252119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572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2" name="Google Shape;4262;p38"/>
            <p:cNvSpPr/>
            <p:nvPr/>
          </p:nvSpPr>
          <p:spPr>
            <a:xfrm>
              <a:off x="3763407" y="1333558"/>
              <a:ext cx="1235786" cy="759428"/>
            </a:xfrm>
            <a:custGeom>
              <a:avLst/>
              <a:gdLst/>
              <a:ahLst/>
              <a:cxnLst/>
              <a:rect l="l" t="t" r="r" b="b"/>
              <a:pathLst>
                <a:path w="1235786" h="759428" extrusionOk="0">
                  <a:moveTo>
                    <a:pt x="1235787" y="759428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42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3" name="Google Shape;4263;p38"/>
            <p:cNvSpPr/>
            <p:nvPr/>
          </p:nvSpPr>
          <p:spPr>
            <a:xfrm>
              <a:off x="5632982" y="2768594"/>
              <a:ext cx="578775" cy="425291"/>
            </a:xfrm>
            <a:custGeom>
              <a:avLst/>
              <a:gdLst/>
              <a:ahLst/>
              <a:cxnLst/>
              <a:rect l="l" t="t" r="r" b="b"/>
              <a:pathLst>
                <a:path w="578775" h="425291" extrusionOk="0">
                  <a:moveTo>
                    <a:pt x="578775" y="425291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578775" y="334328"/>
                  </a:lnTo>
                  <a:lnTo>
                    <a:pt x="578775" y="42529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4" name="Google Shape;4264;p38"/>
            <p:cNvSpPr/>
            <p:nvPr/>
          </p:nvSpPr>
          <p:spPr>
            <a:xfrm>
              <a:off x="5632982" y="2926995"/>
              <a:ext cx="548794" cy="362521"/>
            </a:xfrm>
            <a:custGeom>
              <a:avLst/>
              <a:gdLst/>
              <a:ahLst/>
              <a:cxnLst/>
              <a:rect l="l" t="t" r="r" b="b"/>
              <a:pathLst>
                <a:path w="548794" h="362521" extrusionOk="0">
                  <a:moveTo>
                    <a:pt x="548795" y="36252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548795" y="317087"/>
                  </a:lnTo>
                  <a:lnTo>
                    <a:pt x="548795" y="36252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5" name="Google Shape;4265;p38"/>
            <p:cNvSpPr/>
            <p:nvPr/>
          </p:nvSpPr>
          <p:spPr>
            <a:xfrm>
              <a:off x="5632982" y="3008338"/>
              <a:ext cx="484930" cy="325659"/>
            </a:xfrm>
            <a:custGeom>
              <a:avLst/>
              <a:gdLst/>
              <a:ahLst/>
              <a:cxnLst/>
              <a:rect l="l" t="t" r="r" b="b"/>
              <a:pathLst>
                <a:path w="484930" h="325659" extrusionOk="0">
                  <a:moveTo>
                    <a:pt x="484930" y="325660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84930" y="280226"/>
                  </a:lnTo>
                  <a:lnTo>
                    <a:pt x="484930" y="325660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6" name="Google Shape;4266;p38"/>
            <p:cNvSpPr/>
            <p:nvPr/>
          </p:nvSpPr>
          <p:spPr>
            <a:xfrm>
              <a:off x="5632982" y="3089777"/>
              <a:ext cx="454092" cy="307752"/>
            </a:xfrm>
            <a:custGeom>
              <a:avLst/>
              <a:gdLst/>
              <a:ahLst/>
              <a:cxnLst/>
              <a:rect l="l" t="t" r="r" b="b"/>
              <a:pathLst>
                <a:path w="454092" h="307752" extrusionOk="0">
                  <a:moveTo>
                    <a:pt x="454093" y="30775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454093" y="262319"/>
                  </a:lnTo>
                  <a:lnTo>
                    <a:pt x="454093" y="30775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7" name="Google Shape;4267;p38"/>
            <p:cNvSpPr/>
            <p:nvPr/>
          </p:nvSpPr>
          <p:spPr>
            <a:xfrm>
              <a:off x="3763407" y="1505008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8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8" name="Google Shape;4268;p38"/>
            <p:cNvSpPr/>
            <p:nvPr/>
          </p:nvSpPr>
          <p:spPr>
            <a:xfrm>
              <a:off x="3763407" y="1663408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493433" y="862965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9" name="Google Shape;4269;p38"/>
            <p:cNvSpPr/>
            <p:nvPr/>
          </p:nvSpPr>
          <p:spPr>
            <a:xfrm>
              <a:off x="3763407" y="1744847"/>
              <a:ext cx="1319638" cy="807910"/>
            </a:xfrm>
            <a:custGeom>
              <a:avLst/>
              <a:gdLst/>
              <a:ahLst/>
              <a:cxnLst/>
              <a:rect l="l" t="t" r="r" b="b"/>
              <a:pathLst>
                <a:path w="1319638" h="807910" extrusionOk="0">
                  <a:moveTo>
                    <a:pt x="1319638" y="807911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7911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0" name="Google Shape;4270;p38"/>
            <p:cNvSpPr/>
            <p:nvPr/>
          </p:nvSpPr>
          <p:spPr>
            <a:xfrm>
              <a:off x="3763407" y="1826191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235787" y="713994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1" name="Google Shape;4271;p38"/>
            <p:cNvSpPr/>
            <p:nvPr/>
          </p:nvSpPr>
          <p:spPr>
            <a:xfrm>
              <a:off x="3763407" y="1997641"/>
              <a:ext cx="1575095" cy="1001077"/>
            </a:xfrm>
            <a:custGeom>
              <a:avLst/>
              <a:gdLst/>
              <a:ahLst/>
              <a:cxnLst/>
              <a:rect l="l" t="t" r="r" b="b"/>
              <a:pathLst>
                <a:path w="1575095" h="1001077" extrusionOk="0">
                  <a:moveTo>
                    <a:pt x="1575095" y="1001078"/>
                  </a:moveTo>
                  <a:lnTo>
                    <a:pt x="0" y="90964"/>
                  </a:lnTo>
                  <a:lnTo>
                    <a:pt x="0" y="0"/>
                  </a:lnTo>
                  <a:lnTo>
                    <a:pt x="1575095" y="910209"/>
                  </a:lnTo>
                  <a:lnTo>
                    <a:pt x="1575095" y="1001078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2" name="Google Shape;4272;p38"/>
            <p:cNvSpPr/>
            <p:nvPr/>
          </p:nvSpPr>
          <p:spPr>
            <a:xfrm>
              <a:off x="3763407" y="2156137"/>
              <a:ext cx="1493432" cy="908399"/>
            </a:xfrm>
            <a:custGeom>
              <a:avLst/>
              <a:gdLst/>
              <a:ahLst/>
              <a:cxnLst/>
              <a:rect l="l" t="t" r="r" b="b"/>
              <a:pathLst>
                <a:path w="1493432" h="908399" extrusionOk="0">
                  <a:moveTo>
                    <a:pt x="1493433" y="908399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493433" y="862870"/>
                  </a:lnTo>
                  <a:lnTo>
                    <a:pt x="1493433" y="908399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3" name="Google Shape;4273;p38"/>
            <p:cNvSpPr/>
            <p:nvPr/>
          </p:nvSpPr>
          <p:spPr>
            <a:xfrm>
              <a:off x="3763407" y="2237480"/>
              <a:ext cx="1319638" cy="808005"/>
            </a:xfrm>
            <a:custGeom>
              <a:avLst/>
              <a:gdLst/>
              <a:ahLst/>
              <a:cxnLst/>
              <a:rect l="l" t="t" r="r" b="b"/>
              <a:pathLst>
                <a:path w="1319638" h="808005" extrusionOk="0">
                  <a:moveTo>
                    <a:pt x="1319638" y="808006"/>
                  </a:moveTo>
                  <a:lnTo>
                    <a:pt x="0" y="45434"/>
                  </a:lnTo>
                  <a:lnTo>
                    <a:pt x="0" y="0"/>
                  </a:lnTo>
                  <a:lnTo>
                    <a:pt x="1319638" y="762476"/>
                  </a:lnTo>
                  <a:lnTo>
                    <a:pt x="1319638" y="808006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4" name="Google Shape;4274;p38"/>
            <p:cNvSpPr/>
            <p:nvPr/>
          </p:nvSpPr>
          <p:spPr>
            <a:xfrm>
              <a:off x="3763407" y="2318824"/>
              <a:ext cx="1235786" cy="759523"/>
            </a:xfrm>
            <a:custGeom>
              <a:avLst/>
              <a:gdLst/>
              <a:ahLst/>
              <a:cxnLst/>
              <a:rect l="l" t="t" r="r" b="b"/>
              <a:pathLst>
                <a:path w="1235786" h="759523" extrusionOk="0">
                  <a:moveTo>
                    <a:pt x="1235787" y="759523"/>
                  </a:moveTo>
                  <a:lnTo>
                    <a:pt x="0" y="45529"/>
                  </a:lnTo>
                  <a:lnTo>
                    <a:pt x="0" y="0"/>
                  </a:lnTo>
                  <a:lnTo>
                    <a:pt x="1235787" y="714089"/>
                  </a:lnTo>
                  <a:lnTo>
                    <a:pt x="1235787" y="759523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5" name="Google Shape;4275;p38"/>
            <p:cNvSpPr/>
            <p:nvPr/>
          </p:nvSpPr>
          <p:spPr>
            <a:xfrm>
              <a:off x="3763407" y="2490369"/>
              <a:ext cx="1575095" cy="1000982"/>
            </a:xfrm>
            <a:custGeom>
              <a:avLst/>
              <a:gdLst/>
              <a:ahLst/>
              <a:cxnLst/>
              <a:rect l="l" t="t" r="r" b="b"/>
              <a:pathLst>
                <a:path w="1575095" h="1000982" extrusionOk="0">
                  <a:moveTo>
                    <a:pt x="1575095" y="1000982"/>
                  </a:moveTo>
                  <a:lnTo>
                    <a:pt x="0" y="90869"/>
                  </a:lnTo>
                  <a:lnTo>
                    <a:pt x="0" y="0"/>
                  </a:lnTo>
                  <a:lnTo>
                    <a:pt x="1575095" y="910114"/>
                  </a:lnTo>
                  <a:lnTo>
                    <a:pt x="1575095" y="1000982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6" name="Google Shape;4276;p38"/>
            <p:cNvSpPr/>
            <p:nvPr/>
          </p:nvSpPr>
          <p:spPr>
            <a:xfrm>
              <a:off x="3763407" y="2648770"/>
              <a:ext cx="1493528" cy="887920"/>
            </a:xfrm>
            <a:custGeom>
              <a:avLst/>
              <a:gdLst/>
              <a:ahLst/>
              <a:cxnLst/>
              <a:rect l="l" t="t" r="r" b="b"/>
              <a:pathLst>
                <a:path w="1493528" h="887920" extrusionOk="0">
                  <a:moveTo>
                    <a:pt x="1493528" y="862965"/>
                  </a:moveTo>
                  <a:lnTo>
                    <a:pt x="1493528" y="887920"/>
                  </a:lnTo>
                  <a:lnTo>
                    <a:pt x="0" y="24955"/>
                  </a:lnTo>
                  <a:lnTo>
                    <a:pt x="0" y="0"/>
                  </a:lnTo>
                  <a:lnTo>
                    <a:pt x="1493528" y="862965"/>
                  </a:ln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7" name="Google Shape;4277;p38"/>
            <p:cNvSpPr/>
            <p:nvPr/>
          </p:nvSpPr>
          <p:spPr>
            <a:xfrm>
              <a:off x="5633267" y="2100963"/>
              <a:ext cx="578489" cy="901329"/>
            </a:xfrm>
            <a:custGeom>
              <a:avLst/>
              <a:gdLst/>
              <a:ahLst/>
              <a:cxnLst/>
              <a:rect l="l" t="t" r="r" b="b"/>
              <a:pathLst>
                <a:path w="578489" h="901329" extrusionOk="0">
                  <a:moveTo>
                    <a:pt x="560502" y="899184"/>
                  </a:moveTo>
                  <a:lnTo>
                    <a:pt x="17989" y="585621"/>
                  </a:lnTo>
                  <a:cubicBezTo>
                    <a:pt x="6910" y="577639"/>
                    <a:pt x="247" y="564895"/>
                    <a:pt x="0" y="551236"/>
                  </a:cubicBezTo>
                  <a:lnTo>
                    <a:pt x="0" y="15645"/>
                  </a:lnTo>
                  <a:cubicBezTo>
                    <a:pt x="0" y="2405"/>
                    <a:pt x="8090" y="-3405"/>
                    <a:pt x="17989" y="2024"/>
                  </a:cubicBezTo>
                  <a:lnTo>
                    <a:pt x="560502" y="315587"/>
                  </a:lnTo>
                  <a:cubicBezTo>
                    <a:pt x="571580" y="323569"/>
                    <a:pt x="578242" y="336314"/>
                    <a:pt x="578490" y="349973"/>
                  </a:cubicBezTo>
                  <a:lnTo>
                    <a:pt x="578490" y="885563"/>
                  </a:lnTo>
                  <a:cubicBezTo>
                    <a:pt x="578490" y="898803"/>
                    <a:pt x="570400" y="904899"/>
                    <a:pt x="560502" y="899184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8" name="Google Shape;4278;p38"/>
            <p:cNvSpPr/>
            <p:nvPr/>
          </p:nvSpPr>
          <p:spPr>
            <a:xfrm>
              <a:off x="3680697" y="317054"/>
              <a:ext cx="2667830" cy="1909376"/>
            </a:xfrm>
            <a:custGeom>
              <a:avLst/>
              <a:gdLst/>
              <a:ahLst/>
              <a:cxnLst/>
              <a:rect l="l" t="t" r="r" b="b"/>
              <a:pathLst>
                <a:path w="2667830" h="1909376" extrusionOk="0">
                  <a:moveTo>
                    <a:pt x="2622906" y="1487514"/>
                  </a:moveTo>
                  <a:lnTo>
                    <a:pt x="57678" y="5329"/>
                  </a:lnTo>
                  <a:cubicBezTo>
                    <a:pt x="49302" y="-517"/>
                    <a:pt x="38518" y="-1633"/>
                    <a:pt x="29124" y="2376"/>
                  </a:cubicBezTo>
                  <a:lnTo>
                    <a:pt x="29124" y="2376"/>
                  </a:lnTo>
                  <a:lnTo>
                    <a:pt x="29124" y="2376"/>
                  </a:lnTo>
                  <a:lnTo>
                    <a:pt x="28553" y="2376"/>
                  </a:lnTo>
                  <a:lnTo>
                    <a:pt x="0" y="18378"/>
                  </a:lnTo>
                  <a:lnTo>
                    <a:pt x="12563" y="38762"/>
                  </a:lnTo>
                  <a:lnTo>
                    <a:pt x="12563" y="320416"/>
                  </a:lnTo>
                  <a:cubicBezTo>
                    <a:pt x="12563" y="353468"/>
                    <a:pt x="32741" y="391949"/>
                    <a:pt x="57583" y="406141"/>
                  </a:cubicBezTo>
                  <a:lnTo>
                    <a:pt x="2617386" y="1885374"/>
                  </a:lnTo>
                  <a:lnTo>
                    <a:pt x="2618719" y="1909377"/>
                  </a:lnTo>
                  <a:lnTo>
                    <a:pt x="2651174" y="1891470"/>
                  </a:lnTo>
                  <a:lnTo>
                    <a:pt x="2651936" y="1890993"/>
                  </a:lnTo>
                  <a:lnTo>
                    <a:pt x="2652888" y="1890517"/>
                  </a:lnTo>
                  <a:lnTo>
                    <a:pt x="2652888" y="1890517"/>
                  </a:lnTo>
                  <a:cubicBezTo>
                    <a:pt x="2662405" y="1884897"/>
                    <a:pt x="2667830" y="1872324"/>
                    <a:pt x="2667830" y="1854608"/>
                  </a:cubicBezTo>
                  <a:lnTo>
                    <a:pt x="2667830" y="1573525"/>
                  </a:lnTo>
                  <a:cubicBezTo>
                    <a:pt x="2667830" y="1540378"/>
                    <a:pt x="2647653" y="1501897"/>
                    <a:pt x="2622906" y="1487514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9" name="Google Shape;4279;p38"/>
            <p:cNvSpPr/>
            <p:nvPr/>
          </p:nvSpPr>
          <p:spPr>
            <a:xfrm>
              <a:off x="3662233" y="334831"/>
              <a:ext cx="2655171" cy="1893451"/>
            </a:xfrm>
            <a:custGeom>
              <a:avLst/>
              <a:gdLst/>
              <a:ahLst/>
              <a:cxnLst/>
              <a:rect l="l" t="t" r="r" b="b"/>
              <a:pathLst>
                <a:path w="2655171" h="1893451" extrusionOk="0">
                  <a:moveTo>
                    <a:pt x="2610153" y="1888076"/>
                  </a:moveTo>
                  <a:lnTo>
                    <a:pt x="44924" y="405890"/>
                  </a:lnTo>
                  <a:cubicBezTo>
                    <a:pt x="20082" y="391508"/>
                    <a:pt x="0" y="353027"/>
                    <a:pt x="0" y="320165"/>
                  </a:cubicBezTo>
                  <a:lnTo>
                    <a:pt x="0" y="39368"/>
                  </a:lnTo>
                  <a:cubicBezTo>
                    <a:pt x="0" y="6317"/>
                    <a:pt x="20082" y="-8923"/>
                    <a:pt x="44924" y="5364"/>
                  </a:cubicBezTo>
                  <a:lnTo>
                    <a:pt x="2610153" y="1487168"/>
                  </a:lnTo>
                  <a:cubicBezTo>
                    <a:pt x="2634994" y="1501551"/>
                    <a:pt x="2655172" y="1540032"/>
                    <a:pt x="2655172" y="1572893"/>
                  </a:cubicBezTo>
                  <a:lnTo>
                    <a:pt x="2655172" y="1853976"/>
                  </a:lnTo>
                  <a:cubicBezTo>
                    <a:pt x="2655172" y="1887218"/>
                    <a:pt x="2634994" y="1902363"/>
                    <a:pt x="2610153" y="1888076"/>
                  </a:cubicBezTo>
                  <a:close/>
                </a:path>
              </a:pathLst>
            </a:custGeom>
            <a:solidFill>
              <a:srgbClr val="FAFBF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0" name="Google Shape;4280;p38"/>
            <p:cNvSpPr/>
            <p:nvPr/>
          </p:nvSpPr>
          <p:spPr>
            <a:xfrm>
              <a:off x="3763692" y="506668"/>
              <a:ext cx="2448064" cy="1546988"/>
            </a:xfrm>
            <a:custGeom>
              <a:avLst/>
              <a:gdLst/>
              <a:ahLst/>
              <a:cxnLst/>
              <a:rect l="l" t="t" r="r" b="b"/>
              <a:pathLst>
                <a:path w="2448064" h="1546988" extrusionOk="0">
                  <a:moveTo>
                    <a:pt x="2430077" y="1544789"/>
                  </a:moveTo>
                  <a:lnTo>
                    <a:pt x="17703" y="150995"/>
                  </a:lnTo>
                  <a:cubicBezTo>
                    <a:pt x="6701" y="142981"/>
                    <a:pt x="133" y="130229"/>
                    <a:pt x="0" y="116610"/>
                  </a:cubicBezTo>
                  <a:lnTo>
                    <a:pt x="0" y="15645"/>
                  </a:lnTo>
                  <a:cubicBezTo>
                    <a:pt x="0" y="2405"/>
                    <a:pt x="7995" y="-3405"/>
                    <a:pt x="17989" y="2024"/>
                  </a:cubicBezTo>
                  <a:lnTo>
                    <a:pt x="2430077" y="1395913"/>
                  </a:lnTo>
                  <a:cubicBezTo>
                    <a:pt x="2441174" y="1403876"/>
                    <a:pt x="2447846" y="1416630"/>
                    <a:pt x="2448065" y="1430298"/>
                  </a:cubicBezTo>
                  <a:lnTo>
                    <a:pt x="2448065" y="1531168"/>
                  </a:lnTo>
                  <a:cubicBezTo>
                    <a:pt x="2448065" y="1544503"/>
                    <a:pt x="2439975" y="1550599"/>
                    <a:pt x="2430077" y="1544789"/>
                  </a:cubicBezTo>
                  <a:close/>
                </a:path>
              </a:pathLst>
            </a:custGeom>
            <a:solidFill>
              <a:srgbClr val="E9EA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1" name="Google Shape;4281;p38"/>
            <p:cNvSpPr/>
            <p:nvPr/>
          </p:nvSpPr>
          <p:spPr>
            <a:xfrm>
              <a:off x="6042246" y="1815046"/>
              <a:ext cx="173984" cy="241344"/>
            </a:xfrm>
            <a:custGeom>
              <a:avLst/>
              <a:gdLst/>
              <a:ahLst/>
              <a:cxnLst/>
              <a:rect l="l" t="t" r="r" b="b"/>
              <a:pathLst>
                <a:path w="173984" h="241344" extrusionOk="0">
                  <a:moveTo>
                    <a:pt x="155996" y="239077"/>
                  </a:moveTo>
                  <a:lnTo>
                    <a:pt x="0" y="148876"/>
                  </a:lnTo>
                  <a:lnTo>
                    <a:pt x="0" y="0"/>
                  </a:lnTo>
                  <a:lnTo>
                    <a:pt x="155996" y="90106"/>
                  </a:lnTo>
                  <a:cubicBezTo>
                    <a:pt x="167094" y="98069"/>
                    <a:pt x="173766" y="110823"/>
                    <a:pt x="173985" y="124492"/>
                  </a:cubicBezTo>
                  <a:lnTo>
                    <a:pt x="173985" y="225457"/>
                  </a:lnTo>
                  <a:cubicBezTo>
                    <a:pt x="173985" y="238696"/>
                    <a:pt x="165895" y="245078"/>
                    <a:pt x="155996" y="23907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2" name="Google Shape;4282;p38"/>
            <p:cNvSpPr/>
            <p:nvPr/>
          </p:nvSpPr>
          <p:spPr>
            <a:xfrm>
              <a:off x="3824606" y="578160"/>
              <a:ext cx="40165" cy="72472"/>
            </a:xfrm>
            <a:custGeom>
              <a:avLst/>
              <a:gdLst/>
              <a:ahLst/>
              <a:cxnLst/>
              <a:rect l="l" t="t" r="r" b="b"/>
              <a:pathLst>
                <a:path w="40165" h="72472" extrusionOk="0">
                  <a:moveTo>
                    <a:pt x="19702" y="39213"/>
                  </a:moveTo>
                  <a:cubicBezTo>
                    <a:pt x="14343" y="34706"/>
                    <a:pt x="9642" y="29481"/>
                    <a:pt x="5711" y="23687"/>
                  </a:cubicBezTo>
                  <a:cubicBezTo>
                    <a:pt x="3103" y="19577"/>
                    <a:pt x="1656" y="14838"/>
                    <a:pt x="1523" y="9971"/>
                  </a:cubicBezTo>
                  <a:cubicBezTo>
                    <a:pt x="1523" y="4892"/>
                    <a:pt x="3236" y="1716"/>
                    <a:pt x="6663" y="446"/>
                  </a:cubicBezTo>
                  <a:cubicBezTo>
                    <a:pt x="11402" y="-686"/>
                    <a:pt x="16390" y="362"/>
                    <a:pt x="20273" y="3304"/>
                  </a:cubicBezTo>
                  <a:cubicBezTo>
                    <a:pt x="27820" y="7698"/>
                    <a:pt x="33779" y="14365"/>
                    <a:pt x="37310" y="22354"/>
                  </a:cubicBezTo>
                  <a:cubicBezTo>
                    <a:pt x="38899" y="25889"/>
                    <a:pt x="39746" y="29716"/>
                    <a:pt x="39784" y="33593"/>
                  </a:cubicBezTo>
                  <a:lnTo>
                    <a:pt x="32456" y="29307"/>
                  </a:lnTo>
                  <a:cubicBezTo>
                    <a:pt x="32446" y="25435"/>
                    <a:pt x="31361" y="21642"/>
                    <a:pt x="29315" y="18353"/>
                  </a:cubicBezTo>
                  <a:cubicBezTo>
                    <a:pt x="27059" y="14814"/>
                    <a:pt x="23947" y="11899"/>
                    <a:pt x="20273" y="9876"/>
                  </a:cubicBezTo>
                  <a:cubicBezTo>
                    <a:pt x="17893" y="8035"/>
                    <a:pt x="14867" y="7244"/>
                    <a:pt x="11897" y="7685"/>
                  </a:cubicBezTo>
                  <a:cubicBezTo>
                    <a:pt x="9899" y="8352"/>
                    <a:pt x="8852" y="10352"/>
                    <a:pt x="8852" y="13591"/>
                  </a:cubicBezTo>
                  <a:cubicBezTo>
                    <a:pt x="8956" y="16577"/>
                    <a:pt x="9946" y="19463"/>
                    <a:pt x="11707" y="21878"/>
                  </a:cubicBezTo>
                  <a:cubicBezTo>
                    <a:pt x="14410" y="25801"/>
                    <a:pt x="17608" y="29356"/>
                    <a:pt x="21225" y="32450"/>
                  </a:cubicBezTo>
                  <a:cubicBezTo>
                    <a:pt x="25289" y="35896"/>
                    <a:pt x="29077" y="39653"/>
                    <a:pt x="32551" y="43690"/>
                  </a:cubicBezTo>
                  <a:cubicBezTo>
                    <a:pt x="34911" y="46585"/>
                    <a:pt x="36862" y="49789"/>
                    <a:pt x="38357" y="53215"/>
                  </a:cubicBezTo>
                  <a:cubicBezTo>
                    <a:pt x="39565" y="56243"/>
                    <a:pt x="40184" y="59478"/>
                    <a:pt x="40165" y="62740"/>
                  </a:cubicBezTo>
                  <a:cubicBezTo>
                    <a:pt x="40165" y="67883"/>
                    <a:pt x="38452" y="71027"/>
                    <a:pt x="34930" y="72265"/>
                  </a:cubicBezTo>
                  <a:cubicBezTo>
                    <a:pt x="30000" y="73000"/>
                    <a:pt x="24975" y="71769"/>
                    <a:pt x="20939" y="68836"/>
                  </a:cubicBezTo>
                  <a:cubicBezTo>
                    <a:pt x="16989" y="66477"/>
                    <a:pt x="13392" y="63558"/>
                    <a:pt x="10279" y="60168"/>
                  </a:cubicBezTo>
                  <a:cubicBezTo>
                    <a:pt x="7177" y="56803"/>
                    <a:pt x="4607" y="52980"/>
                    <a:pt x="2665" y="48833"/>
                  </a:cubicBezTo>
                  <a:cubicBezTo>
                    <a:pt x="980" y="45220"/>
                    <a:pt x="76" y="41293"/>
                    <a:pt x="0" y="37308"/>
                  </a:cubicBezTo>
                  <a:lnTo>
                    <a:pt x="7329" y="41594"/>
                  </a:lnTo>
                  <a:cubicBezTo>
                    <a:pt x="7395" y="45632"/>
                    <a:pt x="8690" y="49553"/>
                    <a:pt x="11041" y="52834"/>
                  </a:cubicBezTo>
                  <a:cubicBezTo>
                    <a:pt x="13468" y="56677"/>
                    <a:pt x="16713" y="59932"/>
                    <a:pt x="20558" y="62359"/>
                  </a:cubicBezTo>
                  <a:cubicBezTo>
                    <a:pt x="23109" y="64223"/>
                    <a:pt x="26269" y="65072"/>
                    <a:pt x="29410" y="64740"/>
                  </a:cubicBezTo>
                  <a:cubicBezTo>
                    <a:pt x="31504" y="64073"/>
                    <a:pt x="32456" y="62168"/>
                    <a:pt x="32456" y="59025"/>
                  </a:cubicBezTo>
                  <a:cubicBezTo>
                    <a:pt x="32427" y="55849"/>
                    <a:pt x="31437" y="52758"/>
                    <a:pt x="29600" y="50167"/>
                  </a:cubicBezTo>
                  <a:cubicBezTo>
                    <a:pt x="26726" y="46153"/>
                    <a:pt x="23404" y="42479"/>
                    <a:pt x="19702" y="39213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3" name="Google Shape;4283;p38"/>
            <p:cNvSpPr/>
            <p:nvPr/>
          </p:nvSpPr>
          <p:spPr>
            <a:xfrm>
              <a:off x="3871213" y="621212"/>
              <a:ext cx="35348" cy="54941"/>
            </a:xfrm>
            <a:custGeom>
              <a:avLst/>
              <a:gdLst/>
              <a:ahLst/>
              <a:cxnLst/>
              <a:rect l="l" t="t" r="r" b="b"/>
              <a:pathLst>
                <a:path w="35348" h="54941" extrusionOk="0">
                  <a:moveTo>
                    <a:pt x="18875" y="51977"/>
                  </a:moveTo>
                  <a:cubicBezTo>
                    <a:pt x="13135" y="48563"/>
                    <a:pt x="8434" y="43659"/>
                    <a:pt x="5264" y="37785"/>
                  </a:cubicBezTo>
                  <a:cubicBezTo>
                    <a:pt x="1838" y="31676"/>
                    <a:pt x="39" y="24788"/>
                    <a:pt x="29" y="17782"/>
                  </a:cubicBezTo>
                  <a:lnTo>
                    <a:pt x="29" y="16354"/>
                  </a:lnTo>
                  <a:cubicBezTo>
                    <a:pt x="-170" y="12433"/>
                    <a:pt x="648" y="8529"/>
                    <a:pt x="2409" y="5019"/>
                  </a:cubicBezTo>
                  <a:cubicBezTo>
                    <a:pt x="3665" y="2461"/>
                    <a:pt x="6073" y="656"/>
                    <a:pt x="8881" y="161"/>
                  </a:cubicBezTo>
                  <a:cubicBezTo>
                    <a:pt x="12203" y="-359"/>
                    <a:pt x="15601" y="390"/>
                    <a:pt x="18399" y="2257"/>
                  </a:cubicBezTo>
                  <a:cubicBezTo>
                    <a:pt x="23757" y="5352"/>
                    <a:pt x="28097" y="9957"/>
                    <a:pt x="30867" y="15496"/>
                  </a:cubicBezTo>
                  <a:cubicBezTo>
                    <a:pt x="33932" y="21744"/>
                    <a:pt x="35474" y="28634"/>
                    <a:pt x="35340" y="35594"/>
                  </a:cubicBezTo>
                  <a:lnTo>
                    <a:pt x="35340" y="38737"/>
                  </a:lnTo>
                  <a:lnTo>
                    <a:pt x="6692" y="22831"/>
                  </a:lnTo>
                  <a:cubicBezTo>
                    <a:pt x="6797" y="27522"/>
                    <a:pt x="8005" y="32121"/>
                    <a:pt x="10213" y="36261"/>
                  </a:cubicBezTo>
                  <a:cubicBezTo>
                    <a:pt x="12136" y="40198"/>
                    <a:pt x="15134" y="43503"/>
                    <a:pt x="18875" y="45786"/>
                  </a:cubicBezTo>
                  <a:cubicBezTo>
                    <a:pt x="20721" y="47055"/>
                    <a:pt x="22920" y="47720"/>
                    <a:pt x="25156" y="47691"/>
                  </a:cubicBezTo>
                  <a:cubicBezTo>
                    <a:pt x="26870" y="47538"/>
                    <a:pt x="28488" y="46798"/>
                    <a:pt x="29725" y="45595"/>
                  </a:cubicBezTo>
                  <a:lnTo>
                    <a:pt x="34008" y="51977"/>
                  </a:lnTo>
                  <a:cubicBezTo>
                    <a:pt x="30962" y="55882"/>
                    <a:pt x="25727" y="55978"/>
                    <a:pt x="18875" y="51977"/>
                  </a:cubicBezTo>
                  <a:close/>
                  <a:moveTo>
                    <a:pt x="18018" y="8924"/>
                  </a:moveTo>
                  <a:cubicBezTo>
                    <a:pt x="15962" y="7338"/>
                    <a:pt x="13164" y="7114"/>
                    <a:pt x="10880" y="8353"/>
                  </a:cubicBezTo>
                  <a:cubicBezTo>
                    <a:pt x="8567" y="10355"/>
                    <a:pt x="7273" y="13292"/>
                    <a:pt x="7358" y="16354"/>
                  </a:cubicBezTo>
                  <a:lnTo>
                    <a:pt x="27916" y="28260"/>
                  </a:lnTo>
                  <a:lnTo>
                    <a:pt x="27916" y="27593"/>
                  </a:lnTo>
                  <a:cubicBezTo>
                    <a:pt x="27821" y="23668"/>
                    <a:pt x="26812" y="19820"/>
                    <a:pt x="24966" y="16354"/>
                  </a:cubicBezTo>
                  <a:cubicBezTo>
                    <a:pt x="23405" y="13263"/>
                    <a:pt x="20997" y="10684"/>
                    <a:pt x="18018" y="892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4" name="Google Shape;4284;p38"/>
            <p:cNvSpPr/>
            <p:nvPr/>
          </p:nvSpPr>
          <p:spPr>
            <a:xfrm>
              <a:off x="3913502" y="644554"/>
              <a:ext cx="33883" cy="60925"/>
            </a:xfrm>
            <a:custGeom>
              <a:avLst/>
              <a:gdLst/>
              <a:ahLst/>
              <a:cxnLst/>
              <a:rect l="l" t="t" r="r" b="b"/>
              <a:pathLst>
                <a:path w="33883" h="60925" extrusionOk="0">
                  <a:moveTo>
                    <a:pt x="26174" y="56353"/>
                  </a:moveTo>
                  <a:cubicBezTo>
                    <a:pt x="25593" y="54563"/>
                    <a:pt x="25241" y="52707"/>
                    <a:pt x="25127" y="50829"/>
                  </a:cubicBezTo>
                  <a:cubicBezTo>
                    <a:pt x="21386" y="52815"/>
                    <a:pt x="16837" y="52482"/>
                    <a:pt x="13420" y="49972"/>
                  </a:cubicBezTo>
                  <a:cubicBezTo>
                    <a:pt x="9537" y="47601"/>
                    <a:pt x="6272" y="44336"/>
                    <a:pt x="3902" y="40447"/>
                  </a:cubicBezTo>
                  <a:cubicBezTo>
                    <a:pt x="1418" y="36827"/>
                    <a:pt x="57" y="32551"/>
                    <a:pt x="0" y="28159"/>
                  </a:cubicBezTo>
                  <a:cubicBezTo>
                    <a:pt x="0" y="23206"/>
                    <a:pt x="1618" y="20349"/>
                    <a:pt x="4854" y="19492"/>
                  </a:cubicBezTo>
                  <a:cubicBezTo>
                    <a:pt x="9737" y="19010"/>
                    <a:pt x="14629" y="20368"/>
                    <a:pt x="18560" y="23302"/>
                  </a:cubicBezTo>
                  <a:lnTo>
                    <a:pt x="25412" y="27207"/>
                  </a:lnTo>
                  <a:lnTo>
                    <a:pt x="25412" y="23492"/>
                  </a:lnTo>
                  <a:cubicBezTo>
                    <a:pt x="25403" y="20678"/>
                    <a:pt x="24651" y="17915"/>
                    <a:pt x="23223" y="15491"/>
                  </a:cubicBezTo>
                  <a:cubicBezTo>
                    <a:pt x="21662" y="12855"/>
                    <a:pt x="19435" y="10684"/>
                    <a:pt x="16751" y="9205"/>
                  </a:cubicBezTo>
                  <a:cubicBezTo>
                    <a:pt x="14895" y="7913"/>
                    <a:pt x="12601" y="7401"/>
                    <a:pt x="10374" y="7776"/>
                  </a:cubicBezTo>
                  <a:cubicBezTo>
                    <a:pt x="8728" y="8273"/>
                    <a:pt x="7690" y="9882"/>
                    <a:pt x="7900" y="11586"/>
                  </a:cubicBezTo>
                  <a:lnTo>
                    <a:pt x="761" y="7490"/>
                  </a:lnTo>
                  <a:cubicBezTo>
                    <a:pt x="676" y="5394"/>
                    <a:pt x="1466" y="3356"/>
                    <a:pt x="2950" y="1870"/>
                  </a:cubicBezTo>
                  <a:cubicBezTo>
                    <a:pt x="4607" y="446"/>
                    <a:pt x="6786" y="-213"/>
                    <a:pt x="8947" y="61"/>
                  </a:cubicBezTo>
                  <a:cubicBezTo>
                    <a:pt x="11850" y="393"/>
                    <a:pt x="14648" y="1369"/>
                    <a:pt x="17132" y="2918"/>
                  </a:cubicBezTo>
                  <a:cubicBezTo>
                    <a:pt x="21681" y="5399"/>
                    <a:pt x="25517" y="9008"/>
                    <a:pt x="28268" y="13396"/>
                  </a:cubicBezTo>
                  <a:cubicBezTo>
                    <a:pt x="30895" y="17497"/>
                    <a:pt x="32341" y="22242"/>
                    <a:pt x="32455" y="27112"/>
                  </a:cubicBezTo>
                  <a:lnTo>
                    <a:pt x="32455" y="49019"/>
                  </a:lnTo>
                  <a:cubicBezTo>
                    <a:pt x="32379" y="52815"/>
                    <a:pt x="32865" y="56602"/>
                    <a:pt x="33883" y="60259"/>
                  </a:cubicBezTo>
                  <a:lnTo>
                    <a:pt x="33883" y="60925"/>
                  </a:lnTo>
                  <a:close/>
                  <a:moveTo>
                    <a:pt x="14467" y="43971"/>
                  </a:moveTo>
                  <a:cubicBezTo>
                    <a:pt x="16342" y="45144"/>
                    <a:pt x="18541" y="45710"/>
                    <a:pt x="20749" y="45590"/>
                  </a:cubicBezTo>
                  <a:cubicBezTo>
                    <a:pt x="22547" y="45530"/>
                    <a:pt x="24185" y="44514"/>
                    <a:pt x="25032" y="42923"/>
                  </a:cubicBezTo>
                  <a:lnTo>
                    <a:pt x="25032" y="33398"/>
                  </a:lnTo>
                  <a:lnTo>
                    <a:pt x="19511" y="30160"/>
                  </a:lnTo>
                  <a:cubicBezTo>
                    <a:pt x="10945" y="25207"/>
                    <a:pt x="6662" y="25683"/>
                    <a:pt x="6662" y="31493"/>
                  </a:cubicBezTo>
                  <a:cubicBezTo>
                    <a:pt x="6653" y="34072"/>
                    <a:pt x="7414" y="36593"/>
                    <a:pt x="8851" y="38732"/>
                  </a:cubicBezTo>
                  <a:cubicBezTo>
                    <a:pt x="10270" y="40907"/>
                    <a:pt x="12202" y="42704"/>
                    <a:pt x="14467" y="4397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5" name="Google Shape;4285;p38"/>
            <p:cNvSpPr/>
            <p:nvPr/>
          </p:nvSpPr>
          <p:spPr>
            <a:xfrm>
              <a:off x="3956522" y="663093"/>
              <a:ext cx="19892" cy="51720"/>
            </a:xfrm>
            <a:custGeom>
              <a:avLst/>
              <a:gdLst/>
              <a:ahLst/>
              <a:cxnLst/>
              <a:rect l="l" t="t" r="r" b="b"/>
              <a:pathLst>
                <a:path w="19892" h="51720" extrusionOk="0">
                  <a:moveTo>
                    <a:pt x="19892" y="18955"/>
                  </a:moveTo>
                  <a:cubicBezTo>
                    <a:pt x="18807" y="18085"/>
                    <a:pt x="17656" y="17290"/>
                    <a:pt x="16466" y="16573"/>
                  </a:cubicBezTo>
                  <a:cubicBezTo>
                    <a:pt x="11897" y="13906"/>
                    <a:pt x="8728" y="14383"/>
                    <a:pt x="6948" y="18002"/>
                  </a:cubicBezTo>
                  <a:lnTo>
                    <a:pt x="6948" y="51721"/>
                  </a:lnTo>
                  <a:lnTo>
                    <a:pt x="0" y="47625"/>
                  </a:lnTo>
                  <a:lnTo>
                    <a:pt x="0" y="0"/>
                  </a:lnTo>
                  <a:lnTo>
                    <a:pt x="6758" y="3905"/>
                  </a:lnTo>
                  <a:lnTo>
                    <a:pt x="6758" y="9430"/>
                  </a:lnTo>
                  <a:cubicBezTo>
                    <a:pt x="9042" y="6572"/>
                    <a:pt x="12278" y="6286"/>
                    <a:pt x="16275" y="8763"/>
                  </a:cubicBezTo>
                  <a:cubicBezTo>
                    <a:pt x="17408" y="9388"/>
                    <a:pt x="18436" y="10192"/>
                    <a:pt x="19321" y="1114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6" name="Google Shape;4286;p38"/>
            <p:cNvSpPr/>
            <p:nvPr/>
          </p:nvSpPr>
          <p:spPr>
            <a:xfrm>
              <a:off x="3980286" y="683824"/>
              <a:ext cx="34675" cy="54516"/>
            </a:xfrm>
            <a:custGeom>
              <a:avLst/>
              <a:gdLst/>
              <a:ahLst/>
              <a:cxnLst/>
              <a:rect l="l" t="t" r="r" b="b"/>
              <a:pathLst>
                <a:path w="34675" h="54516" extrusionOk="0">
                  <a:moveTo>
                    <a:pt x="18400" y="45467"/>
                  </a:moveTo>
                  <a:cubicBezTo>
                    <a:pt x="20304" y="46811"/>
                    <a:pt x="22721" y="47231"/>
                    <a:pt x="24967" y="46610"/>
                  </a:cubicBezTo>
                  <a:cubicBezTo>
                    <a:pt x="26918" y="45847"/>
                    <a:pt x="28175" y="43941"/>
                    <a:pt x="28108" y="41848"/>
                  </a:cubicBezTo>
                  <a:lnTo>
                    <a:pt x="34675" y="45658"/>
                  </a:lnTo>
                  <a:cubicBezTo>
                    <a:pt x="34694" y="48006"/>
                    <a:pt x="33847" y="50279"/>
                    <a:pt x="32296" y="52040"/>
                  </a:cubicBezTo>
                  <a:cubicBezTo>
                    <a:pt x="30716" y="53647"/>
                    <a:pt x="28555" y="54541"/>
                    <a:pt x="26300" y="54516"/>
                  </a:cubicBezTo>
                  <a:cubicBezTo>
                    <a:pt x="23501" y="54441"/>
                    <a:pt x="20770" y="53619"/>
                    <a:pt x="18400" y="52135"/>
                  </a:cubicBezTo>
                  <a:cubicBezTo>
                    <a:pt x="12680" y="48793"/>
                    <a:pt x="8054" y="43862"/>
                    <a:pt x="5075" y="37943"/>
                  </a:cubicBezTo>
                  <a:cubicBezTo>
                    <a:pt x="1715" y="31610"/>
                    <a:pt x="-17" y="24539"/>
                    <a:pt x="31" y="17369"/>
                  </a:cubicBezTo>
                  <a:lnTo>
                    <a:pt x="31" y="15940"/>
                  </a:lnTo>
                  <a:cubicBezTo>
                    <a:pt x="-169" y="12060"/>
                    <a:pt x="611" y="8193"/>
                    <a:pt x="2315" y="4700"/>
                  </a:cubicBezTo>
                  <a:cubicBezTo>
                    <a:pt x="3467" y="2168"/>
                    <a:pt x="5836" y="405"/>
                    <a:pt x="8597" y="33"/>
                  </a:cubicBezTo>
                  <a:cubicBezTo>
                    <a:pt x="11966" y="-190"/>
                    <a:pt x="15316" y="715"/>
                    <a:pt x="18114" y="2605"/>
                  </a:cubicBezTo>
                  <a:cubicBezTo>
                    <a:pt x="22864" y="5371"/>
                    <a:pt x="26823" y="9306"/>
                    <a:pt x="29631" y="14035"/>
                  </a:cubicBezTo>
                  <a:cubicBezTo>
                    <a:pt x="32543" y="18605"/>
                    <a:pt x="34219" y="23859"/>
                    <a:pt x="34485" y="29275"/>
                  </a:cubicBezTo>
                  <a:lnTo>
                    <a:pt x="27918" y="25465"/>
                  </a:lnTo>
                  <a:cubicBezTo>
                    <a:pt x="27651" y="22098"/>
                    <a:pt x="26604" y="18839"/>
                    <a:pt x="24872" y="15940"/>
                  </a:cubicBezTo>
                  <a:cubicBezTo>
                    <a:pt x="23207" y="13144"/>
                    <a:pt x="20884" y="10792"/>
                    <a:pt x="18114" y="9082"/>
                  </a:cubicBezTo>
                  <a:cubicBezTo>
                    <a:pt x="14564" y="7113"/>
                    <a:pt x="11804" y="7113"/>
                    <a:pt x="9834" y="9082"/>
                  </a:cubicBezTo>
                  <a:cubicBezTo>
                    <a:pt x="7464" y="12284"/>
                    <a:pt x="6408" y="16270"/>
                    <a:pt x="6883" y="20226"/>
                  </a:cubicBezTo>
                  <a:lnTo>
                    <a:pt x="6883" y="21750"/>
                  </a:lnTo>
                  <a:cubicBezTo>
                    <a:pt x="6798" y="26703"/>
                    <a:pt x="7807" y="31614"/>
                    <a:pt x="9834" y="36133"/>
                  </a:cubicBezTo>
                  <a:cubicBezTo>
                    <a:pt x="11652" y="40058"/>
                    <a:pt x="14650" y="43321"/>
                    <a:pt x="18400" y="45467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7" name="Google Shape;4287;p38"/>
            <p:cNvSpPr/>
            <p:nvPr/>
          </p:nvSpPr>
          <p:spPr>
            <a:xfrm>
              <a:off x="4022575" y="681666"/>
              <a:ext cx="32718" cy="85915"/>
            </a:xfrm>
            <a:custGeom>
              <a:avLst/>
              <a:gdLst/>
              <a:ahLst/>
              <a:cxnLst/>
              <a:rect l="l" t="t" r="r" b="b"/>
              <a:pathLst>
                <a:path w="32718" h="85915" extrusionOk="0">
                  <a:moveTo>
                    <a:pt x="7614" y="29718"/>
                  </a:moveTo>
                  <a:cubicBezTo>
                    <a:pt x="11145" y="26777"/>
                    <a:pt x="16266" y="26777"/>
                    <a:pt x="19797" y="29718"/>
                  </a:cubicBezTo>
                  <a:cubicBezTo>
                    <a:pt x="28411" y="34878"/>
                    <a:pt x="33388" y="44461"/>
                    <a:pt x="32646" y="54483"/>
                  </a:cubicBezTo>
                  <a:lnTo>
                    <a:pt x="32646" y="85916"/>
                  </a:lnTo>
                  <a:lnTo>
                    <a:pt x="25603" y="81820"/>
                  </a:lnTo>
                  <a:lnTo>
                    <a:pt x="25603" y="50387"/>
                  </a:lnTo>
                  <a:cubicBezTo>
                    <a:pt x="25698" y="47343"/>
                    <a:pt x="25003" y="44327"/>
                    <a:pt x="23604" y="41624"/>
                  </a:cubicBezTo>
                  <a:cubicBezTo>
                    <a:pt x="22034" y="39026"/>
                    <a:pt x="19797" y="36890"/>
                    <a:pt x="17132" y="35433"/>
                  </a:cubicBezTo>
                  <a:cubicBezTo>
                    <a:pt x="15352" y="34286"/>
                    <a:pt x="13230" y="33814"/>
                    <a:pt x="11136" y="34100"/>
                  </a:cubicBezTo>
                  <a:cubicBezTo>
                    <a:pt x="9356" y="34510"/>
                    <a:pt x="7852" y="35699"/>
                    <a:pt x="7043" y="37338"/>
                  </a:cubicBezTo>
                  <a:lnTo>
                    <a:pt x="7043" y="71152"/>
                  </a:lnTo>
                  <a:lnTo>
                    <a:pt x="0" y="67056"/>
                  </a:lnTo>
                  <a:lnTo>
                    <a:pt x="0" y="0"/>
                  </a:lnTo>
                  <a:lnTo>
                    <a:pt x="7043" y="4001"/>
                  </a:ln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8" name="Google Shape;4288;p38"/>
            <p:cNvSpPr/>
            <p:nvPr/>
          </p:nvSpPr>
          <p:spPr>
            <a:xfrm>
              <a:off x="4065860" y="766513"/>
              <a:ext cx="8800" cy="10615"/>
            </a:xfrm>
            <a:custGeom>
              <a:avLst/>
              <a:gdLst/>
              <a:ahLst/>
              <a:cxnLst/>
              <a:rect l="l" t="t" r="r" b="b"/>
              <a:pathLst>
                <a:path w="8800" h="10615" extrusionOk="0">
                  <a:moveTo>
                    <a:pt x="21" y="3164"/>
                  </a:moveTo>
                  <a:cubicBezTo>
                    <a:pt x="-103" y="2053"/>
                    <a:pt x="326" y="951"/>
                    <a:pt x="1163" y="212"/>
                  </a:cubicBezTo>
                  <a:cubicBezTo>
                    <a:pt x="1829" y="-265"/>
                    <a:pt x="2971" y="212"/>
                    <a:pt x="4399" y="212"/>
                  </a:cubicBezTo>
                  <a:cubicBezTo>
                    <a:pt x="5741" y="1038"/>
                    <a:pt x="6845" y="2183"/>
                    <a:pt x="7635" y="3545"/>
                  </a:cubicBezTo>
                  <a:cubicBezTo>
                    <a:pt x="8378" y="4818"/>
                    <a:pt x="8768" y="6263"/>
                    <a:pt x="8777" y="7736"/>
                  </a:cubicBezTo>
                  <a:cubicBezTo>
                    <a:pt x="8911" y="8767"/>
                    <a:pt x="8473" y="9788"/>
                    <a:pt x="7635" y="10403"/>
                  </a:cubicBezTo>
                  <a:cubicBezTo>
                    <a:pt x="6874" y="10880"/>
                    <a:pt x="5827" y="10403"/>
                    <a:pt x="4399" y="10403"/>
                  </a:cubicBezTo>
                  <a:cubicBezTo>
                    <a:pt x="3029" y="9659"/>
                    <a:pt x="1906" y="8534"/>
                    <a:pt x="1163" y="7165"/>
                  </a:cubicBezTo>
                  <a:cubicBezTo>
                    <a:pt x="440" y="5955"/>
                    <a:pt x="40" y="4575"/>
                    <a:pt x="21" y="3164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9" name="Google Shape;4289;p38"/>
            <p:cNvSpPr/>
            <p:nvPr/>
          </p:nvSpPr>
          <p:spPr>
            <a:xfrm>
              <a:off x="4086317" y="778377"/>
              <a:ext cx="8807" cy="10445"/>
            </a:xfrm>
            <a:custGeom>
              <a:avLst/>
              <a:gdLst/>
              <a:ahLst/>
              <a:cxnLst/>
              <a:rect l="l" t="t" r="r" b="b"/>
              <a:pathLst>
                <a:path w="8807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7"/>
                    <a:pt x="2978" y="254"/>
                    <a:pt x="4405" y="254"/>
                  </a:cubicBezTo>
                  <a:cubicBezTo>
                    <a:pt x="7051" y="1848"/>
                    <a:pt x="8707" y="4687"/>
                    <a:pt x="8784" y="7779"/>
                  </a:cubicBezTo>
                  <a:cubicBezTo>
                    <a:pt x="8917" y="8809"/>
                    <a:pt x="8479" y="9830"/>
                    <a:pt x="7641" y="10446"/>
                  </a:cubicBezTo>
                  <a:cubicBezTo>
                    <a:pt x="6975" y="10446"/>
                    <a:pt x="5833" y="10446"/>
                    <a:pt x="4405" y="10446"/>
                  </a:cubicBezTo>
                  <a:cubicBezTo>
                    <a:pt x="3035" y="9701"/>
                    <a:pt x="1912" y="8576"/>
                    <a:pt x="1169" y="7207"/>
                  </a:cubicBezTo>
                  <a:cubicBezTo>
                    <a:pt x="427" y="5970"/>
                    <a:pt x="27" y="4555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0" name="Google Shape;4290;p38"/>
            <p:cNvSpPr/>
            <p:nvPr/>
          </p:nvSpPr>
          <p:spPr>
            <a:xfrm>
              <a:off x="4106781" y="790188"/>
              <a:ext cx="8804" cy="10445"/>
            </a:xfrm>
            <a:custGeom>
              <a:avLst/>
              <a:gdLst/>
              <a:ahLst/>
              <a:cxnLst/>
              <a:rect l="l" t="t" r="r" b="b"/>
              <a:pathLst>
                <a:path w="8804" h="10445" extrusionOk="0">
                  <a:moveTo>
                    <a:pt x="27" y="3111"/>
                  </a:moveTo>
                  <a:cubicBezTo>
                    <a:pt x="-116" y="2025"/>
                    <a:pt x="313" y="942"/>
                    <a:pt x="1169" y="254"/>
                  </a:cubicBezTo>
                  <a:cubicBezTo>
                    <a:pt x="1835" y="-318"/>
                    <a:pt x="2978" y="254"/>
                    <a:pt x="4405" y="254"/>
                  </a:cubicBezTo>
                  <a:cubicBezTo>
                    <a:pt x="5795" y="976"/>
                    <a:pt x="6918" y="2107"/>
                    <a:pt x="7641" y="3493"/>
                  </a:cubicBezTo>
                  <a:cubicBezTo>
                    <a:pt x="8374" y="4770"/>
                    <a:pt x="8764" y="6212"/>
                    <a:pt x="8783" y="7683"/>
                  </a:cubicBezTo>
                  <a:cubicBezTo>
                    <a:pt x="8907" y="8741"/>
                    <a:pt x="8479" y="9788"/>
                    <a:pt x="7641" y="10446"/>
                  </a:cubicBezTo>
                  <a:cubicBezTo>
                    <a:pt x="6975" y="10446"/>
                    <a:pt x="5833" y="10446"/>
                    <a:pt x="4405" y="9874"/>
                  </a:cubicBezTo>
                  <a:cubicBezTo>
                    <a:pt x="3035" y="9129"/>
                    <a:pt x="1912" y="8004"/>
                    <a:pt x="1169" y="6636"/>
                  </a:cubicBezTo>
                  <a:cubicBezTo>
                    <a:pt x="522" y="5567"/>
                    <a:pt x="132" y="4359"/>
                    <a:pt x="27" y="3111"/>
                  </a:cubicBezTo>
                  <a:close/>
                </a:path>
              </a:pathLst>
            </a:custGeom>
            <a:solidFill>
              <a:srgbClr val="B0B3C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1" name="Google Shape;4291;p38"/>
            <p:cNvSpPr/>
            <p:nvPr/>
          </p:nvSpPr>
          <p:spPr>
            <a:xfrm>
              <a:off x="6091738" y="1886219"/>
              <a:ext cx="73770" cy="113063"/>
            </a:xfrm>
            <a:custGeom>
              <a:avLst/>
              <a:gdLst/>
              <a:ahLst/>
              <a:cxnLst/>
              <a:rect l="l" t="t" r="r" b="b"/>
              <a:pathLst>
                <a:path w="73770" h="113063" extrusionOk="0">
                  <a:moveTo>
                    <a:pt x="72240" y="104944"/>
                  </a:moveTo>
                  <a:lnTo>
                    <a:pt x="57011" y="78751"/>
                  </a:lnTo>
                  <a:cubicBezTo>
                    <a:pt x="61932" y="73683"/>
                    <a:pt x="64435" y="66739"/>
                    <a:pt x="63864" y="59701"/>
                  </a:cubicBezTo>
                  <a:cubicBezTo>
                    <a:pt x="62646" y="37222"/>
                    <a:pt x="50806" y="16676"/>
                    <a:pt x="31980" y="4360"/>
                  </a:cubicBezTo>
                  <a:cubicBezTo>
                    <a:pt x="14277" y="-5831"/>
                    <a:pt x="0" y="2455"/>
                    <a:pt x="0" y="22839"/>
                  </a:cubicBezTo>
                  <a:cubicBezTo>
                    <a:pt x="1142" y="45585"/>
                    <a:pt x="13201" y="66378"/>
                    <a:pt x="32360" y="78655"/>
                  </a:cubicBezTo>
                  <a:cubicBezTo>
                    <a:pt x="37776" y="82303"/>
                    <a:pt x="44410" y="83675"/>
                    <a:pt x="50825" y="82465"/>
                  </a:cubicBezTo>
                  <a:lnTo>
                    <a:pt x="66148" y="109040"/>
                  </a:lnTo>
                  <a:cubicBezTo>
                    <a:pt x="67957" y="112088"/>
                    <a:pt x="70812" y="113803"/>
                    <a:pt x="72621" y="112755"/>
                  </a:cubicBezTo>
                  <a:cubicBezTo>
                    <a:pt x="74429" y="111707"/>
                    <a:pt x="73953" y="108088"/>
                    <a:pt x="72240" y="104944"/>
                  </a:cubicBezTo>
                  <a:close/>
                  <a:moveTo>
                    <a:pt x="49683" y="70273"/>
                  </a:moveTo>
                  <a:cubicBezTo>
                    <a:pt x="49131" y="70083"/>
                    <a:pt x="48522" y="70083"/>
                    <a:pt x="47970" y="70273"/>
                  </a:cubicBezTo>
                  <a:cubicBezTo>
                    <a:pt x="47532" y="70578"/>
                    <a:pt x="47198" y="71007"/>
                    <a:pt x="47018" y="71512"/>
                  </a:cubicBezTo>
                  <a:cubicBezTo>
                    <a:pt x="42011" y="72845"/>
                    <a:pt x="36682" y="71978"/>
                    <a:pt x="32360" y="69130"/>
                  </a:cubicBezTo>
                  <a:cubicBezTo>
                    <a:pt x="18198" y="59910"/>
                    <a:pt x="9289" y="44480"/>
                    <a:pt x="8376" y="27601"/>
                  </a:cubicBezTo>
                  <a:cubicBezTo>
                    <a:pt x="8376" y="12266"/>
                    <a:pt x="19131" y="6075"/>
                    <a:pt x="32360" y="13790"/>
                  </a:cubicBezTo>
                  <a:cubicBezTo>
                    <a:pt x="46494" y="23020"/>
                    <a:pt x="55374" y="38450"/>
                    <a:pt x="56250" y="55319"/>
                  </a:cubicBezTo>
                  <a:cubicBezTo>
                    <a:pt x="56678" y="61082"/>
                    <a:pt x="54213" y="66682"/>
                    <a:pt x="49683" y="702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2" name="Google Shape;4292;p38"/>
            <p:cNvSpPr/>
            <p:nvPr/>
          </p:nvSpPr>
          <p:spPr>
            <a:xfrm>
              <a:off x="5099606" y="2084115"/>
              <a:ext cx="833576" cy="1053763"/>
            </a:xfrm>
            <a:custGeom>
              <a:avLst/>
              <a:gdLst/>
              <a:ahLst/>
              <a:cxnLst/>
              <a:rect l="l" t="t" r="r" b="b"/>
              <a:pathLst>
                <a:path w="833576" h="1053763" extrusionOk="0">
                  <a:moveTo>
                    <a:pt x="724017" y="325006"/>
                  </a:moveTo>
                  <a:cubicBezTo>
                    <a:pt x="569829" y="64973"/>
                    <a:pt x="310279" y="-65519"/>
                    <a:pt x="144289" y="32684"/>
                  </a:cubicBezTo>
                  <a:lnTo>
                    <a:pt x="0" y="115646"/>
                  </a:lnTo>
                  <a:lnTo>
                    <a:pt x="55298" y="207753"/>
                  </a:lnTo>
                  <a:cubicBezTo>
                    <a:pt x="64198" y="193570"/>
                    <a:pt x="74743" y="180502"/>
                    <a:pt x="86707" y="168796"/>
                  </a:cubicBezTo>
                  <a:cubicBezTo>
                    <a:pt x="226999" y="123266"/>
                    <a:pt x="419829" y="231947"/>
                    <a:pt x="538801" y="432067"/>
                  </a:cubicBezTo>
                  <a:cubicBezTo>
                    <a:pt x="657773" y="632187"/>
                    <a:pt x="660248" y="853929"/>
                    <a:pt x="553173" y="955370"/>
                  </a:cubicBezTo>
                  <a:cubicBezTo>
                    <a:pt x="539087" y="959809"/>
                    <a:pt x="524572" y="962714"/>
                    <a:pt x="509867" y="964038"/>
                  </a:cubicBezTo>
                  <a:lnTo>
                    <a:pt x="563833" y="1053764"/>
                  </a:lnTo>
                  <a:lnTo>
                    <a:pt x="702507" y="974230"/>
                  </a:lnTo>
                  <a:cubicBezTo>
                    <a:pt x="868496" y="875646"/>
                    <a:pt x="878109" y="584943"/>
                    <a:pt x="724017" y="3250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3" name="Google Shape;4293;p38"/>
            <p:cNvSpPr/>
            <p:nvPr/>
          </p:nvSpPr>
          <p:spPr>
            <a:xfrm>
              <a:off x="4974070" y="2163744"/>
              <a:ext cx="820424" cy="1006964"/>
            </a:xfrm>
            <a:custGeom>
              <a:avLst/>
              <a:gdLst/>
              <a:ahLst/>
              <a:cxnLst/>
              <a:rect l="l" t="t" r="r" b="b"/>
              <a:pathLst>
                <a:path w="820424" h="1006964" extrusionOk="0">
                  <a:moveTo>
                    <a:pt x="710783" y="325006"/>
                  </a:moveTo>
                  <a:cubicBezTo>
                    <a:pt x="556595" y="64973"/>
                    <a:pt x="297046" y="-65519"/>
                    <a:pt x="131056" y="32684"/>
                  </a:cubicBezTo>
                  <a:cubicBezTo>
                    <a:pt x="-34934" y="130886"/>
                    <a:pt x="-44547" y="421970"/>
                    <a:pt x="109641" y="682003"/>
                  </a:cubicBezTo>
                  <a:cubicBezTo>
                    <a:pt x="263829" y="942035"/>
                    <a:pt x="523378" y="1072528"/>
                    <a:pt x="689368" y="974230"/>
                  </a:cubicBezTo>
                  <a:cubicBezTo>
                    <a:pt x="855358" y="875932"/>
                    <a:pt x="864971" y="584848"/>
                    <a:pt x="710783" y="325006"/>
                  </a:cubicBezTo>
                  <a:close/>
                  <a:moveTo>
                    <a:pt x="678708" y="875836"/>
                  </a:moveTo>
                  <a:cubicBezTo>
                    <a:pt x="538321" y="921366"/>
                    <a:pt x="345586" y="812686"/>
                    <a:pt x="226614" y="612470"/>
                  </a:cubicBezTo>
                  <a:cubicBezTo>
                    <a:pt x="107642" y="412255"/>
                    <a:pt x="105168" y="190703"/>
                    <a:pt x="212242" y="89262"/>
                  </a:cubicBezTo>
                  <a:cubicBezTo>
                    <a:pt x="352534" y="43733"/>
                    <a:pt x="545364" y="152413"/>
                    <a:pt x="664336" y="352533"/>
                  </a:cubicBezTo>
                  <a:cubicBezTo>
                    <a:pt x="783309" y="552653"/>
                    <a:pt x="785783" y="774300"/>
                    <a:pt x="678708" y="875741"/>
                  </a:cubicBez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4" name="Google Shape;4294;p38"/>
            <p:cNvSpPr/>
            <p:nvPr/>
          </p:nvSpPr>
          <p:spPr>
            <a:xfrm>
              <a:off x="5034477" y="2242227"/>
              <a:ext cx="618491" cy="852150"/>
            </a:xfrm>
            <a:custGeom>
              <a:avLst/>
              <a:gdLst/>
              <a:ahLst/>
              <a:cxnLst/>
              <a:rect l="l" t="t" r="r" b="b"/>
              <a:pathLst>
                <a:path w="618491" h="852150" extrusionOk="0">
                  <a:moveTo>
                    <a:pt x="166398" y="533892"/>
                  </a:moveTo>
                  <a:cubicBezTo>
                    <a:pt x="47711" y="333866"/>
                    <a:pt x="44951" y="112124"/>
                    <a:pt x="152026" y="10683"/>
                  </a:cubicBezTo>
                  <a:cubicBezTo>
                    <a:pt x="213225" y="-9224"/>
                    <a:pt x="284513" y="301"/>
                    <a:pt x="355230" y="33924"/>
                  </a:cubicBezTo>
                  <a:cubicBezTo>
                    <a:pt x="268428" y="-7414"/>
                    <a:pt x="180960" y="-12844"/>
                    <a:pt x="112146" y="28019"/>
                  </a:cubicBezTo>
                  <a:cubicBezTo>
                    <a:pt x="-29192" y="111934"/>
                    <a:pt x="-38139" y="358250"/>
                    <a:pt x="92159" y="577992"/>
                  </a:cubicBezTo>
                  <a:cubicBezTo>
                    <a:pt x="222457" y="797734"/>
                    <a:pt x="442794" y="907938"/>
                    <a:pt x="584133" y="824023"/>
                  </a:cubicBezTo>
                  <a:cubicBezTo>
                    <a:pt x="596563" y="816432"/>
                    <a:pt x="608089" y="807450"/>
                    <a:pt x="618492" y="797258"/>
                  </a:cubicBezTo>
                  <a:cubicBezTo>
                    <a:pt x="477914" y="842787"/>
                    <a:pt x="284894" y="734107"/>
                    <a:pt x="166398" y="533892"/>
                  </a:cubicBezTo>
                  <a:close/>
                </a:path>
              </a:pathLst>
            </a:custGeom>
            <a:solidFill>
              <a:srgbClr val="A1A5B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5" name="Google Shape;4295;p38"/>
            <p:cNvSpPr/>
            <p:nvPr/>
          </p:nvSpPr>
          <p:spPr>
            <a:xfrm>
              <a:off x="5108865" y="2242623"/>
              <a:ext cx="621582" cy="807149"/>
            </a:xfrm>
            <a:custGeom>
              <a:avLst/>
              <a:gdLst/>
              <a:ahLst/>
              <a:cxnLst/>
              <a:rect l="l" t="t" r="r" b="b"/>
              <a:pathLst>
                <a:path w="621582" h="807149" extrusionOk="0">
                  <a:moveTo>
                    <a:pt x="529828" y="273559"/>
                  </a:moveTo>
                  <a:cubicBezTo>
                    <a:pt x="411141" y="73534"/>
                    <a:pt x="218026" y="-35242"/>
                    <a:pt x="77734" y="10288"/>
                  </a:cubicBezTo>
                  <a:cubicBezTo>
                    <a:pt x="-29341" y="111729"/>
                    <a:pt x="-26962" y="333376"/>
                    <a:pt x="92106" y="533496"/>
                  </a:cubicBezTo>
                  <a:cubicBezTo>
                    <a:pt x="211173" y="733616"/>
                    <a:pt x="403813" y="842392"/>
                    <a:pt x="544200" y="796862"/>
                  </a:cubicBezTo>
                  <a:cubicBezTo>
                    <a:pt x="650989" y="695421"/>
                    <a:pt x="648229" y="473774"/>
                    <a:pt x="529828" y="273559"/>
                  </a:cubicBez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6" name="Google Shape;4296;p38"/>
            <p:cNvSpPr/>
            <p:nvPr/>
          </p:nvSpPr>
          <p:spPr>
            <a:xfrm>
              <a:off x="5831808" y="2838412"/>
              <a:ext cx="311135" cy="259746"/>
            </a:xfrm>
            <a:custGeom>
              <a:avLst/>
              <a:gdLst/>
              <a:ahLst/>
              <a:cxnLst/>
              <a:rect l="l" t="t" r="r" b="b"/>
              <a:pathLst>
                <a:path w="311135" h="259746" extrusionOk="0">
                  <a:moveTo>
                    <a:pt x="0" y="0"/>
                  </a:moveTo>
                  <a:lnTo>
                    <a:pt x="311136" y="179546"/>
                  </a:lnTo>
                  <a:lnTo>
                    <a:pt x="311136" y="259747"/>
                  </a:lnTo>
                  <a:lnTo>
                    <a:pt x="0" y="80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7" name="Google Shape;4297;p38"/>
            <p:cNvSpPr/>
            <p:nvPr/>
          </p:nvSpPr>
          <p:spPr>
            <a:xfrm>
              <a:off x="5831808" y="2798312"/>
              <a:ext cx="380520" cy="219646"/>
            </a:xfrm>
            <a:custGeom>
              <a:avLst/>
              <a:gdLst/>
              <a:ahLst/>
              <a:cxnLst/>
              <a:rect l="l" t="t" r="r" b="b"/>
              <a:pathLst>
                <a:path w="380520" h="219646" extrusionOk="0">
                  <a:moveTo>
                    <a:pt x="69384" y="0"/>
                  </a:moveTo>
                  <a:lnTo>
                    <a:pt x="380520" y="179546"/>
                  </a:lnTo>
                  <a:lnTo>
                    <a:pt x="311136" y="219646"/>
                  </a:lnTo>
                  <a:lnTo>
                    <a:pt x="0" y="40100"/>
                  </a:lnTo>
                  <a:lnTo>
                    <a:pt x="69384" y="0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8" name="Google Shape;4298;p38"/>
            <p:cNvSpPr/>
            <p:nvPr/>
          </p:nvSpPr>
          <p:spPr>
            <a:xfrm>
              <a:off x="6056214" y="2910510"/>
              <a:ext cx="696628" cy="514166"/>
            </a:xfrm>
            <a:custGeom>
              <a:avLst/>
              <a:gdLst/>
              <a:ahLst/>
              <a:cxnLst/>
              <a:rect l="l" t="t" r="r" b="b"/>
              <a:pathLst>
                <a:path w="696628" h="514166" extrusionOk="0">
                  <a:moveTo>
                    <a:pt x="20772" y="62109"/>
                  </a:moveTo>
                  <a:cubicBezTo>
                    <a:pt x="50182" y="12389"/>
                    <a:pt x="99770" y="-12567"/>
                    <a:pt x="131464" y="6293"/>
                  </a:cubicBezTo>
                  <a:lnTo>
                    <a:pt x="696629" y="335096"/>
                  </a:lnTo>
                  <a:lnTo>
                    <a:pt x="588983" y="514166"/>
                  </a:lnTo>
                  <a:lnTo>
                    <a:pt x="24865" y="186030"/>
                  </a:lnTo>
                  <a:cubicBezTo>
                    <a:pt x="-6830" y="167170"/>
                    <a:pt x="-8257" y="111640"/>
                    <a:pt x="20772" y="62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9" name="Google Shape;4299;p3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rgbClr val="8C50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0" name="Google Shape;4300;p38"/>
            <p:cNvSpPr/>
            <p:nvPr/>
          </p:nvSpPr>
          <p:spPr>
            <a:xfrm>
              <a:off x="6620145" y="3238764"/>
              <a:ext cx="156663" cy="192193"/>
            </a:xfrm>
            <a:custGeom>
              <a:avLst/>
              <a:gdLst/>
              <a:ahLst/>
              <a:cxnLst/>
              <a:rect l="l" t="t" r="r" b="b"/>
              <a:pathLst>
                <a:path w="156663" h="192193" extrusionOk="0">
                  <a:moveTo>
                    <a:pt x="135743" y="130095"/>
                  </a:moveTo>
                  <a:cubicBezTo>
                    <a:pt x="106238" y="179720"/>
                    <a:pt x="56745" y="204771"/>
                    <a:pt x="25051" y="185912"/>
                  </a:cubicBezTo>
                  <a:cubicBezTo>
                    <a:pt x="-6643" y="167052"/>
                    <a:pt x="-8547" y="111617"/>
                    <a:pt x="20958" y="62087"/>
                  </a:cubicBezTo>
                  <a:cubicBezTo>
                    <a:pt x="50464" y="12557"/>
                    <a:pt x="99956" y="-12589"/>
                    <a:pt x="131650" y="6270"/>
                  </a:cubicBezTo>
                  <a:cubicBezTo>
                    <a:pt x="163344" y="25130"/>
                    <a:pt x="165153" y="80470"/>
                    <a:pt x="135743" y="1300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1" name="Google Shape;4301;p38"/>
            <p:cNvSpPr/>
            <p:nvPr/>
          </p:nvSpPr>
          <p:spPr>
            <a:xfrm>
              <a:off x="3797207" y="2991392"/>
              <a:ext cx="2353338" cy="1403876"/>
            </a:xfrm>
            <a:custGeom>
              <a:avLst/>
              <a:gdLst/>
              <a:ahLst/>
              <a:cxnLst/>
              <a:rect l="l" t="t" r="r" b="b"/>
              <a:pathLst>
                <a:path w="2353338" h="1403876" extrusionOk="0">
                  <a:moveTo>
                    <a:pt x="2300432" y="1399691"/>
                  </a:moveTo>
                  <a:lnTo>
                    <a:pt x="7411" y="30758"/>
                  </a:lnTo>
                  <a:cubicBezTo>
                    <a:pt x="-3629" y="24471"/>
                    <a:pt x="-2106" y="13327"/>
                    <a:pt x="10457" y="5992"/>
                  </a:cubicBezTo>
                  <a:lnTo>
                    <a:pt x="10457" y="5992"/>
                  </a:lnTo>
                  <a:cubicBezTo>
                    <a:pt x="23658" y="-1342"/>
                    <a:pt x="39543" y="-1980"/>
                    <a:pt x="53287" y="4278"/>
                  </a:cubicBezTo>
                  <a:lnTo>
                    <a:pt x="2345927" y="1373211"/>
                  </a:lnTo>
                  <a:cubicBezTo>
                    <a:pt x="2356968" y="1379593"/>
                    <a:pt x="2355445" y="1390642"/>
                    <a:pt x="2342881" y="1397976"/>
                  </a:cubicBezTo>
                  <a:lnTo>
                    <a:pt x="2342881" y="1397976"/>
                  </a:lnTo>
                  <a:cubicBezTo>
                    <a:pt x="2329785" y="1405186"/>
                    <a:pt x="2314062" y="1405825"/>
                    <a:pt x="2300432" y="1399691"/>
                  </a:cubicBezTo>
                  <a:close/>
                </a:path>
              </a:pathLst>
            </a:custGeom>
            <a:solidFill>
              <a:srgbClr val="D6D8E5">
                <a:alpha val="2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2" name="Google Shape;4302;p38"/>
            <p:cNvSpPr/>
            <p:nvPr/>
          </p:nvSpPr>
          <p:spPr>
            <a:xfrm>
              <a:off x="2602525" y="4569200"/>
              <a:ext cx="891148" cy="510349"/>
            </a:xfrm>
            <a:custGeom>
              <a:avLst/>
              <a:gdLst/>
              <a:ahLst/>
              <a:cxnLst/>
              <a:rect l="l" t="t" r="r" b="b"/>
              <a:pathLst>
                <a:path w="891148" h="510349" extrusionOk="0">
                  <a:moveTo>
                    <a:pt x="356916" y="510349"/>
                  </a:moveTo>
                  <a:lnTo>
                    <a:pt x="0" y="306038"/>
                  </a:lnTo>
                  <a:lnTo>
                    <a:pt x="534232" y="0"/>
                  </a:lnTo>
                  <a:lnTo>
                    <a:pt x="891149" y="204311"/>
                  </a:lnTo>
                  <a:lnTo>
                    <a:pt x="356916" y="510349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3" name="Google Shape;4303;p38"/>
            <p:cNvSpPr/>
            <p:nvPr/>
          </p:nvSpPr>
          <p:spPr>
            <a:xfrm>
              <a:off x="2671243" y="4325932"/>
              <a:ext cx="591243" cy="341661"/>
            </a:xfrm>
            <a:custGeom>
              <a:avLst/>
              <a:gdLst/>
              <a:ahLst/>
              <a:cxnLst/>
              <a:rect l="l" t="t" r="r" b="b"/>
              <a:pathLst>
                <a:path w="591243" h="341661" extrusionOk="0">
                  <a:moveTo>
                    <a:pt x="295622" y="341662"/>
                  </a:moveTo>
                  <a:lnTo>
                    <a:pt x="0" y="170783"/>
                  </a:lnTo>
                  <a:lnTo>
                    <a:pt x="295622" y="0"/>
                  </a:lnTo>
                  <a:lnTo>
                    <a:pt x="591244" y="170783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4" name="Google Shape;4304;p38"/>
            <p:cNvSpPr/>
            <p:nvPr/>
          </p:nvSpPr>
          <p:spPr>
            <a:xfrm>
              <a:off x="2671243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512445"/>
                  </a:moveTo>
                  <a:lnTo>
                    <a:pt x="0" y="341662"/>
                  </a:lnTo>
                  <a:lnTo>
                    <a:pt x="0" y="0"/>
                  </a:lnTo>
                  <a:lnTo>
                    <a:pt x="295622" y="170879"/>
                  </a:lnTo>
                  <a:lnTo>
                    <a:pt x="295622" y="512445"/>
                  </a:lnTo>
                  <a:close/>
                </a:path>
              </a:pathLst>
            </a:custGeom>
            <a:solidFill>
              <a:srgbClr val="B1B6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5" name="Google Shape;4305;p38"/>
            <p:cNvSpPr/>
            <p:nvPr/>
          </p:nvSpPr>
          <p:spPr>
            <a:xfrm>
              <a:off x="2966865" y="4496715"/>
              <a:ext cx="295621" cy="512444"/>
            </a:xfrm>
            <a:custGeom>
              <a:avLst/>
              <a:gdLst/>
              <a:ahLst/>
              <a:cxnLst/>
              <a:rect l="l" t="t" r="r" b="b"/>
              <a:pathLst>
                <a:path w="295621" h="512444" extrusionOk="0">
                  <a:moveTo>
                    <a:pt x="295622" y="341662"/>
                  </a:moveTo>
                  <a:lnTo>
                    <a:pt x="0" y="512445"/>
                  </a:lnTo>
                  <a:lnTo>
                    <a:pt x="0" y="170879"/>
                  </a:lnTo>
                  <a:lnTo>
                    <a:pt x="295622" y="0"/>
                  </a:lnTo>
                  <a:lnTo>
                    <a:pt x="295622" y="341662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6" name="Google Shape;4306;p38"/>
            <p:cNvSpPr/>
            <p:nvPr/>
          </p:nvSpPr>
          <p:spPr>
            <a:xfrm>
              <a:off x="3352925" y="4700698"/>
              <a:ext cx="220640" cy="124389"/>
            </a:xfrm>
            <a:custGeom>
              <a:avLst/>
              <a:gdLst/>
              <a:ahLst/>
              <a:cxnLst/>
              <a:rect l="l" t="t" r="r" b="b"/>
              <a:pathLst>
                <a:path w="220640" h="124389" extrusionOk="0">
                  <a:moveTo>
                    <a:pt x="11021" y="30141"/>
                  </a:moveTo>
                  <a:cubicBezTo>
                    <a:pt x="36663" y="37161"/>
                    <a:pt x="64037" y="33732"/>
                    <a:pt x="87163" y="20616"/>
                  </a:cubicBezTo>
                  <a:cubicBezTo>
                    <a:pt x="105532" y="21188"/>
                    <a:pt x="205088" y="-21484"/>
                    <a:pt x="218603" y="14330"/>
                  </a:cubicBezTo>
                  <a:cubicBezTo>
                    <a:pt x="230501" y="45762"/>
                    <a:pt x="187385" y="74813"/>
                    <a:pt x="164352" y="80338"/>
                  </a:cubicBezTo>
                  <a:cubicBezTo>
                    <a:pt x="114003" y="92530"/>
                    <a:pt x="76789" y="117676"/>
                    <a:pt x="56611" y="121867"/>
                  </a:cubicBezTo>
                  <a:cubicBezTo>
                    <a:pt x="41573" y="125105"/>
                    <a:pt x="22062" y="127201"/>
                    <a:pt x="10069" y="115295"/>
                  </a:cubicBezTo>
                  <a:cubicBezTo>
                    <a:pt x="-4112" y="101388"/>
                    <a:pt x="-2875" y="48905"/>
                    <a:pt x="11021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7" name="Google Shape;4307;p38"/>
            <p:cNvSpPr/>
            <p:nvPr/>
          </p:nvSpPr>
          <p:spPr>
            <a:xfrm>
              <a:off x="3356617" y="4721600"/>
              <a:ext cx="217074" cy="103773"/>
            </a:xfrm>
            <a:custGeom>
              <a:avLst/>
              <a:gdLst/>
              <a:ahLst/>
              <a:cxnLst/>
              <a:rect l="l" t="t" r="r" b="b"/>
              <a:pathLst>
                <a:path w="217074" h="103773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850" y="51054"/>
                  </a:cubicBezTo>
                  <a:cubicBezTo>
                    <a:pt x="179886" y="46387"/>
                    <a:pt x="213388" y="25241"/>
                    <a:pt x="216720" y="0"/>
                  </a:cubicBezTo>
                  <a:cubicBezTo>
                    <a:pt x="221193" y="28575"/>
                    <a:pt x="182265" y="54578"/>
                    <a:pt x="160850" y="59722"/>
                  </a:cubicBezTo>
                  <a:cubicBezTo>
                    <a:pt x="110501" y="71914"/>
                    <a:pt x="73287" y="97059"/>
                    <a:pt x="53109" y="101251"/>
                  </a:cubicBezTo>
                  <a:cubicBezTo>
                    <a:pt x="38071" y="104489"/>
                    <a:pt x="18560" y="106584"/>
                    <a:pt x="6567" y="94678"/>
                  </a:cubicBezTo>
                  <a:cubicBezTo>
                    <a:pt x="3439" y="91269"/>
                    <a:pt x="1186" y="87154"/>
                    <a:pt x="0" y="82677"/>
                  </a:cubicBezTo>
                  <a:cubicBezTo>
                    <a:pt x="15148" y="94183"/>
                    <a:pt x="34836" y="97850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8" name="Google Shape;4308;p38"/>
            <p:cNvSpPr/>
            <p:nvPr/>
          </p:nvSpPr>
          <p:spPr>
            <a:xfrm>
              <a:off x="3173533" y="4605067"/>
              <a:ext cx="220687" cy="124551"/>
            </a:xfrm>
            <a:custGeom>
              <a:avLst/>
              <a:gdLst/>
              <a:ahLst/>
              <a:cxnLst/>
              <a:rect l="l" t="t" r="r" b="b"/>
              <a:pathLst>
                <a:path w="220687" h="124551" extrusionOk="0">
                  <a:moveTo>
                    <a:pt x="11098" y="30141"/>
                  </a:moveTo>
                  <a:cubicBezTo>
                    <a:pt x="36743" y="37095"/>
                    <a:pt x="64094" y="33675"/>
                    <a:pt x="87240" y="20616"/>
                  </a:cubicBezTo>
                  <a:cubicBezTo>
                    <a:pt x="105609" y="21188"/>
                    <a:pt x="205070" y="-21484"/>
                    <a:pt x="218680" y="14330"/>
                  </a:cubicBezTo>
                  <a:cubicBezTo>
                    <a:pt x="230482" y="45762"/>
                    <a:pt x="187367" y="74718"/>
                    <a:pt x="164334" y="80338"/>
                  </a:cubicBezTo>
                  <a:cubicBezTo>
                    <a:pt x="114270" y="92816"/>
                    <a:pt x="76865" y="117962"/>
                    <a:pt x="57164" y="122058"/>
                  </a:cubicBezTo>
                  <a:cubicBezTo>
                    <a:pt x="42126" y="125296"/>
                    <a:pt x="22614" y="127296"/>
                    <a:pt x="10622" y="115485"/>
                  </a:cubicBezTo>
                  <a:cubicBezTo>
                    <a:pt x="-4226" y="101388"/>
                    <a:pt x="-2989" y="48810"/>
                    <a:pt x="11098" y="301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9" name="Google Shape;4309;p38"/>
            <p:cNvSpPr/>
            <p:nvPr/>
          </p:nvSpPr>
          <p:spPr>
            <a:xfrm>
              <a:off x="3177588" y="4625969"/>
              <a:ext cx="217074" cy="103649"/>
            </a:xfrm>
            <a:custGeom>
              <a:avLst/>
              <a:gdLst/>
              <a:ahLst/>
              <a:cxnLst/>
              <a:rect l="l" t="t" r="r" b="b"/>
              <a:pathLst>
                <a:path w="217074" h="103649" extrusionOk="0">
                  <a:moveTo>
                    <a:pt x="53109" y="92583"/>
                  </a:moveTo>
                  <a:cubicBezTo>
                    <a:pt x="73287" y="88297"/>
                    <a:pt x="110216" y="63246"/>
                    <a:pt x="160755" y="51054"/>
                  </a:cubicBezTo>
                  <a:cubicBezTo>
                    <a:pt x="179791" y="46387"/>
                    <a:pt x="213388" y="25241"/>
                    <a:pt x="216720" y="0"/>
                  </a:cubicBezTo>
                  <a:cubicBezTo>
                    <a:pt x="221193" y="28575"/>
                    <a:pt x="182265" y="54483"/>
                    <a:pt x="160755" y="59722"/>
                  </a:cubicBezTo>
                  <a:cubicBezTo>
                    <a:pt x="110216" y="71914"/>
                    <a:pt x="72811" y="97060"/>
                    <a:pt x="53109" y="101155"/>
                  </a:cubicBezTo>
                  <a:cubicBezTo>
                    <a:pt x="38071" y="104394"/>
                    <a:pt x="18560" y="106394"/>
                    <a:pt x="6567" y="94583"/>
                  </a:cubicBezTo>
                  <a:cubicBezTo>
                    <a:pt x="3481" y="91145"/>
                    <a:pt x="1233" y="87039"/>
                    <a:pt x="0" y="82582"/>
                  </a:cubicBezTo>
                  <a:cubicBezTo>
                    <a:pt x="15132" y="94116"/>
                    <a:pt x="34821" y="97831"/>
                    <a:pt x="53109" y="9258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0" name="Google Shape;4310;p38"/>
            <p:cNvSpPr/>
            <p:nvPr/>
          </p:nvSpPr>
          <p:spPr>
            <a:xfrm>
              <a:off x="2766014" y="4132721"/>
              <a:ext cx="711887" cy="612953"/>
            </a:xfrm>
            <a:custGeom>
              <a:avLst/>
              <a:gdLst/>
              <a:ahLst/>
              <a:cxnLst/>
              <a:rect l="l" t="t" r="r" b="b"/>
              <a:pathLst>
                <a:path w="711887" h="612953" extrusionOk="0">
                  <a:moveTo>
                    <a:pt x="139081" y="378472"/>
                  </a:moveTo>
                  <a:cubicBezTo>
                    <a:pt x="216746" y="412572"/>
                    <a:pt x="289937" y="418001"/>
                    <a:pt x="349804" y="385806"/>
                  </a:cubicBezTo>
                  <a:lnTo>
                    <a:pt x="411670" y="350088"/>
                  </a:lnTo>
                  <a:cubicBezTo>
                    <a:pt x="415381" y="430002"/>
                    <a:pt x="418903" y="506774"/>
                    <a:pt x="418903" y="506774"/>
                  </a:cubicBezTo>
                  <a:cubicBezTo>
                    <a:pt x="418903" y="506774"/>
                    <a:pt x="466492" y="542683"/>
                    <a:pt x="503231" y="510679"/>
                  </a:cubicBezTo>
                  <a:cubicBezTo>
                    <a:pt x="503231" y="510679"/>
                    <a:pt x="510940" y="398475"/>
                    <a:pt x="518744" y="288175"/>
                  </a:cubicBezTo>
                  <a:lnTo>
                    <a:pt x="583656" y="250742"/>
                  </a:lnTo>
                  <a:cubicBezTo>
                    <a:pt x="582151" y="256628"/>
                    <a:pt x="581321" y="262667"/>
                    <a:pt x="581181" y="268744"/>
                  </a:cubicBezTo>
                  <a:cubicBezTo>
                    <a:pt x="581657" y="289699"/>
                    <a:pt x="596219" y="601262"/>
                    <a:pt x="596219" y="601262"/>
                  </a:cubicBezTo>
                  <a:cubicBezTo>
                    <a:pt x="596219" y="601262"/>
                    <a:pt x="643808" y="629837"/>
                    <a:pt x="680927" y="597642"/>
                  </a:cubicBezTo>
                  <a:cubicBezTo>
                    <a:pt x="680927" y="597642"/>
                    <a:pt x="705769" y="236645"/>
                    <a:pt x="711479" y="179019"/>
                  </a:cubicBezTo>
                  <a:cubicBezTo>
                    <a:pt x="717951" y="114153"/>
                    <a:pt x="645997" y="82149"/>
                    <a:pt x="600407" y="98818"/>
                  </a:cubicBezTo>
                  <a:cubicBezTo>
                    <a:pt x="589842" y="102628"/>
                    <a:pt x="563764" y="112344"/>
                    <a:pt x="530832" y="124631"/>
                  </a:cubicBezTo>
                  <a:cubicBezTo>
                    <a:pt x="532260" y="106629"/>
                    <a:pt x="533402" y="92532"/>
                    <a:pt x="534258" y="84531"/>
                  </a:cubicBezTo>
                  <a:cubicBezTo>
                    <a:pt x="540635" y="19665"/>
                    <a:pt x="468681" y="-12243"/>
                    <a:pt x="423186" y="4330"/>
                  </a:cubicBezTo>
                  <a:cubicBezTo>
                    <a:pt x="381689" y="19475"/>
                    <a:pt x="101581" y="124631"/>
                    <a:pt x="101581" y="124631"/>
                  </a:cubicBezTo>
                  <a:cubicBezTo>
                    <a:pt x="103236" y="151558"/>
                    <a:pt x="106414" y="178362"/>
                    <a:pt x="111098" y="204927"/>
                  </a:cubicBezTo>
                  <a:lnTo>
                    <a:pt x="407" y="195402"/>
                  </a:lnTo>
                  <a:cubicBezTo>
                    <a:pt x="-5875" y="299700"/>
                    <a:pt x="61511" y="344277"/>
                    <a:pt x="139081" y="378472"/>
                  </a:cubicBezTo>
                  <a:close/>
                  <a:moveTo>
                    <a:pt x="332291" y="199021"/>
                  </a:moveTo>
                  <a:lnTo>
                    <a:pt x="406340" y="156254"/>
                  </a:lnTo>
                  <a:cubicBezTo>
                    <a:pt x="405118" y="161483"/>
                    <a:pt x="404323" y="166798"/>
                    <a:pt x="403960" y="1721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1" name="Google Shape;4311;p38"/>
            <p:cNvSpPr/>
            <p:nvPr/>
          </p:nvSpPr>
          <p:spPr>
            <a:xfrm>
              <a:off x="2706078" y="4012750"/>
              <a:ext cx="153426" cy="268033"/>
            </a:xfrm>
            <a:custGeom>
              <a:avLst/>
              <a:gdLst/>
              <a:ahLst/>
              <a:cxnLst/>
              <a:rect l="l" t="t" r="r" b="b"/>
              <a:pathLst>
                <a:path w="153426" h="268033" extrusionOk="0">
                  <a:moveTo>
                    <a:pt x="0" y="0"/>
                  </a:moveTo>
                  <a:cubicBezTo>
                    <a:pt x="0" y="0"/>
                    <a:pt x="9518" y="137731"/>
                    <a:pt x="27221" y="157544"/>
                  </a:cubicBezTo>
                  <a:cubicBezTo>
                    <a:pt x="44924" y="177355"/>
                    <a:pt x="106313" y="190500"/>
                    <a:pt x="106313" y="190500"/>
                  </a:cubicBezTo>
                  <a:lnTo>
                    <a:pt x="153426" y="268034"/>
                  </a:lnTo>
                  <a:cubicBezTo>
                    <a:pt x="153426" y="268034"/>
                    <a:pt x="110501" y="21717"/>
                    <a:pt x="101174" y="15812"/>
                  </a:cubicBezTo>
                  <a:cubicBezTo>
                    <a:pt x="91846" y="990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2" name="Google Shape;4312;p38"/>
            <p:cNvSpPr/>
            <p:nvPr/>
          </p:nvSpPr>
          <p:spPr>
            <a:xfrm>
              <a:off x="2694181" y="3854621"/>
              <a:ext cx="102411" cy="197244"/>
            </a:xfrm>
            <a:custGeom>
              <a:avLst/>
              <a:gdLst/>
              <a:ahLst/>
              <a:cxnLst/>
              <a:rect l="l" t="t" r="r" b="b"/>
              <a:pathLst>
                <a:path w="102411" h="197244" extrusionOk="0">
                  <a:moveTo>
                    <a:pt x="102411" y="4776"/>
                  </a:moveTo>
                  <a:cubicBezTo>
                    <a:pt x="78681" y="-6244"/>
                    <a:pt x="50468" y="2376"/>
                    <a:pt x="36929" y="24778"/>
                  </a:cubicBezTo>
                  <a:cubicBezTo>
                    <a:pt x="19607" y="53353"/>
                    <a:pt x="1618" y="151842"/>
                    <a:pt x="0" y="168701"/>
                  </a:cubicBezTo>
                  <a:cubicBezTo>
                    <a:pt x="0" y="168701"/>
                    <a:pt x="24270" y="202229"/>
                    <a:pt x="60723" y="19660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3" name="Google Shape;4313;p38"/>
            <p:cNvSpPr/>
            <p:nvPr/>
          </p:nvSpPr>
          <p:spPr>
            <a:xfrm>
              <a:off x="2799755" y="3593223"/>
              <a:ext cx="234442" cy="375527"/>
            </a:xfrm>
            <a:custGeom>
              <a:avLst/>
              <a:gdLst/>
              <a:ahLst/>
              <a:cxnLst/>
              <a:rect l="l" t="t" r="r" b="b"/>
              <a:pathLst>
                <a:path w="234442" h="375527" extrusionOk="0">
                  <a:moveTo>
                    <a:pt x="13397" y="267888"/>
                  </a:moveTo>
                  <a:cubicBezTo>
                    <a:pt x="37192" y="269032"/>
                    <a:pt x="54895" y="275127"/>
                    <a:pt x="57845" y="267888"/>
                  </a:cubicBezTo>
                  <a:cubicBezTo>
                    <a:pt x="60387" y="255592"/>
                    <a:pt x="62198" y="243152"/>
                    <a:pt x="63271" y="230646"/>
                  </a:cubicBezTo>
                  <a:cubicBezTo>
                    <a:pt x="60510" y="223693"/>
                    <a:pt x="58131" y="216263"/>
                    <a:pt x="58131" y="216263"/>
                  </a:cubicBezTo>
                  <a:cubicBezTo>
                    <a:pt x="28245" y="197880"/>
                    <a:pt x="18823" y="165590"/>
                    <a:pt x="14920" y="127966"/>
                  </a:cubicBezTo>
                  <a:cubicBezTo>
                    <a:pt x="8258" y="63673"/>
                    <a:pt x="42903" y="7380"/>
                    <a:pt x="107243" y="617"/>
                  </a:cubicBezTo>
                  <a:cubicBezTo>
                    <a:pt x="167585" y="-5670"/>
                    <a:pt x="211938" y="36812"/>
                    <a:pt x="223931" y="95200"/>
                  </a:cubicBezTo>
                  <a:cubicBezTo>
                    <a:pt x="230307" y="123775"/>
                    <a:pt x="242966" y="178449"/>
                    <a:pt x="225834" y="225788"/>
                  </a:cubicBezTo>
                  <a:cubicBezTo>
                    <a:pt x="216316" y="252268"/>
                    <a:pt x="203848" y="273413"/>
                    <a:pt x="191475" y="277413"/>
                  </a:cubicBezTo>
                  <a:cubicBezTo>
                    <a:pt x="179496" y="277042"/>
                    <a:pt x="167548" y="275994"/>
                    <a:pt x="155688" y="274270"/>
                  </a:cubicBezTo>
                  <a:lnTo>
                    <a:pt x="155688" y="274270"/>
                  </a:lnTo>
                  <a:cubicBezTo>
                    <a:pt x="155688" y="274270"/>
                    <a:pt x="152452" y="292177"/>
                    <a:pt x="150263" y="303607"/>
                  </a:cubicBezTo>
                  <a:cubicBezTo>
                    <a:pt x="148074" y="315037"/>
                    <a:pt x="148930" y="321133"/>
                    <a:pt x="171678" y="335230"/>
                  </a:cubicBezTo>
                  <a:cubicBezTo>
                    <a:pt x="194425" y="349327"/>
                    <a:pt x="137224" y="378188"/>
                    <a:pt x="99819" y="375330"/>
                  </a:cubicBezTo>
                  <a:cubicBezTo>
                    <a:pt x="62414" y="372473"/>
                    <a:pt x="20250" y="349899"/>
                    <a:pt x="8734" y="325705"/>
                  </a:cubicBezTo>
                  <a:cubicBezTo>
                    <a:pt x="-4115" y="298940"/>
                    <a:pt x="-2973" y="267126"/>
                    <a:pt x="13397" y="26788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14" name="Google Shape;4314;p38"/>
            <p:cNvGrpSpPr/>
            <p:nvPr/>
          </p:nvGrpSpPr>
          <p:grpSpPr>
            <a:xfrm>
              <a:off x="2941619" y="3895613"/>
              <a:ext cx="483621" cy="510995"/>
              <a:chOff x="4345944" y="4626313"/>
              <a:chExt cx="483621" cy="510995"/>
            </a:xfrm>
          </p:grpSpPr>
          <p:grpSp>
            <p:nvGrpSpPr>
              <p:cNvPr id="4315" name="Google Shape;4315;p38"/>
              <p:cNvGrpSpPr/>
              <p:nvPr/>
            </p:nvGrpSpPr>
            <p:grpSpPr>
              <a:xfrm>
                <a:off x="4345944" y="4852987"/>
                <a:ext cx="474200" cy="284321"/>
                <a:chOff x="4345944" y="4852987"/>
                <a:chExt cx="474200" cy="284321"/>
              </a:xfrm>
            </p:grpSpPr>
            <p:sp>
              <p:nvSpPr>
                <p:cNvPr id="4316" name="Google Shape;4316;p38"/>
                <p:cNvSpPr/>
                <p:nvPr/>
              </p:nvSpPr>
              <p:spPr>
                <a:xfrm>
                  <a:off x="4346061" y="4969668"/>
                  <a:ext cx="474083" cy="1676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083" h="167618" extrusionOk="0">
                      <a:moveTo>
                        <a:pt x="474082" y="43529"/>
                      </a:moveTo>
                      <a:lnTo>
                        <a:pt x="474082" y="43529"/>
                      </a:lnTo>
                      <a:cubicBezTo>
                        <a:pt x="474178" y="50425"/>
                        <a:pt x="470537" y="56845"/>
                        <a:pt x="464564" y="60293"/>
                      </a:cubicBezTo>
                      <a:lnTo>
                        <a:pt x="283155" y="165068"/>
                      </a:lnTo>
                      <a:cubicBezTo>
                        <a:pt x="277266" y="168469"/>
                        <a:pt x="270009" y="168469"/>
                        <a:pt x="264120" y="165068"/>
                      </a:cubicBezTo>
                      <a:lnTo>
                        <a:pt x="9520" y="18193"/>
                      </a:lnTo>
                      <a:cubicBezTo>
                        <a:pt x="3547" y="14745"/>
                        <a:pt x="-94" y="8334"/>
                        <a:pt x="2" y="1429"/>
                      </a:cubicBezTo>
                      <a:lnTo>
                        <a:pt x="2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7" name="Google Shape;4317;p38"/>
                <p:cNvSpPr/>
                <p:nvPr/>
              </p:nvSpPr>
              <p:spPr>
                <a:xfrm>
                  <a:off x="4619603" y="5013483"/>
                  <a:ext cx="200539" cy="123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539" h="123825" extrusionOk="0">
                      <a:moveTo>
                        <a:pt x="190926" y="16478"/>
                      </a:moveTo>
                      <a:lnTo>
                        <a:pt x="9518" y="121253"/>
                      </a:lnTo>
                      <a:cubicBezTo>
                        <a:pt x="6626" y="122930"/>
                        <a:pt x="3344" y="123815"/>
                        <a:pt x="0" y="123825"/>
                      </a:cubicBezTo>
                      <a:lnTo>
                        <a:pt x="0" y="0"/>
                      </a:lnTo>
                      <a:lnTo>
                        <a:pt x="200539" y="0"/>
                      </a:lnTo>
                      <a:cubicBezTo>
                        <a:pt x="200513" y="6820"/>
                        <a:pt x="196846" y="13106"/>
                        <a:pt x="190926" y="16478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18" name="Google Shape;4318;p38"/>
                <p:cNvSpPr/>
                <p:nvPr/>
              </p:nvSpPr>
              <p:spPr>
                <a:xfrm>
                  <a:off x="4345944" y="4852987"/>
                  <a:ext cx="474198" cy="2740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4198" h="274003" extrusionOk="0">
                      <a:moveTo>
                        <a:pt x="280322" y="272224"/>
                      </a:moveTo>
                      <a:cubicBezTo>
                        <a:pt x="276096" y="274596"/>
                        <a:pt x="270938" y="274596"/>
                        <a:pt x="266712" y="272224"/>
                      </a:cubicBezTo>
                      <a:lnTo>
                        <a:pt x="2498" y="119824"/>
                      </a:lnTo>
                      <a:cubicBezTo>
                        <a:pt x="-833" y="117824"/>
                        <a:pt x="-833" y="114681"/>
                        <a:pt x="2498" y="112776"/>
                      </a:cubicBezTo>
                      <a:lnTo>
                        <a:pt x="197137" y="0"/>
                      </a:lnTo>
                      <a:lnTo>
                        <a:pt x="474199" y="160211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4319" name="Google Shape;4319;p38"/>
                <p:cNvGrpSpPr/>
                <p:nvPr/>
              </p:nvGrpSpPr>
              <p:grpSpPr>
                <a:xfrm>
                  <a:off x="4457040" y="4985575"/>
                  <a:ext cx="133724" cy="77247"/>
                  <a:chOff x="4457040" y="4985575"/>
                  <a:chExt cx="133724" cy="77247"/>
                </a:xfrm>
              </p:grpSpPr>
              <p:sp>
                <p:nvSpPr>
                  <p:cNvPr id="4320" name="Google Shape;4320;p38"/>
                  <p:cNvSpPr/>
                  <p:nvPr/>
                </p:nvSpPr>
                <p:spPr>
                  <a:xfrm>
                    <a:off x="4457040" y="4985575"/>
                    <a:ext cx="133724" cy="772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724" h="77247" extrusionOk="0">
                        <a:moveTo>
                          <a:pt x="0" y="27622"/>
                        </a:moveTo>
                        <a:lnTo>
                          <a:pt x="1332" y="28384"/>
                        </a:lnTo>
                        <a:lnTo>
                          <a:pt x="85945" y="77248"/>
                        </a:lnTo>
                        <a:lnTo>
                          <a:pt x="132487" y="50387"/>
                        </a:lnTo>
                        <a:lnTo>
                          <a:pt x="133725" y="49625"/>
                        </a:lnTo>
                        <a:lnTo>
                          <a:pt x="47779" y="0"/>
                        </a:lnTo>
                        <a:lnTo>
                          <a:pt x="0" y="27622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21" name="Google Shape;4321;p38"/>
                  <p:cNvSpPr/>
                  <p:nvPr/>
                </p:nvSpPr>
                <p:spPr>
                  <a:xfrm>
                    <a:off x="4458372" y="4987099"/>
                    <a:ext cx="131154" cy="757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1154" h="75723" extrusionOk="0">
                        <a:moveTo>
                          <a:pt x="0" y="26861"/>
                        </a:moveTo>
                        <a:lnTo>
                          <a:pt x="84613" y="75724"/>
                        </a:lnTo>
                        <a:lnTo>
                          <a:pt x="131155" y="48863"/>
                        </a:lnTo>
                        <a:lnTo>
                          <a:pt x="46447" y="0"/>
                        </a:lnTo>
                        <a:lnTo>
                          <a:pt x="0" y="2686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322" name="Google Shape;4322;p38"/>
                <p:cNvSpPr/>
                <p:nvPr/>
              </p:nvSpPr>
              <p:spPr>
                <a:xfrm>
                  <a:off x="4747605" y="5011693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3" name="Google Shape;4323;p38"/>
                <p:cNvSpPr/>
                <p:nvPr/>
              </p:nvSpPr>
              <p:spPr>
                <a:xfrm>
                  <a:off x="4730414" y="5001691"/>
                  <a:ext cx="2930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3" h="16916" extrusionOk="0">
                      <a:moveTo>
                        <a:pt x="642" y="9411"/>
                      </a:moveTo>
                      <a:lnTo>
                        <a:pt x="12825" y="16459"/>
                      </a:lnTo>
                      <a:cubicBezTo>
                        <a:pt x="14054" y="17069"/>
                        <a:pt x="15499" y="17069"/>
                        <a:pt x="16727" y="16459"/>
                      </a:cubicBezTo>
                      <a:lnTo>
                        <a:pt x="28339" y="9696"/>
                      </a:lnTo>
                      <a:cubicBezTo>
                        <a:pt x="29576" y="9030"/>
                        <a:pt x="29672" y="8077"/>
                        <a:pt x="28339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124"/>
                      </a:lnTo>
                      <a:cubicBezTo>
                        <a:pt x="-214" y="7791"/>
                        <a:pt x="-214" y="8458"/>
                        <a:pt x="642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4" name="Google Shape;4324;p38"/>
                <p:cNvSpPr/>
                <p:nvPr/>
              </p:nvSpPr>
              <p:spPr>
                <a:xfrm>
                  <a:off x="4713055" y="499169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792"/>
                      </a:lnTo>
                      <a:cubicBezTo>
                        <a:pt x="29613" y="9125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935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5" name="Google Shape;4325;p38"/>
                <p:cNvSpPr/>
                <p:nvPr/>
              </p:nvSpPr>
              <p:spPr>
                <a:xfrm>
                  <a:off x="4695787" y="4981117"/>
                  <a:ext cx="2934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487" extrusionOk="0">
                      <a:moveTo>
                        <a:pt x="720" y="9982"/>
                      </a:moveTo>
                      <a:lnTo>
                        <a:pt x="12903" y="17031"/>
                      </a:lnTo>
                      <a:cubicBezTo>
                        <a:pt x="14131" y="17640"/>
                        <a:pt x="15576" y="17640"/>
                        <a:pt x="16805" y="17031"/>
                      </a:cubicBezTo>
                      <a:lnTo>
                        <a:pt x="28417" y="10363"/>
                      </a:lnTo>
                      <a:cubicBezTo>
                        <a:pt x="29559" y="9696"/>
                        <a:pt x="29749" y="8649"/>
                        <a:pt x="28417" y="8077"/>
                      </a:cubicBezTo>
                      <a:lnTo>
                        <a:pt x="16519" y="457"/>
                      </a:lnTo>
                      <a:cubicBezTo>
                        <a:pt x="15291" y="-152"/>
                        <a:pt x="13846" y="-152"/>
                        <a:pt x="12617" y="457"/>
                      </a:cubicBezTo>
                      <a:lnTo>
                        <a:pt x="1005" y="7125"/>
                      </a:lnTo>
                      <a:cubicBezTo>
                        <a:pt x="-232" y="8363"/>
                        <a:pt x="-327" y="9411"/>
                        <a:pt x="720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6" name="Google Shape;4326;p38"/>
                <p:cNvSpPr/>
                <p:nvPr/>
              </p:nvSpPr>
              <p:spPr>
                <a:xfrm>
                  <a:off x="4678497" y="4971592"/>
                  <a:ext cx="29372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2" h="17487" extrusionOk="0">
                      <a:moveTo>
                        <a:pt x="688" y="9982"/>
                      </a:moveTo>
                      <a:lnTo>
                        <a:pt x="12871" y="17031"/>
                      </a:lnTo>
                      <a:cubicBezTo>
                        <a:pt x="14099" y="17640"/>
                        <a:pt x="15544" y="17640"/>
                        <a:pt x="16773" y="17031"/>
                      </a:cubicBezTo>
                      <a:lnTo>
                        <a:pt x="28480" y="10268"/>
                      </a:lnTo>
                      <a:cubicBezTo>
                        <a:pt x="29622" y="9601"/>
                        <a:pt x="29717" y="8553"/>
                        <a:pt x="28480" y="7982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5"/>
                        <a:pt x="688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7" name="Google Shape;4327;p38"/>
                <p:cNvSpPr/>
                <p:nvPr/>
              </p:nvSpPr>
              <p:spPr>
                <a:xfrm>
                  <a:off x="4661184" y="4961591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5"/>
                      </a:lnTo>
                      <a:cubicBezTo>
                        <a:pt x="14152" y="17164"/>
                        <a:pt x="15568" y="17164"/>
                        <a:pt x="16764" y="16555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4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8" name="Google Shape;4328;p38"/>
                <p:cNvSpPr/>
                <p:nvPr/>
              </p:nvSpPr>
              <p:spPr>
                <a:xfrm>
                  <a:off x="4643896" y="4951685"/>
                  <a:ext cx="2927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70" h="17011" extrusionOk="0">
                      <a:moveTo>
                        <a:pt x="644" y="9411"/>
                      </a:moveTo>
                      <a:lnTo>
                        <a:pt x="12827" y="16554"/>
                      </a:lnTo>
                      <a:cubicBezTo>
                        <a:pt x="14056" y="17164"/>
                        <a:pt x="15501" y="17164"/>
                        <a:pt x="16729" y="16554"/>
                      </a:cubicBezTo>
                      <a:lnTo>
                        <a:pt x="28341" y="9792"/>
                      </a:lnTo>
                      <a:cubicBezTo>
                        <a:pt x="29483" y="9125"/>
                        <a:pt x="29674" y="8172"/>
                        <a:pt x="28341" y="7601"/>
                      </a:cubicBezTo>
                      <a:lnTo>
                        <a:pt x="16158" y="457"/>
                      </a:lnTo>
                      <a:cubicBezTo>
                        <a:pt x="14930" y="-152"/>
                        <a:pt x="13485" y="-152"/>
                        <a:pt x="12256" y="457"/>
                      </a:cubicBezTo>
                      <a:lnTo>
                        <a:pt x="644" y="7220"/>
                      </a:lnTo>
                      <a:cubicBezTo>
                        <a:pt x="-117" y="7887"/>
                        <a:pt x="-307" y="8839"/>
                        <a:pt x="644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29" name="Google Shape;4329;p38"/>
                <p:cNvSpPr/>
                <p:nvPr/>
              </p:nvSpPr>
              <p:spPr>
                <a:xfrm>
                  <a:off x="4626634" y="494177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0" name="Google Shape;4330;p38"/>
                <p:cNvSpPr/>
                <p:nvPr/>
              </p:nvSpPr>
              <p:spPr>
                <a:xfrm>
                  <a:off x="4609300" y="4931587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968" y="16650"/>
                      </a:lnTo>
                      <a:cubicBezTo>
                        <a:pt x="14197" y="17259"/>
                        <a:pt x="15642" y="17259"/>
                        <a:pt x="16870" y="16650"/>
                      </a:cubicBezTo>
                      <a:lnTo>
                        <a:pt x="28482" y="9887"/>
                      </a:lnTo>
                      <a:cubicBezTo>
                        <a:pt x="29624" y="9220"/>
                        <a:pt x="29719" y="8268"/>
                        <a:pt x="28482" y="7696"/>
                      </a:cubicBezTo>
                      <a:lnTo>
                        <a:pt x="16204" y="457"/>
                      </a:lnTo>
                      <a:cubicBezTo>
                        <a:pt x="14975" y="-152"/>
                        <a:pt x="13530" y="-152"/>
                        <a:pt x="12302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1" name="Google Shape;4331;p38"/>
                <p:cNvSpPr/>
                <p:nvPr/>
              </p:nvSpPr>
              <p:spPr>
                <a:xfrm>
                  <a:off x="4592048" y="4921776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2" name="Google Shape;4332;p38"/>
                <p:cNvSpPr/>
                <p:nvPr/>
              </p:nvSpPr>
              <p:spPr>
                <a:xfrm>
                  <a:off x="4574762" y="491177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125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3" name="Google Shape;4333;p38"/>
                <p:cNvSpPr/>
                <p:nvPr/>
              </p:nvSpPr>
              <p:spPr>
                <a:xfrm>
                  <a:off x="4557452" y="4901679"/>
                  <a:ext cx="29387" cy="169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83" extrusionOk="0">
                      <a:moveTo>
                        <a:pt x="761" y="9506"/>
                      </a:moveTo>
                      <a:lnTo>
                        <a:pt x="12944" y="16554"/>
                      </a:lnTo>
                      <a:cubicBezTo>
                        <a:pt x="14182" y="17126"/>
                        <a:pt x="15608" y="17126"/>
                        <a:pt x="16846" y="16554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220"/>
                      </a:lnTo>
                      <a:cubicBezTo>
                        <a:pt x="-190" y="7982"/>
                        <a:pt x="-286" y="8934"/>
                        <a:pt x="761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4" name="Google Shape;4334;p38"/>
                <p:cNvSpPr/>
                <p:nvPr/>
              </p:nvSpPr>
              <p:spPr>
                <a:xfrm>
                  <a:off x="4540118" y="4891677"/>
                  <a:ext cx="2945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58" h="17011" extrusionOk="0">
                      <a:moveTo>
                        <a:pt x="774" y="9506"/>
                      </a:moveTo>
                      <a:lnTo>
                        <a:pt x="12956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566" y="9792"/>
                      </a:lnTo>
                      <a:cubicBezTo>
                        <a:pt x="29708" y="9125"/>
                        <a:pt x="29803" y="8077"/>
                        <a:pt x="28566" y="7506"/>
                      </a:cubicBezTo>
                      <a:lnTo>
                        <a:pt x="16383" y="457"/>
                      </a:lnTo>
                      <a:cubicBezTo>
                        <a:pt x="15154" y="-152"/>
                        <a:pt x="13709" y="-152"/>
                        <a:pt x="12481" y="457"/>
                      </a:cubicBezTo>
                      <a:lnTo>
                        <a:pt x="869" y="7220"/>
                      </a:lnTo>
                      <a:cubicBezTo>
                        <a:pt x="-273" y="7982"/>
                        <a:pt x="-273" y="8935"/>
                        <a:pt x="77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5" name="Google Shape;4335;p38"/>
                <p:cNvSpPr/>
                <p:nvPr/>
              </p:nvSpPr>
              <p:spPr>
                <a:xfrm>
                  <a:off x="4514573" y="4876818"/>
                  <a:ext cx="37680" cy="21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809" extrusionOk="0">
                      <a:moveTo>
                        <a:pt x="716" y="9506"/>
                      </a:moveTo>
                      <a:lnTo>
                        <a:pt x="21274" y="21317"/>
                      </a:lnTo>
                      <a:cubicBezTo>
                        <a:pt x="22457" y="21974"/>
                        <a:pt x="23898" y="21974"/>
                        <a:pt x="25081" y="21317"/>
                      </a:cubicBezTo>
                      <a:lnTo>
                        <a:pt x="36788" y="14554"/>
                      </a:lnTo>
                      <a:cubicBezTo>
                        <a:pt x="37930" y="13887"/>
                        <a:pt x="38025" y="12935"/>
                        <a:pt x="36788" y="12363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9506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6" name="Google Shape;4336;p38"/>
                <p:cNvSpPr/>
                <p:nvPr/>
              </p:nvSpPr>
              <p:spPr>
                <a:xfrm>
                  <a:off x="4705251" y="500654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7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7" name="Google Shape;4337;p38"/>
                <p:cNvSpPr/>
                <p:nvPr/>
              </p:nvSpPr>
              <p:spPr>
                <a:xfrm>
                  <a:off x="4687929" y="4996548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8" name="Google Shape;4338;p38"/>
                <p:cNvSpPr/>
                <p:nvPr/>
              </p:nvSpPr>
              <p:spPr>
                <a:xfrm>
                  <a:off x="4670606" y="498654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39" name="Google Shape;4339;p38"/>
                <p:cNvSpPr/>
                <p:nvPr/>
              </p:nvSpPr>
              <p:spPr>
                <a:xfrm>
                  <a:off x="4653308" y="4976545"/>
                  <a:ext cx="29434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434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542" y="9696"/>
                      </a:lnTo>
                      <a:cubicBezTo>
                        <a:pt x="29684" y="9030"/>
                        <a:pt x="29779" y="8077"/>
                        <a:pt x="28542" y="7506"/>
                      </a:cubicBezTo>
                      <a:lnTo>
                        <a:pt x="16264" y="457"/>
                      </a:lnTo>
                      <a:cubicBezTo>
                        <a:pt x="15068" y="-152"/>
                        <a:pt x="13652" y="-152"/>
                        <a:pt x="12457" y="457"/>
                      </a:cubicBezTo>
                      <a:lnTo>
                        <a:pt x="750" y="7220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0" name="Google Shape;4340;p38"/>
                <p:cNvSpPr/>
                <p:nvPr/>
              </p:nvSpPr>
              <p:spPr>
                <a:xfrm>
                  <a:off x="4636115" y="4966449"/>
                  <a:ext cx="29341" cy="1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47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16" y="17212"/>
                        <a:pt x="15583" y="17212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1" name="Google Shape;4341;p38"/>
                <p:cNvSpPr/>
                <p:nvPr/>
              </p:nvSpPr>
              <p:spPr>
                <a:xfrm>
                  <a:off x="4618793" y="4956352"/>
                  <a:ext cx="29341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106" extrusionOk="0">
                      <a:moveTo>
                        <a:pt x="716" y="9601"/>
                      </a:moveTo>
                      <a:lnTo>
                        <a:pt x="12898" y="16650"/>
                      </a:lnTo>
                      <a:cubicBezTo>
                        <a:pt x="14127" y="17259"/>
                        <a:pt x="15572" y="17259"/>
                        <a:pt x="16801" y="16650"/>
                      </a:cubicBezTo>
                      <a:lnTo>
                        <a:pt x="28412" y="9887"/>
                      </a:lnTo>
                      <a:cubicBezTo>
                        <a:pt x="29554" y="9220"/>
                        <a:pt x="29745" y="8268"/>
                        <a:pt x="28412" y="7601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8077"/>
                        <a:pt x="-331" y="9030"/>
                        <a:pt x="716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2" name="Google Shape;4342;p38"/>
                <p:cNvSpPr/>
                <p:nvPr/>
              </p:nvSpPr>
              <p:spPr>
                <a:xfrm>
                  <a:off x="4601470" y="4946446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3" name="Google Shape;4343;p38"/>
                <p:cNvSpPr/>
                <p:nvPr/>
              </p:nvSpPr>
              <p:spPr>
                <a:xfrm>
                  <a:off x="4584137" y="4936445"/>
                  <a:ext cx="2929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7011" extrusionOk="0">
                      <a:moveTo>
                        <a:pt x="726" y="9506"/>
                      </a:moveTo>
                      <a:lnTo>
                        <a:pt x="12814" y="16554"/>
                      </a:lnTo>
                      <a:cubicBezTo>
                        <a:pt x="14043" y="17164"/>
                        <a:pt x="15487" y="17164"/>
                        <a:pt x="16716" y="16554"/>
                      </a:cubicBezTo>
                      <a:lnTo>
                        <a:pt x="28328" y="9792"/>
                      </a:lnTo>
                      <a:cubicBezTo>
                        <a:pt x="29565" y="9125"/>
                        <a:pt x="29660" y="8077"/>
                        <a:pt x="28328" y="7506"/>
                      </a:cubicBezTo>
                      <a:lnTo>
                        <a:pt x="16145" y="457"/>
                      </a:lnTo>
                      <a:cubicBezTo>
                        <a:pt x="14916" y="-152"/>
                        <a:pt x="13471" y="-152"/>
                        <a:pt x="12243" y="457"/>
                      </a:cubicBezTo>
                      <a:lnTo>
                        <a:pt x="631" y="7220"/>
                      </a:lnTo>
                      <a:cubicBezTo>
                        <a:pt x="-130" y="7982"/>
                        <a:pt x="-321" y="8935"/>
                        <a:pt x="72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4" name="Google Shape;4344;p38"/>
                <p:cNvSpPr/>
                <p:nvPr/>
              </p:nvSpPr>
              <p:spPr>
                <a:xfrm>
                  <a:off x="4566835" y="4926444"/>
                  <a:ext cx="29390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90" h="17011" extrusionOk="0">
                      <a:moveTo>
                        <a:pt x="706" y="9506"/>
                      </a:moveTo>
                      <a:lnTo>
                        <a:pt x="12888" y="16554"/>
                      </a:lnTo>
                      <a:cubicBezTo>
                        <a:pt x="14117" y="17164"/>
                        <a:pt x="15562" y="17164"/>
                        <a:pt x="16791" y="16554"/>
                      </a:cubicBezTo>
                      <a:lnTo>
                        <a:pt x="28498" y="9791"/>
                      </a:lnTo>
                      <a:cubicBezTo>
                        <a:pt x="29640" y="9125"/>
                        <a:pt x="29735" y="8077"/>
                        <a:pt x="28498" y="7506"/>
                      </a:cubicBezTo>
                      <a:lnTo>
                        <a:pt x="16315" y="457"/>
                      </a:lnTo>
                      <a:cubicBezTo>
                        <a:pt x="15086" y="-152"/>
                        <a:pt x="13641" y="-152"/>
                        <a:pt x="12413" y="457"/>
                      </a:cubicBezTo>
                      <a:lnTo>
                        <a:pt x="801" y="7220"/>
                      </a:lnTo>
                      <a:cubicBezTo>
                        <a:pt x="-151" y="7982"/>
                        <a:pt x="-341" y="8934"/>
                        <a:pt x="70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5" name="Google Shape;4345;p38"/>
                <p:cNvSpPr/>
                <p:nvPr/>
              </p:nvSpPr>
              <p:spPr>
                <a:xfrm>
                  <a:off x="4549576" y="4916443"/>
                  <a:ext cx="2932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26" h="17011" extrusionOk="0">
                      <a:moveTo>
                        <a:pt x="642" y="9506"/>
                      </a:moveTo>
                      <a:lnTo>
                        <a:pt x="12825" y="16554"/>
                      </a:lnTo>
                      <a:cubicBezTo>
                        <a:pt x="14054" y="17164"/>
                        <a:pt x="15499" y="17164"/>
                        <a:pt x="16727" y="16554"/>
                      </a:cubicBezTo>
                      <a:lnTo>
                        <a:pt x="28434" y="9792"/>
                      </a:lnTo>
                      <a:cubicBezTo>
                        <a:pt x="29576" y="9125"/>
                        <a:pt x="29672" y="8077"/>
                        <a:pt x="28434" y="7506"/>
                      </a:cubicBezTo>
                      <a:lnTo>
                        <a:pt x="16156" y="457"/>
                      </a:lnTo>
                      <a:cubicBezTo>
                        <a:pt x="14928" y="-152"/>
                        <a:pt x="13483" y="-152"/>
                        <a:pt x="12254" y="457"/>
                      </a:cubicBezTo>
                      <a:lnTo>
                        <a:pt x="642" y="7220"/>
                      </a:lnTo>
                      <a:cubicBezTo>
                        <a:pt x="-214" y="7982"/>
                        <a:pt x="-214" y="8935"/>
                        <a:pt x="642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6" name="Google Shape;4346;p38"/>
                <p:cNvSpPr/>
                <p:nvPr/>
              </p:nvSpPr>
              <p:spPr>
                <a:xfrm>
                  <a:off x="4532218" y="4906536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8363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7" name="Google Shape;4347;p38"/>
                <p:cNvSpPr/>
                <p:nvPr/>
              </p:nvSpPr>
              <p:spPr>
                <a:xfrm>
                  <a:off x="4514896" y="4896535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125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8" name="Google Shape;4348;p38"/>
                <p:cNvSpPr/>
                <p:nvPr/>
              </p:nvSpPr>
              <p:spPr>
                <a:xfrm>
                  <a:off x="4722536" y="5016484"/>
                  <a:ext cx="37680" cy="2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80" h="21745" extrusionOk="0">
                      <a:moveTo>
                        <a:pt x="716" y="9477"/>
                      </a:moveTo>
                      <a:lnTo>
                        <a:pt x="21274" y="21288"/>
                      </a:lnTo>
                      <a:cubicBezTo>
                        <a:pt x="22503" y="21898"/>
                        <a:pt x="23948" y="21898"/>
                        <a:pt x="25176" y="21288"/>
                      </a:cubicBezTo>
                      <a:lnTo>
                        <a:pt x="36788" y="14526"/>
                      </a:lnTo>
                      <a:cubicBezTo>
                        <a:pt x="37930" y="13859"/>
                        <a:pt x="38025" y="12811"/>
                        <a:pt x="36788" y="12240"/>
                      </a:cubicBezTo>
                      <a:lnTo>
                        <a:pt x="16230" y="429"/>
                      </a:lnTo>
                      <a:cubicBezTo>
                        <a:pt x="14991" y="-143"/>
                        <a:pt x="13566" y="-143"/>
                        <a:pt x="12327" y="429"/>
                      </a:cubicBezTo>
                      <a:lnTo>
                        <a:pt x="716" y="7192"/>
                      </a:lnTo>
                      <a:cubicBezTo>
                        <a:pt x="-141" y="7858"/>
                        <a:pt x="-331" y="8906"/>
                        <a:pt x="716" y="947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49" name="Google Shape;4349;p38"/>
                <p:cNvSpPr/>
                <p:nvPr/>
              </p:nvSpPr>
              <p:spPr>
                <a:xfrm>
                  <a:off x="4481005" y="4886460"/>
                  <a:ext cx="46109" cy="241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109" h="24112" extrusionOk="0">
                      <a:moveTo>
                        <a:pt x="33141" y="436"/>
                      </a:moveTo>
                      <a:lnTo>
                        <a:pt x="45324" y="7484"/>
                      </a:lnTo>
                      <a:cubicBezTo>
                        <a:pt x="46371" y="8056"/>
                        <a:pt x="46371" y="9008"/>
                        <a:pt x="45324" y="9580"/>
                      </a:cubicBezTo>
                      <a:lnTo>
                        <a:pt x="33046" y="16723"/>
                      </a:lnTo>
                      <a:cubicBezTo>
                        <a:pt x="31910" y="17305"/>
                        <a:pt x="30566" y="17305"/>
                        <a:pt x="29429" y="16723"/>
                      </a:cubicBezTo>
                      <a:lnTo>
                        <a:pt x="28478" y="16152"/>
                      </a:lnTo>
                      <a:cubicBezTo>
                        <a:pt x="27408" y="15581"/>
                        <a:pt x="26121" y="15581"/>
                        <a:pt x="25051" y="16152"/>
                      </a:cubicBezTo>
                      <a:lnTo>
                        <a:pt x="12107" y="23677"/>
                      </a:lnTo>
                      <a:cubicBezTo>
                        <a:pt x="10971" y="24258"/>
                        <a:pt x="9627" y="24258"/>
                        <a:pt x="8490" y="23677"/>
                      </a:cubicBezTo>
                      <a:lnTo>
                        <a:pt x="686" y="19200"/>
                      </a:lnTo>
                      <a:cubicBezTo>
                        <a:pt x="107" y="18952"/>
                        <a:pt x="-157" y="18276"/>
                        <a:pt x="96" y="17695"/>
                      </a:cubicBezTo>
                      <a:cubicBezTo>
                        <a:pt x="211" y="17428"/>
                        <a:pt x="421" y="17219"/>
                        <a:pt x="686" y="17105"/>
                      </a:cubicBezTo>
                      <a:lnTo>
                        <a:pt x="12868" y="10056"/>
                      </a:lnTo>
                      <a:lnTo>
                        <a:pt x="15438" y="8627"/>
                      </a:lnTo>
                      <a:lnTo>
                        <a:pt x="17247" y="7580"/>
                      </a:lnTo>
                      <a:lnTo>
                        <a:pt x="19055" y="6532"/>
                      </a:lnTo>
                      <a:lnTo>
                        <a:pt x="29525" y="436"/>
                      </a:lnTo>
                      <a:cubicBezTo>
                        <a:pt x="30661" y="-145"/>
                        <a:pt x="32005" y="-145"/>
                        <a:pt x="33141" y="43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0" name="Google Shape;4350;p38"/>
                <p:cNvSpPr/>
                <p:nvPr/>
              </p:nvSpPr>
              <p:spPr>
                <a:xfrm>
                  <a:off x="4680529" y="5050364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411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1" name="Google Shape;4351;p38"/>
                <p:cNvSpPr/>
                <p:nvPr/>
              </p:nvSpPr>
              <p:spPr>
                <a:xfrm>
                  <a:off x="4663322" y="5040268"/>
                  <a:ext cx="28938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938" h="17011" extrusionOk="0">
                      <a:moveTo>
                        <a:pt x="254" y="9506"/>
                      </a:moveTo>
                      <a:lnTo>
                        <a:pt x="12532" y="16554"/>
                      </a:lnTo>
                      <a:cubicBezTo>
                        <a:pt x="13760" y="17164"/>
                        <a:pt x="15205" y="17164"/>
                        <a:pt x="16434" y="16554"/>
                      </a:cubicBezTo>
                      <a:lnTo>
                        <a:pt x="28046" y="9792"/>
                      </a:lnTo>
                      <a:cubicBezTo>
                        <a:pt x="29188" y="9125"/>
                        <a:pt x="29283" y="8077"/>
                        <a:pt x="28046" y="7506"/>
                      </a:cubicBezTo>
                      <a:lnTo>
                        <a:pt x="15863" y="457"/>
                      </a:lnTo>
                      <a:cubicBezTo>
                        <a:pt x="14634" y="-152"/>
                        <a:pt x="13189" y="-152"/>
                        <a:pt x="11961" y="457"/>
                      </a:cubicBezTo>
                      <a:lnTo>
                        <a:pt x="254" y="7220"/>
                      </a:lnTo>
                      <a:cubicBezTo>
                        <a:pt x="254" y="7982"/>
                        <a:pt x="-317" y="8935"/>
                        <a:pt x="254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2" name="Google Shape;4352;p38"/>
                <p:cNvSpPr/>
                <p:nvPr/>
              </p:nvSpPr>
              <p:spPr>
                <a:xfrm>
                  <a:off x="4646050" y="5030457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8268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3" name="Google Shape;4353;p38"/>
                <p:cNvSpPr/>
                <p:nvPr/>
              </p:nvSpPr>
              <p:spPr>
                <a:xfrm>
                  <a:off x="4499297" y="4945494"/>
                  <a:ext cx="29352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52" h="17011" extrusionOk="0">
                      <a:moveTo>
                        <a:pt x="668" y="9506"/>
                      </a:moveTo>
                      <a:lnTo>
                        <a:pt x="12851" y="16554"/>
                      </a:lnTo>
                      <a:cubicBezTo>
                        <a:pt x="14080" y="17164"/>
                        <a:pt x="15524" y="17164"/>
                        <a:pt x="16753" y="16554"/>
                      </a:cubicBezTo>
                      <a:lnTo>
                        <a:pt x="28460" y="9791"/>
                      </a:lnTo>
                      <a:cubicBezTo>
                        <a:pt x="29602" y="9125"/>
                        <a:pt x="29697" y="8077"/>
                        <a:pt x="28460" y="7506"/>
                      </a:cubicBezTo>
                      <a:lnTo>
                        <a:pt x="16277" y="457"/>
                      </a:lnTo>
                      <a:cubicBezTo>
                        <a:pt x="15048" y="-152"/>
                        <a:pt x="13604" y="-152"/>
                        <a:pt x="12375" y="457"/>
                      </a:cubicBezTo>
                      <a:lnTo>
                        <a:pt x="763" y="7220"/>
                      </a:lnTo>
                      <a:cubicBezTo>
                        <a:pt x="-189" y="7982"/>
                        <a:pt x="-284" y="8934"/>
                        <a:pt x="66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4" name="Google Shape;4354;p38"/>
                <p:cNvSpPr/>
                <p:nvPr/>
              </p:nvSpPr>
              <p:spPr>
                <a:xfrm>
                  <a:off x="4482022" y="493568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7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5" name="Google Shape;4355;p38"/>
                <p:cNvSpPr/>
                <p:nvPr/>
              </p:nvSpPr>
              <p:spPr>
                <a:xfrm>
                  <a:off x="4464795" y="4925682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8268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6" name="Google Shape;4356;p38"/>
                <p:cNvSpPr/>
                <p:nvPr/>
              </p:nvSpPr>
              <p:spPr>
                <a:xfrm>
                  <a:off x="4447522" y="4915490"/>
                  <a:ext cx="29387" cy="17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7202" extrusionOk="0">
                      <a:moveTo>
                        <a:pt x="761" y="9601"/>
                      </a:moveTo>
                      <a:lnTo>
                        <a:pt x="12944" y="16745"/>
                      </a:lnTo>
                      <a:cubicBezTo>
                        <a:pt x="14173" y="17355"/>
                        <a:pt x="15618" y="17355"/>
                        <a:pt x="16846" y="16745"/>
                      </a:cubicBezTo>
                      <a:lnTo>
                        <a:pt x="28458" y="9982"/>
                      </a:lnTo>
                      <a:cubicBezTo>
                        <a:pt x="29600" y="9316"/>
                        <a:pt x="29791" y="8363"/>
                        <a:pt x="28458" y="7792"/>
                      </a:cubicBezTo>
                      <a:lnTo>
                        <a:pt x="16180" y="457"/>
                      </a:lnTo>
                      <a:cubicBezTo>
                        <a:pt x="14951" y="-152"/>
                        <a:pt x="13507" y="-152"/>
                        <a:pt x="12278" y="457"/>
                      </a:cubicBezTo>
                      <a:lnTo>
                        <a:pt x="666" y="7220"/>
                      </a:lnTo>
                      <a:cubicBezTo>
                        <a:pt x="-190" y="8077"/>
                        <a:pt x="-286" y="8935"/>
                        <a:pt x="761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7" name="Google Shape;4357;p38"/>
                <p:cNvSpPr/>
                <p:nvPr/>
              </p:nvSpPr>
              <p:spPr>
                <a:xfrm>
                  <a:off x="4624469" y="5017884"/>
                  <a:ext cx="34098" cy="193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98" h="19393" extrusionOk="0">
                      <a:moveTo>
                        <a:pt x="1035" y="9411"/>
                      </a:moveTo>
                      <a:lnTo>
                        <a:pt x="17691" y="18936"/>
                      </a:lnTo>
                      <a:cubicBezTo>
                        <a:pt x="18887" y="19546"/>
                        <a:pt x="20303" y="19546"/>
                        <a:pt x="21499" y="18936"/>
                      </a:cubicBezTo>
                      <a:lnTo>
                        <a:pt x="33205" y="12268"/>
                      </a:lnTo>
                      <a:cubicBezTo>
                        <a:pt x="34348" y="11602"/>
                        <a:pt x="34443" y="10554"/>
                        <a:pt x="33205" y="9982"/>
                      </a:cubicBezTo>
                      <a:lnTo>
                        <a:pt x="16549" y="457"/>
                      </a:lnTo>
                      <a:cubicBezTo>
                        <a:pt x="15321" y="-152"/>
                        <a:pt x="13876" y="-152"/>
                        <a:pt x="12647" y="457"/>
                      </a:cubicBezTo>
                      <a:lnTo>
                        <a:pt x="1035" y="7220"/>
                      </a:lnTo>
                      <a:cubicBezTo>
                        <a:pt x="-297" y="7887"/>
                        <a:pt x="-392" y="8839"/>
                        <a:pt x="1035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8" name="Google Shape;4358;p38"/>
                <p:cNvSpPr/>
                <p:nvPr/>
              </p:nvSpPr>
              <p:spPr>
                <a:xfrm>
                  <a:off x="4516514" y="4955590"/>
                  <a:ext cx="33778" cy="19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78" h="19392" extrusionOk="0">
                      <a:moveTo>
                        <a:pt x="679" y="9411"/>
                      </a:moveTo>
                      <a:lnTo>
                        <a:pt x="17335" y="18936"/>
                      </a:lnTo>
                      <a:cubicBezTo>
                        <a:pt x="18563" y="19545"/>
                        <a:pt x="20008" y="19545"/>
                        <a:pt x="21237" y="18936"/>
                      </a:cubicBezTo>
                      <a:lnTo>
                        <a:pt x="32849" y="12173"/>
                      </a:lnTo>
                      <a:cubicBezTo>
                        <a:pt x="33991" y="11506"/>
                        <a:pt x="34181" y="10554"/>
                        <a:pt x="32849" y="9982"/>
                      </a:cubicBezTo>
                      <a:lnTo>
                        <a:pt x="16193" y="457"/>
                      </a:lnTo>
                      <a:cubicBezTo>
                        <a:pt x="14964" y="-152"/>
                        <a:pt x="13519" y="-152"/>
                        <a:pt x="12290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59" name="Google Shape;4359;p38"/>
                <p:cNvSpPr/>
                <p:nvPr/>
              </p:nvSpPr>
              <p:spPr>
                <a:xfrm>
                  <a:off x="4538177" y="4968068"/>
                  <a:ext cx="98308" cy="568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308" h="56826" extrusionOk="0">
                      <a:moveTo>
                        <a:pt x="716" y="9411"/>
                      </a:moveTo>
                      <a:lnTo>
                        <a:pt x="81902" y="56369"/>
                      </a:lnTo>
                      <a:cubicBezTo>
                        <a:pt x="83131" y="56978"/>
                        <a:pt x="84576" y="56978"/>
                        <a:pt x="85804" y="56369"/>
                      </a:cubicBezTo>
                      <a:lnTo>
                        <a:pt x="97416" y="49606"/>
                      </a:lnTo>
                      <a:cubicBezTo>
                        <a:pt x="98558" y="48939"/>
                        <a:pt x="98653" y="47987"/>
                        <a:pt x="97416" y="47415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887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0" name="Google Shape;4360;p38"/>
                <p:cNvSpPr/>
                <p:nvPr/>
              </p:nvSpPr>
              <p:spPr>
                <a:xfrm>
                  <a:off x="4683753" y="5013502"/>
                  <a:ext cx="29387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87" h="16916" extrusionOk="0">
                      <a:moveTo>
                        <a:pt x="761" y="9411"/>
                      </a:moveTo>
                      <a:lnTo>
                        <a:pt x="12944" y="16459"/>
                      </a:lnTo>
                      <a:cubicBezTo>
                        <a:pt x="14173" y="17069"/>
                        <a:pt x="15618" y="17069"/>
                        <a:pt x="16846" y="16459"/>
                      </a:cubicBezTo>
                      <a:lnTo>
                        <a:pt x="28458" y="9792"/>
                      </a:lnTo>
                      <a:cubicBezTo>
                        <a:pt x="29600" y="9125"/>
                        <a:pt x="29791" y="8077"/>
                        <a:pt x="28458" y="7506"/>
                      </a:cubicBezTo>
                      <a:lnTo>
                        <a:pt x="16275" y="457"/>
                      </a:lnTo>
                      <a:cubicBezTo>
                        <a:pt x="15047" y="-152"/>
                        <a:pt x="13602" y="-152"/>
                        <a:pt x="12373" y="457"/>
                      </a:cubicBezTo>
                      <a:lnTo>
                        <a:pt x="666" y="7125"/>
                      </a:lnTo>
                      <a:cubicBezTo>
                        <a:pt x="-190" y="7792"/>
                        <a:pt x="-286" y="8839"/>
                        <a:pt x="761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1" name="Google Shape;4361;p38"/>
                <p:cNvSpPr/>
                <p:nvPr/>
              </p:nvSpPr>
              <p:spPr>
                <a:xfrm>
                  <a:off x="4666502" y="5003310"/>
                  <a:ext cx="2937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4" h="17106" extrusionOk="0">
                      <a:moveTo>
                        <a:pt x="690" y="9601"/>
                      </a:moveTo>
                      <a:lnTo>
                        <a:pt x="12873" y="16650"/>
                      </a:lnTo>
                      <a:cubicBezTo>
                        <a:pt x="14102" y="17259"/>
                        <a:pt x="15546" y="17259"/>
                        <a:pt x="16775" y="16650"/>
                      </a:cubicBezTo>
                      <a:lnTo>
                        <a:pt x="28482" y="9982"/>
                      </a:lnTo>
                      <a:cubicBezTo>
                        <a:pt x="29624" y="9316"/>
                        <a:pt x="29719" y="8268"/>
                        <a:pt x="28482" y="7696"/>
                      </a:cubicBezTo>
                      <a:lnTo>
                        <a:pt x="16109" y="457"/>
                      </a:lnTo>
                      <a:cubicBezTo>
                        <a:pt x="14880" y="-152"/>
                        <a:pt x="13435" y="-152"/>
                        <a:pt x="12207" y="457"/>
                      </a:cubicBezTo>
                      <a:lnTo>
                        <a:pt x="595" y="7220"/>
                      </a:lnTo>
                      <a:cubicBezTo>
                        <a:pt x="-167" y="7982"/>
                        <a:pt x="-262" y="9030"/>
                        <a:pt x="69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2" name="Google Shape;4362;p38"/>
                <p:cNvSpPr/>
                <p:nvPr/>
              </p:nvSpPr>
              <p:spPr>
                <a:xfrm>
                  <a:off x="4649277" y="4993405"/>
                  <a:ext cx="2931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7011" extrusionOk="0">
                      <a:moveTo>
                        <a:pt x="688" y="9506"/>
                      </a:moveTo>
                      <a:lnTo>
                        <a:pt x="12871" y="16554"/>
                      </a:lnTo>
                      <a:cubicBezTo>
                        <a:pt x="14099" y="17164"/>
                        <a:pt x="15544" y="17164"/>
                        <a:pt x="16773" y="16554"/>
                      </a:cubicBezTo>
                      <a:lnTo>
                        <a:pt x="28385" y="9791"/>
                      </a:lnTo>
                      <a:cubicBezTo>
                        <a:pt x="29527" y="9125"/>
                        <a:pt x="29717" y="8077"/>
                        <a:pt x="28385" y="7506"/>
                      </a:cubicBezTo>
                      <a:lnTo>
                        <a:pt x="16202" y="457"/>
                      </a:lnTo>
                      <a:cubicBezTo>
                        <a:pt x="14973" y="-152"/>
                        <a:pt x="13528" y="-152"/>
                        <a:pt x="12299" y="457"/>
                      </a:cubicBezTo>
                      <a:lnTo>
                        <a:pt x="973" y="7220"/>
                      </a:lnTo>
                      <a:cubicBezTo>
                        <a:pt x="-169" y="7982"/>
                        <a:pt x="-359" y="8934"/>
                        <a:pt x="688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3" name="Google Shape;4363;p38"/>
                <p:cNvSpPr/>
                <p:nvPr/>
              </p:nvSpPr>
              <p:spPr>
                <a:xfrm>
                  <a:off x="4631964" y="4983594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52" y="17069"/>
                        <a:pt x="15568" y="17069"/>
                        <a:pt x="16764" y="16459"/>
                      </a:cubicBezTo>
                      <a:lnTo>
                        <a:pt x="28470" y="9696"/>
                      </a:lnTo>
                      <a:cubicBezTo>
                        <a:pt x="29613" y="9030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506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4" name="Google Shape;4364;p38"/>
                <p:cNvSpPr/>
                <p:nvPr/>
              </p:nvSpPr>
              <p:spPr>
                <a:xfrm>
                  <a:off x="4614700" y="4973593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650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982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5" name="Google Shape;4365;p38"/>
                <p:cNvSpPr/>
                <p:nvPr/>
              </p:nvSpPr>
              <p:spPr>
                <a:xfrm>
                  <a:off x="4597237" y="4963591"/>
                  <a:ext cx="295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41" h="16916" extrusionOk="0">
                      <a:moveTo>
                        <a:pt x="857" y="9411"/>
                      </a:moveTo>
                      <a:lnTo>
                        <a:pt x="13135" y="16459"/>
                      </a:lnTo>
                      <a:cubicBezTo>
                        <a:pt x="14363" y="17069"/>
                        <a:pt x="15808" y="17069"/>
                        <a:pt x="17037" y="16459"/>
                      </a:cubicBezTo>
                      <a:lnTo>
                        <a:pt x="28648" y="9792"/>
                      </a:lnTo>
                      <a:cubicBezTo>
                        <a:pt x="29791" y="9125"/>
                        <a:pt x="29886" y="8077"/>
                        <a:pt x="28648" y="7506"/>
                      </a:cubicBezTo>
                      <a:lnTo>
                        <a:pt x="16466" y="457"/>
                      </a:lnTo>
                      <a:cubicBezTo>
                        <a:pt x="15237" y="-152"/>
                        <a:pt x="13792" y="-152"/>
                        <a:pt x="12563" y="457"/>
                      </a:cubicBezTo>
                      <a:lnTo>
                        <a:pt x="857" y="7220"/>
                      </a:lnTo>
                      <a:cubicBezTo>
                        <a:pt x="-286" y="7791"/>
                        <a:pt x="-286" y="8458"/>
                        <a:pt x="85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6" name="Google Shape;4366;p38"/>
                <p:cNvSpPr/>
                <p:nvPr/>
              </p:nvSpPr>
              <p:spPr>
                <a:xfrm>
                  <a:off x="4580242" y="4953400"/>
                  <a:ext cx="29308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08" h="17106" extrusionOk="0">
                      <a:moveTo>
                        <a:pt x="624" y="9601"/>
                      </a:moveTo>
                      <a:lnTo>
                        <a:pt x="12807" y="16650"/>
                      </a:lnTo>
                      <a:cubicBezTo>
                        <a:pt x="14036" y="17259"/>
                        <a:pt x="15481" y="17259"/>
                        <a:pt x="16709" y="16650"/>
                      </a:cubicBezTo>
                      <a:lnTo>
                        <a:pt x="28416" y="9887"/>
                      </a:lnTo>
                      <a:cubicBezTo>
                        <a:pt x="29558" y="9220"/>
                        <a:pt x="29654" y="8268"/>
                        <a:pt x="28416" y="7601"/>
                      </a:cubicBezTo>
                      <a:lnTo>
                        <a:pt x="16709" y="457"/>
                      </a:lnTo>
                      <a:cubicBezTo>
                        <a:pt x="15481" y="-152"/>
                        <a:pt x="14036" y="-152"/>
                        <a:pt x="12807" y="457"/>
                      </a:cubicBezTo>
                      <a:lnTo>
                        <a:pt x="1195" y="7220"/>
                      </a:lnTo>
                      <a:cubicBezTo>
                        <a:pt x="-232" y="8077"/>
                        <a:pt x="-327" y="9125"/>
                        <a:pt x="624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7" name="Google Shape;4367;p38"/>
                <p:cNvSpPr/>
                <p:nvPr/>
              </p:nvSpPr>
              <p:spPr>
                <a:xfrm>
                  <a:off x="4562889" y="4943589"/>
                  <a:ext cx="29375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5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696"/>
                      </a:lnTo>
                      <a:cubicBezTo>
                        <a:pt x="29589" y="9030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887"/>
                        <a:pt x="-297" y="9411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8" name="Google Shape;4368;p38"/>
                <p:cNvSpPr/>
                <p:nvPr/>
              </p:nvSpPr>
              <p:spPr>
                <a:xfrm>
                  <a:off x="4545668" y="4933492"/>
                  <a:ext cx="29333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33" h="17487" extrusionOk="0">
                      <a:moveTo>
                        <a:pt x="649" y="9982"/>
                      </a:moveTo>
                      <a:lnTo>
                        <a:pt x="12832" y="17031"/>
                      </a:lnTo>
                      <a:cubicBezTo>
                        <a:pt x="14060" y="17640"/>
                        <a:pt x="15505" y="17640"/>
                        <a:pt x="16734" y="17031"/>
                      </a:cubicBezTo>
                      <a:lnTo>
                        <a:pt x="28441" y="10363"/>
                      </a:lnTo>
                      <a:cubicBezTo>
                        <a:pt x="29583" y="9696"/>
                        <a:pt x="29678" y="8649"/>
                        <a:pt x="28441" y="8077"/>
                      </a:cubicBezTo>
                      <a:lnTo>
                        <a:pt x="16448" y="457"/>
                      </a:lnTo>
                      <a:cubicBezTo>
                        <a:pt x="15253" y="-152"/>
                        <a:pt x="13837" y="-152"/>
                        <a:pt x="12641" y="457"/>
                      </a:cubicBezTo>
                      <a:lnTo>
                        <a:pt x="934" y="7125"/>
                      </a:lnTo>
                      <a:cubicBezTo>
                        <a:pt x="-208" y="7982"/>
                        <a:pt x="-303" y="9030"/>
                        <a:pt x="649" y="9982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69" name="Google Shape;4369;p38"/>
                <p:cNvSpPr/>
                <p:nvPr/>
              </p:nvSpPr>
              <p:spPr>
                <a:xfrm>
                  <a:off x="4528402" y="4923967"/>
                  <a:ext cx="29313" cy="166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13" h="16630" extrusionOk="0">
                      <a:moveTo>
                        <a:pt x="688" y="9125"/>
                      </a:moveTo>
                      <a:lnTo>
                        <a:pt x="12871" y="16173"/>
                      </a:lnTo>
                      <a:cubicBezTo>
                        <a:pt x="14099" y="16783"/>
                        <a:pt x="15544" y="16783"/>
                        <a:pt x="16773" y="16173"/>
                      </a:cubicBezTo>
                      <a:lnTo>
                        <a:pt x="28384" y="9506"/>
                      </a:lnTo>
                      <a:cubicBezTo>
                        <a:pt x="29527" y="8839"/>
                        <a:pt x="29717" y="7791"/>
                        <a:pt x="28384" y="7220"/>
                      </a:cubicBezTo>
                      <a:lnTo>
                        <a:pt x="16487" y="457"/>
                      </a:lnTo>
                      <a:cubicBezTo>
                        <a:pt x="15259" y="-152"/>
                        <a:pt x="13814" y="-152"/>
                        <a:pt x="12585" y="457"/>
                      </a:cubicBezTo>
                      <a:lnTo>
                        <a:pt x="973" y="7220"/>
                      </a:lnTo>
                      <a:cubicBezTo>
                        <a:pt x="-169" y="7601"/>
                        <a:pt x="-359" y="8553"/>
                        <a:pt x="688" y="9125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0" name="Google Shape;4370;p38"/>
                <p:cNvSpPr/>
                <p:nvPr/>
              </p:nvSpPr>
              <p:spPr>
                <a:xfrm>
                  <a:off x="4511410" y="4913585"/>
                  <a:ext cx="290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041" h="17011" extrusionOk="0">
                      <a:moveTo>
                        <a:pt x="357" y="9506"/>
                      </a:moveTo>
                      <a:lnTo>
                        <a:pt x="12635" y="16554"/>
                      </a:lnTo>
                      <a:cubicBezTo>
                        <a:pt x="13830" y="17164"/>
                        <a:pt x="15247" y="17164"/>
                        <a:pt x="16442" y="16554"/>
                      </a:cubicBezTo>
                      <a:lnTo>
                        <a:pt x="28149" y="9792"/>
                      </a:lnTo>
                      <a:cubicBezTo>
                        <a:pt x="29291" y="9125"/>
                        <a:pt x="29386" y="8172"/>
                        <a:pt x="28149" y="7506"/>
                      </a:cubicBezTo>
                      <a:lnTo>
                        <a:pt x="15966" y="457"/>
                      </a:lnTo>
                      <a:cubicBezTo>
                        <a:pt x="14737" y="-152"/>
                        <a:pt x="13293" y="-152"/>
                        <a:pt x="12064" y="457"/>
                      </a:cubicBezTo>
                      <a:lnTo>
                        <a:pt x="357" y="7220"/>
                      </a:lnTo>
                      <a:cubicBezTo>
                        <a:pt x="-119" y="7982"/>
                        <a:pt x="-119" y="8934"/>
                        <a:pt x="357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1" name="Google Shape;4371;p38"/>
                <p:cNvSpPr/>
                <p:nvPr/>
              </p:nvSpPr>
              <p:spPr>
                <a:xfrm>
                  <a:off x="4493824" y="4903774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696"/>
                      </a:lnTo>
                      <a:cubicBezTo>
                        <a:pt x="29650" y="9030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2" name="Google Shape;4372;p38"/>
                <p:cNvSpPr/>
                <p:nvPr/>
              </p:nvSpPr>
              <p:spPr>
                <a:xfrm>
                  <a:off x="4701039" y="5023503"/>
                  <a:ext cx="42331" cy="244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31" h="24441" extrusionOk="0">
                      <a:moveTo>
                        <a:pt x="607" y="9411"/>
                      </a:moveTo>
                      <a:lnTo>
                        <a:pt x="25829" y="23984"/>
                      </a:lnTo>
                      <a:cubicBezTo>
                        <a:pt x="27058" y="24594"/>
                        <a:pt x="28503" y="24594"/>
                        <a:pt x="29732" y="23984"/>
                      </a:cubicBezTo>
                      <a:lnTo>
                        <a:pt x="41439" y="17221"/>
                      </a:lnTo>
                      <a:cubicBezTo>
                        <a:pt x="42581" y="16555"/>
                        <a:pt x="42676" y="15602"/>
                        <a:pt x="41439" y="15031"/>
                      </a:cubicBezTo>
                      <a:lnTo>
                        <a:pt x="16121" y="457"/>
                      </a:lnTo>
                      <a:cubicBezTo>
                        <a:pt x="14892" y="-152"/>
                        <a:pt x="13448" y="-152"/>
                        <a:pt x="12219" y="457"/>
                      </a:cubicBezTo>
                      <a:lnTo>
                        <a:pt x="607" y="7220"/>
                      </a:lnTo>
                      <a:cubicBezTo>
                        <a:pt x="-154" y="7792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3" name="Google Shape;4373;p38"/>
                <p:cNvSpPr/>
                <p:nvPr/>
              </p:nvSpPr>
              <p:spPr>
                <a:xfrm>
                  <a:off x="4675609" y="5027945"/>
                  <a:ext cx="29345" cy="171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5" h="17142" extrusionOk="0">
                      <a:moveTo>
                        <a:pt x="720" y="9541"/>
                      </a:moveTo>
                      <a:lnTo>
                        <a:pt x="12903" y="16685"/>
                      </a:lnTo>
                      <a:cubicBezTo>
                        <a:pt x="14131" y="17295"/>
                        <a:pt x="15576" y="17295"/>
                        <a:pt x="16805" y="16685"/>
                      </a:cubicBezTo>
                      <a:lnTo>
                        <a:pt x="28416" y="9923"/>
                      </a:lnTo>
                      <a:cubicBezTo>
                        <a:pt x="29559" y="9256"/>
                        <a:pt x="29749" y="8303"/>
                        <a:pt x="28416" y="7732"/>
                      </a:cubicBezTo>
                      <a:lnTo>
                        <a:pt x="16519" y="493"/>
                      </a:lnTo>
                      <a:cubicBezTo>
                        <a:pt x="15302" y="-164"/>
                        <a:pt x="13834" y="-164"/>
                        <a:pt x="12617" y="493"/>
                      </a:cubicBezTo>
                      <a:lnTo>
                        <a:pt x="1005" y="7256"/>
                      </a:lnTo>
                      <a:cubicBezTo>
                        <a:pt x="-232" y="8017"/>
                        <a:pt x="-327" y="8970"/>
                        <a:pt x="720" y="954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4" name="Google Shape;4374;p38"/>
                <p:cNvSpPr/>
                <p:nvPr/>
              </p:nvSpPr>
              <p:spPr>
                <a:xfrm>
                  <a:off x="4658328" y="5018170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5" name="Google Shape;4375;p38"/>
                <p:cNvSpPr/>
                <p:nvPr/>
              </p:nvSpPr>
              <p:spPr>
                <a:xfrm>
                  <a:off x="4641064" y="5008168"/>
                  <a:ext cx="2934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6916" extrusionOk="0">
                      <a:moveTo>
                        <a:pt x="716" y="9411"/>
                      </a:moveTo>
                      <a:lnTo>
                        <a:pt x="12898" y="16459"/>
                      </a:lnTo>
                      <a:cubicBezTo>
                        <a:pt x="14127" y="17069"/>
                        <a:pt x="15572" y="17069"/>
                        <a:pt x="16801" y="16459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077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125"/>
                      </a:lnTo>
                      <a:cubicBezTo>
                        <a:pt x="-141" y="7791"/>
                        <a:pt x="-331" y="8839"/>
                        <a:pt x="716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6" name="Google Shape;4376;p38"/>
                <p:cNvSpPr/>
                <p:nvPr/>
              </p:nvSpPr>
              <p:spPr>
                <a:xfrm>
                  <a:off x="4623779" y="4998072"/>
                  <a:ext cx="29363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7011" extrusionOk="0">
                      <a:moveTo>
                        <a:pt x="679" y="9506"/>
                      </a:moveTo>
                      <a:lnTo>
                        <a:pt x="12957" y="16554"/>
                      </a:lnTo>
                      <a:cubicBezTo>
                        <a:pt x="14185" y="17164"/>
                        <a:pt x="15630" y="17164"/>
                        <a:pt x="16859" y="16554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982"/>
                        <a:pt x="-273" y="8935"/>
                        <a:pt x="679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7" name="Google Shape;4377;p38"/>
                <p:cNvSpPr/>
                <p:nvPr/>
              </p:nvSpPr>
              <p:spPr>
                <a:xfrm>
                  <a:off x="4606671" y="4988070"/>
                  <a:ext cx="29244" cy="171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44" h="17106" extrusionOk="0">
                      <a:moveTo>
                        <a:pt x="560" y="9601"/>
                      </a:moveTo>
                      <a:lnTo>
                        <a:pt x="12742" y="16650"/>
                      </a:lnTo>
                      <a:cubicBezTo>
                        <a:pt x="13971" y="17259"/>
                        <a:pt x="15416" y="17259"/>
                        <a:pt x="16645" y="16650"/>
                      </a:cubicBezTo>
                      <a:lnTo>
                        <a:pt x="28352" y="9697"/>
                      </a:lnTo>
                      <a:cubicBezTo>
                        <a:pt x="29494" y="9030"/>
                        <a:pt x="29589" y="8077"/>
                        <a:pt x="28352" y="7506"/>
                      </a:cubicBezTo>
                      <a:lnTo>
                        <a:pt x="16169" y="457"/>
                      </a:lnTo>
                      <a:cubicBezTo>
                        <a:pt x="14940" y="-152"/>
                        <a:pt x="13495" y="-152"/>
                        <a:pt x="12267" y="457"/>
                      </a:cubicBezTo>
                      <a:lnTo>
                        <a:pt x="655" y="7220"/>
                      </a:lnTo>
                      <a:cubicBezTo>
                        <a:pt x="-202" y="7982"/>
                        <a:pt x="-202" y="9030"/>
                        <a:pt x="560" y="960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8" name="Google Shape;4378;p38"/>
                <p:cNvSpPr/>
                <p:nvPr/>
              </p:nvSpPr>
              <p:spPr>
                <a:xfrm>
                  <a:off x="4589253" y="4978260"/>
                  <a:ext cx="29376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6916" extrusionOk="0">
                      <a:moveTo>
                        <a:pt x="750" y="9411"/>
                      </a:moveTo>
                      <a:lnTo>
                        <a:pt x="12933" y="16459"/>
                      </a:lnTo>
                      <a:cubicBezTo>
                        <a:pt x="14161" y="17069"/>
                        <a:pt x="15606" y="17069"/>
                        <a:pt x="16835" y="16459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125"/>
                      </a:lnTo>
                      <a:cubicBezTo>
                        <a:pt x="-202" y="7792"/>
                        <a:pt x="-297" y="8839"/>
                        <a:pt x="75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79" name="Google Shape;4379;p38"/>
                <p:cNvSpPr/>
                <p:nvPr/>
              </p:nvSpPr>
              <p:spPr>
                <a:xfrm>
                  <a:off x="4572002" y="4968259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861" y="16459"/>
                      </a:lnTo>
                      <a:cubicBezTo>
                        <a:pt x="14090" y="17069"/>
                        <a:pt x="15535" y="17069"/>
                        <a:pt x="16764" y="16459"/>
                      </a:cubicBezTo>
                      <a:lnTo>
                        <a:pt x="28470" y="9792"/>
                      </a:lnTo>
                      <a:cubicBezTo>
                        <a:pt x="29613" y="9125"/>
                        <a:pt x="29708" y="8077"/>
                        <a:pt x="28470" y="7506"/>
                      </a:cubicBezTo>
                      <a:lnTo>
                        <a:pt x="16193" y="457"/>
                      </a:lnTo>
                      <a:cubicBezTo>
                        <a:pt x="14997" y="-152"/>
                        <a:pt x="13581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2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0" name="Google Shape;4380;p38"/>
                <p:cNvSpPr/>
                <p:nvPr/>
              </p:nvSpPr>
              <p:spPr>
                <a:xfrm>
                  <a:off x="4554738" y="4958162"/>
                  <a:ext cx="29341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41" h="17011" extrusionOk="0">
                      <a:moveTo>
                        <a:pt x="716" y="9506"/>
                      </a:moveTo>
                      <a:lnTo>
                        <a:pt x="12898" y="16554"/>
                      </a:lnTo>
                      <a:cubicBezTo>
                        <a:pt x="14127" y="17164"/>
                        <a:pt x="15572" y="17164"/>
                        <a:pt x="16801" y="16554"/>
                      </a:cubicBezTo>
                      <a:lnTo>
                        <a:pt x="28412" y="9792"/>
                      </a:lnTo>
                      <a:cubicBezTo>
                        <a:pt x="29554" y="9125"/>
                        <a:pt x="29745" y="8172"/>
                        <a:pt x="28412" y="7506"/>
                      </a:cubicBezTo>
                      <a:lnTo>
                        <a:pt x="16230" y="457"/>
                      </a:lnTo>
                      <a:cubicBezTo>
                        <a:pt x="15001" y="-152"/>
                        <a:pt x="13556" y="-152"/>
                        <a:pt x="12327" y="457"/>
                      </a:cubicBezTo>
                      <a:lnTo>
                        <a:pt x="716" y="7220"/>
                      </a:lnTo>
                      <a:cubicBezTo>
                        <a:pt x="-141" y="7982"/>
                        <a:pt x="-331" y="8935"/>
                        <a:pt x="716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1" name="Google Shape;4381;p38"/>
                <p:cNvSpPr/>
                <p:nvPr/>
              </p:nvSpPr>
              <p:spPr>
                <a:xfrm>
                  <a:off x="4537453" y="4948351"/>
                  <a:ext cx="29363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63" h="16916" extrusionOk="0">
                      <a:moveTo>
                        <a:pt x="679" y="9411"/>
                      </a:moveTo>
                      <a:lnTo>
                        <a:pt x="12957" y="16459"/>
                      </a:lnTo>
                      <a:cubicBezTo>
                        <a:pt x="14185" y="17069"/>
                        <a:pt x="15630" y="17069"/>
                        <a:pt x="16859" y="16459"/>
                      </a:cubicBezTo>
                      <a:lnTo>
                        <a:pt x="28471" y="9696"/>
                      </a:lnTo>
                      <a:cubicBezTo>
                        <a:pt x="29613" y="9030"/>
                        <a:pt x="29708" y="8077"/>
                        <a:pt x="28471" y="7506"/>
                      </a:cubicBezTo>
                      <a:lnTo>
                        <a:pt x="16288" y="457"/>
                      </a:lnTo>
                      <a:cubicBezTo>
                        <a:pt x="15059" y="-152"/>
                        <a:pt x="13614" y="-152"/>
                        <a:pt x="12385" y="457"/>
                      </a:cubicBezTo>
                      <a:lnTo>
                        <a:pt x="679" y="7220"/>
                      </a:lnTo>
                      <a:cubicBezTo>
                        <a:pt x="-178" y="7791"/>
                        <a:pt x="-273" y="8839"/>
                        <a:pt x="679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2" name="Google Shape;4382;p38"/>
                <p:cNvSpPr/>
                <p:nvPr/>
              </p:nvSpPr>
              <p:spPr>
                <a:xfrm>
                  <a:off x="4520202" y="4938350"/>
                  <a:ext cx="29291" cy="16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291" h="16916" extrusionOk="0">
                      <a:moveTo>
                        <a:pt x="607" y="9411"/>
                      </a:moveTo>
                      <a:lnTo>
                        <a:pt x="12790" y="16459"/>
                      </a:lnTo>
                      <a:cubicBezTo>
                        <a:pt x="14019" y="17069"/>
                        <a:pt x="15464" y="17069"/>
                        <a:pt x="16692" y="16459"/>
                      </a:cubicBezTo>
                      <a:lnTo>
                        <a:pt x="28399" y="9791"/>
                      </a:lnTo>
                      <a:cubicBezTo>
                        <a:pt x="29541" y="9125"/>
                        <a:pt x="29636" y="8077"/>
                        <a:pt x="28399" y="7506"/>
                      </a:cubicBezTo>
                      <a:lnTo>
                        <a:pt x="16121" y="457"/>
                      </a:lnTo>
                      <a:cubicBezTo>
                        <a:pt x="14893" y="-152"/>
                        <a:pt x="13448" y="-152"/>
                        <a:pt x="12219" y="457"/>
                      </a:cubicBezTo>
                      <a:lnTo>
                        <a:pt x="607" y="7124"/>
                      </a:lnTo>
                      <a:cubicBezTo>
                        <a:pt x="-154" y="7791"/>
                        <a:pt x="-249" y="8839"/>
                        <a:pt x="607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3" name="Google Shape;4383;p38"/>
                <p:cNvSpPr/>
                <p:nvPr/>
              </p:nvSpPr>
              <p:spPr>
                <a:xfrm>
                  <a:off x="4502927" y="4928253"/>
                  <a:ext cx="29376" cy="1701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376" h="17011" extrusionOk="0">
                      <a:moveTo>
                        <a:pt x="750" y="9506"/>
                      </a:moveTo>
                      <a:lnTo>
                        <a:pt x="12933" y="16555"/>
                      </a:lnTo>
                      <a:cubicBezTo>
                        <a:pt x="14161" y="17164"/>
                        <a:pt x="15606" y="17164"/>
                        <a:pt x="16835" y="16555"/>
                      </a:cubicBezTo>
                      <a:lnTo>
                        <a:pt x="28447" y="9792"/>
                      </a:lnTo>
                      <a:cubicBezTo>
                        <a:pt x="29589" y="9125"/>
                        <a:pt x="29779" y="8077"/>
                        <a:pt x="28447" y="7506"/>
                      </a:cubicBezTo>
                      <a:lnTo>
                        <a:pt x="16264" y="457"/>
                      </a:lnTo>
                      <a:cubicBezTo>
                        <a:pt x="15035" y="-152"/>
                        <a:pt x="13590" y="-152"/>
                        <a:pt x="12362" y="457"/>
                      </a:cubicBezTo>
                      <a:lnTo>
                        <a:pt x="750" y="7220"/>
                      </a:lnTo>
                      <a:cubicBezTo>
                        <a:pt x="-202" y="7982"/>
                        <a:pt x="-297" y="8934"/>
                        <a:pt x="75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4" name="Google Shape;4384;p38"/>
                <p:cNvSpPr/>
                <p:nvPr/>
              </p:nvSpPr>
              <p:spPr>
                <a:xfrm>
                  <a:off x="4464204" y="4906060"/>
                  <a:ext cx="50834" cy="289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34" h="28917" extrusionOk="0">
                      <a:moveTo>
                        <a:pt x="830" y="9411"/>
                      </a:moveTo>
                      <a:lnTo>
                        <a:pt x="34428" y="28461"/>
                      </a:lnTo>
                      <a:cubicBezTo>
                        <a:pt x="35624" y="29070"/>
                        <a:pt x="37040" y="29070"/>
                        <a:pt x="38235" y="28461"/>
                      </a:cubicBezTo>
                      <a:lnTo>
                        <a:pt x="49942" y="21698"/>
                      </a:lnTo>
                      <a:cubicBezTo>
                        <a:pt x="51084" y="21031"/>
                        <a:pt x="51179" y="20079"/>
                        <a:pt x="49942" y="19507"/>
                      </a:cubicBezTo>
                      <a:lnTo>
                        <a:pt x="16344" y="457"/>
                      </a:lnTo>
                      <a:cubicBezTo>
                        <a:pt x="15116" y="-152"/>
                        <a:pt x="13671" y="-152"/>
                        <a:pt x="12442" y="457"/>
                      </a:cubicBezTo>
                      <a:lnTo>
                        <a:pt x="830" y="7125"/>
                      </a:lnTo>
                      <a:cubicBezTo>
                        <a:pt x="-26" y="7792"/>
                        <a:pt x="-502" y="8839"/>
                        <a:pt x="830" y="9411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85" name="Google Shape;4385;p38"/>
                <p:cNvSpPr/>
                <p:nvPr/>
              </p:nvSpPr>
              <p:spPr>
                <a:xfrm>
                  <a:off x="4692687" y="5037982"/>
                  <a:ext cx="33968" cy="19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968" h="19459" extrusionOk="0">
                      <a:moveTo>
                        <a:pt x="870" y="9506"/>
                      </a:moveTo>
                      <a:lnTo>
                        <a:pt x="17526" y="19031"/>
                      </a:lnTo>
                      <a:cubicBezTo>
                        <a:pt x="18764" y="19603"/>
                        <a:pt x="20190" y="19603"/>
                        <a:pt x="21428" y="19031"/>
                      </a:cubicBezTo>
                      <a:lnTo>
                        <a:pt x="33040" y="12268"/>
                      </a:lnTo>
                      <a:cubicBezTo>
                        <a:pt x="34182" y="11602"/>
                        <a:pt x="34372" y="10554"/>
                        <a:pt x="33040" y="9982"/>
                      </a:cubicBezTo>
                      <a:lnTo>
                        <a:pt x="16384" y="457"/>
                      </a:lnTo>
                      <a:cubicBezTo>
                        <a:pt x="15155" y="-152"/>
                        <a:pt x="13710" y="-152"/>
                        <a:pt x="12481" y="457"/>
                      </a:cubicBezTo>
                      <a:lnTo>
                        <a:pt x="870" y="7220"/>
                      </a:lnTo>
                      <a:cubicBezTo>
                        <a:pt x="13" y="7982"/>
                        <a:pt x="-558" y="8934"/>
                        <a:pt x="870" y="9506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4386" name="Google Shape;4386;p38"/>
              <p:cNvGrpSpPr/>
              <p:nvPr/>
            </p:nvGrpSpPr>
            <p:grpSpPr>
              <a:xfrm>
                <a:off x="4543079" y="4626313"/>
                <a:ext cx="286486" cy="386884"/>
                <a:chOff x="4543079" y="4626313"/>
                <a:chExt cx="286486" cy="386884"/>
              </a:xfrm>
            </p:grpSpPr>
            <p:grpSp>
              <p:nvGrpSpPr>
                <p:cNvPr id="4387" name="Google Shape;4387;p38"/>
                <p:cNvGrpSpPr/>
                <p:nvPr/>
              </p:nvGrpSpPr>
              <p:grpSpPr>
                <a:xfrm>
                  <a:off x="4543079" y="4626313"/>
                  <a:ext cx="286486" cy="386884"/>
                  <a:chOff x="4543079" y="4626313"/>
                  <a:chExt cx="286486" cy="386884"/>
                </a:xfrm>
              </p:grpSpPr>
              <p:sp>
                <p:nvSpPr>
                  <p:cNvPr id="4388" name="Google Shape;4388;p38"/>
                  <p:cNvSpPr/>
                  <p:nvPr/>
                </p:nvSpPr>
                <p:spPr>
                  <a:xfrm>
                    <a:off x="4543081" y="4626313"/>
                    <a:ext cx="286484" cy="3868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484" h="386884" extrusionOk="0">
                        <a:moveTo>
                          <a:pt x="277062" y="386884"/>
                        </a:moveTo>
                        <a:lnTo>
                          <a:pt x="277062" y="386884"/>
                        </a:lnTo>
                        <a:lnTo>
                          <a:pt x="0" y="226674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2880" y="152559"/>
                          <a:pt x="286511" y="158884"/>
                          <a:pt x="286485" y="165714"/>
                        </a:cubicBezTo>
                        <a:lnTo>
                          <a:pt x="286485" y="370310"/>
                        </a:lnTo>
                        <a:cubicBezTo>
                          <a:pt x="284867" y="380883"/>
                          <a:pt x="282963" y="383836"/>
                          <a:pt x="277062" y="386884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89" name="Google Shape;4389;p38"/>
                  <p:cNvSpPr/>
                  <p:nvPr/>
                </p:nvSpPr>
                <p:spPr>
                  <a:xfrm>
                    <a:off x="4543081" y="4626313"/>
                    <a:ext cx="284295" cy="1755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4295" h="175524" extrusionOk="0">
                        <a:moveTo>
                          <a:pt x="251650" y="175524"/>
                        </a:moveTo>
                        <a:lnTo>
                          <a:pt x="0" y="15885"/>
                        </a:lnTo>
                        <a:lnTo>
                          <a:pt x="0" y="8646"/>
                        </a:lnTo>
                        <a:lnTo>
                          <a:pt x="2094" y="3693"/>
                        </a:lnTo>
                        <a:lnTo>
                          <a:pt x="4378" y="2550"/>
                        </a:lnTo>
                        <a:cubicBezTo>
                          <a:pt x="10268" y="-850"/>
                          <a:pt x="17524" y="-850"/>
                          <a:pt x="23414" y="2550"/>
                        </a:cubicBezTo>
                        <a:lnTo>
                          <a:pt x="276967" y="149140"/>
                        </a:lnTo>
                        <a:cubicBezTo>
                          <a:pt x="280042" y="150940"/>
                          <a:pt x="282574" y="153540"/>
                          <a:pt x="284296" y="156665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90" name="Google Shape;4390;p3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91" name="Google Shape;4391;p38"/>
                  <p:cNvSpPr/>
                  <p:nvPr/>
                </p:nvSpPr>
                <p:spPr>
                  <a:xfrm>
                    <a:off x="4543079" y="4629510"/>
                    <a:ext cx="277444" cy="3836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444" h="383687" extrusionOk="0">
                        <a:moveTo>
                          <a:pt x="6283" y="497"/>
                        </a:moveTo>
                        <a:lnTo>
                          <a:pt x="272781" y="154230"/>
                        </a:lnTo>
                        <a:cubicBezTo>
                          <a:pt x="275643" y="155926"/>
                          <a:pt x="277410" y="159002"/>
                          <a:pt x="277445" y="162326"/>
                        </a:cubicBezTo>
                        <a:lnTo>
                          <a:pt x="277445" y="383688"/>
                        </a:lnTo>
                        <a:lnTo>
                          <a:pt x="2" y="223477"/>
                        </a:lnTo>
                        <a:lnTo>
                          <a:pt x="2" y="4402"/>
                        </a:lnTo>
                        <a:cubicBezTo>
                          <a:pt x="-62" y="2040"/>
                          <a:pt x="1803" y="68"/>
                          <a:pt x="4167" y="1"/>
                        </a:cubicBezTo>
                        <a:cubicBezTo>
                          <a:pt x="4904" y="-17"/>
                          <a:pt x="5632" y="154"/>
                          <a:pt x="6283" y="497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4392" name="Google Shape;4392;p38"/>
                  <p:cNvSpPr/>
                  <p:nvPr/>
                </p:nvSpPr>
                <p:spPr>
                  <a:xfrm>
                    <a:off x="4543081" y="4845081"/>
                    <a:ext cx="277062" cy="1680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62" h="168020" extrusionOk="0">
                        <a:moveTo>
                          <a:pt x="277062" y="168021"/>
                        </a:moveTo>
                        <a:lnTo>
                          <a:pt x="277062" y="160210"/>
                        </a:lnTo>
                        <a:lnTo>
                          <a:pt x="0" y="0"/>
                        </a:lnTo>
                        <a:lnTo>
                          <a:pt x="0" y="7906"/>
                        </a:lnTo>
                        <a:lnTo>
                          <a:pt x="277062" y="168021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393" name="Google Shape;4393;p38"/>
                <p:cNvSpPr/>
                <p:nvPr/>
              </p:nvSpPr>
              <p:spPr>
                <a:xfrm>
                  <a:off x="4550219" y="4641437"/>
                  <a:ext cx="3426" cy="1999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6" h="199929" extrusionOk="0">
                      <a:moveTo>
                        <a:pt x="0" y="199930"/>
                      </a:moveTo>
                      <a:lnTo>
                        <a:pt x="0" y="0"/>
                      </a:lnTo>
                      <a:lnTo>
                        <a:pt x="3426" y="2000"/>
                      </a:lnTo>
                      <a:lnTo>
                        <a:pt x="3426" y="198310"/>
                      </a:lnTo>
                      <a:lnTo>
                        <a:pt x="0" y="199930"/>
                      </a:lnTo>
                      <a:close/>
                    </a:path>
                  </a:pathLst>
                </a:custGeom>
                <a:solidFill>
                  <a:srgbClr val="1E3779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94" name="Google Shape;4394;p38"/>
                <p:cNvSpPr/>
                <p:nvPr/>
              </p:nvSpPr>
              <p:spPr>
                <a:xfrm>
                  <a:off x="4553645" y="4643437"/>
                  <a:ext cx="257645" cy="344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7645" h="344805" extrusionOk="0">
                      <a:moveTo>
                        <a:pt x="0" y="0"/>
                      </a:moveTo>
                      <a:lnTo>
                        <a:pt x="0" y="196310"/>
                      </a:lnTo>
                      <a:lnTo>
                        <a:pt x="257646" y="344805"/>
                      </a:lnTo>
                      <a:lnTo>
                        <a:pt x="257646" y="14887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4395" name="Google Shape;4395;p38"/>
                <p:cNvSpPr/>
                <p:nvPr/>
              </p:nvSpPr>
              <p:spPr>
                <a:xfrm>
                  <a:off x="4550219" y="4839747"/>
                  <a:ext cx="261072" cy="152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072" h="152400" extrusionOk="0">
                      <a:moveTo>
                        <a:pt x="0" y="1619"/>
                      </a:moveTo>
                      <a:lnTo>
                        <a:pt x="261072" y="152400"/>
                      </a:lnTo>
                      <a:lnTo>
                        <a:pt x="261072" y="148495"/>
                      </a:lnTo>
                      <a:lnTo>
                        <a:pt x="3426" y="0"/>
                      </a:lnTo>
                      <a:lnTo>
                        <a:pt x="0" y="1619"/>
                      </a:lnTo>
                      <a:close/>
                    </a:path>
                  </a:pathLst>
                </a:custGeom>
                <a:solidFill>
                  <a:srgbClr val="031F60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4396" name="Google Shape;4396;p38"/>
            <p:cNvSpPr/>
            <p:nvPr/>
          </p:nvSpPr>
          <p:spPr>
            <a:xfrm>
              <a:off x="2723181" y="3858886"/>
              <a:ext cx="360479" cy="597446"/>
            </a:xfrm>
            <a:custGeom>
              <a:avLst/>
              <a:gdLst/>
              <a:ahLst/>
              <a:cxnLst/>
              <a:rect l="l" t="t" r="r" b="b"/>
              <a:pathLst>
                <a:path w="360479" h="597446" extrusionOk="0">
                  <a:moveTo>
                    <a:pt x="124331" y="5750"/>
                  </a:moveTo>
                  <a:cubicBezTo>
                    <a:pt x="117764" y="22133"/>
                    <a:pt x="134515" y="42326"/>
                    <a:pt x="179153" y="56327"/>
                  </a:cubicBezTo>
                  <a:cubicBezTo>
                    <a:pt x="223792" y="70329"/>
                    <a:pt x="227884" y="52327"/>
                    <a:pt x="227884" y="52327"/>
                  </a:cubicBezTo>
                  <a:cubicBezTo>
                    <a:pt x="257639" y="65662"/>
                    <a:pt x="286647" y="80607"/>
                    <a:pt x="314781" y="97094"/>
                  </a:cubicBezTo>
                  <a:cubicBezTo>
                    <a:pt x="341526" y="116144"/>
                    <a:pt x="353424" y="170151"/>
                    <a:pt x="357040" y="261782"/>
                  </a:cubicBezTo>
                  <a:cubicBezTo>
                    <a:pt x="361228" y="367890"/>
                    <a:pt x="361609" y="525243"/>
                    <a:pt x="358087" y="552389"/>
                  </a:cubicBezTo>
                  <a:cubicBezTo>
                    <a:pt x="358087" y="552389"/>
                    <a:pt x="307929" y="602300"/>
                    <a:pt x="243874" y="597062"/>
                  </a:cubicBezTo>
                  <a:cubicBezTo>
                    <a:pt x="179820" y="591823"/>
                    <a:pt x="71793" y="534863"/>
                    <a:pt x="45619" y="491144"/>
                  </a:cubicBezTo>
                  <a:cubicBezTo>
                    <a:pt x="46285" y="398180"/>
                    <a:pt x="57231" y="383035"/>
                    <a:pt x="42193" y="329219"/>
                  </a:cubicBezTo>
                  <a:cubicBezTo>
                    <a:pt x="7738" y="206632"/>
                    <a:pt x="-10441" y="156340"/>
                    <a:pt x="6311" y="74901"/>
                  </a:cubicBezTo>
                  <a:cubicBezTo>
                    <a:pt x="20111" y="7750"/>
                    <a:pt x="39432" y="-632"/>
                    <a:pt x="65987" y="35"/>
                  </a:cubicBezTo>
                  <a:cubicBezTo>
                    <a:pt x="85522" y="901"/>
                    <a:pt x="104997" y="2816"/>
                    <a:pt x="124331" y="575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7" name="Google Shape;4397;p38"/>
            <p:cNvSpPr/>
            <p:nvPr/>
          </p:nvSpPr>
          <p:spPr>
            <a:xfrm>
              <a:off x="2983060" y="3959444"/>
              <a:ext cx="457273" cy="356362"/>
            </a:xfrm>
            <a:custGeom>
              <a:avLst/>
              <a:gdLst/>
              <a:ahLst/>
              <a:cxnLst/>
              <a:rect l="l" t="t" r="r" b="b"/>
              <a:pathLst>
                <a:path w="457273" h="356362" extrusionOk="0">
                  <a:moveTo>
                    <a:pt x="202618" y="274952"/>
                  </a:moveTo>
                  <a:cubicBezTo>
                    <a:pt x="150080" y="288192"/>
                    <a:pt x="137707" y="255045"/>
                    <a:pt x="130759" y="227327"/>
                  </a:cubicBezTo>
                  <a:cubicBezTo>
                    <a:pt x="114388" y="160938"/>
                    <a:pt x="104870" y="100931"/>
                    <a:pt x="92497" y="62831"/>
                  </a:cubicBezTo>
                  <a:cubicBezTo>
                    <a:pt x="77840" y="18254"/>
                    <a:pt x="62421" y="11110"/>
                    <a:pt x="40721" y="2442"/>
                  </a:cubicBezTo>
                  <a:cubicBezTo>
                    <a:pt x="15308" y="-7750"/>
                    <a:pt x="-6868" y="13777"/>
                    <a:pt x="1983" y="70450"/>
                  </a:cubicBezTo>
                  <a:cubicBezTo>
                    <a:pt x="11977" y="137602"/>
                    <a:pt x="25112" y="184750"/>
                    <a:pt x="50143" y="264094"/>
                  </a:cubicBezTo>
                  <a:cubicBezTo>
                    <a:pt x="56711" y="284858"/>
                    <a:pt x="71368" y="321720"/>
                    <a:pt x="93354" y="339532"/>
                  </a:cubicBezTo>
                  <a:cubicBezTo>
                    <a:pt x="120575" y="361439"/>
                    <a:pt x="161406" y="360487"/>
                    <a:pt x="223367" y="345152"/>
                  </a:cubicBezTo>
                  <a:cubicBezTo>
                    <a:pt x="249731" y="338579"/>
                    <a:pt x="278665" y="322768"/>
                    <a:pt x="328062" y="299432"/>
                  </a:cubicBezTo>
                  <a:cubicBezTo>
                    <a:pt x="341482" y="293240"/>
                    <a:pt x="351952" y="289049"/>
                    <a:pt x="377650" y="277048"/>
                  </a:cubicBezTo>
                  <a:cubicBezTo>
                    <a:pt x="403454" y="265427"/>
                    <a:pt x="426079" y="247749"/>
                    <a:pt x="443608" y="225517"/>
                  </a:cubicBezTo>
                  <a:cubicBezTo>
                    <a:pt x="457123" y="205991"/>
                    <a:pt x="458931" y="196942"/>
                    <a:pt x="456171" y="192371"/>
                  </a:cubicBezTo>
                  <a:cubicBezTo>
                    <a:pt x="453411" y="187799"/>
                    <a:pt x="446654" y="187989"/>
                    <a:pt x="439420" y="196181"/>
                  </a:cubicBezTo>
                  <a:cubicBezTo>
                    <a:pt x="428946" y="210097"/>
                    <a:pt x="416049" y="222003"/>
                    <a:pt x="401349" y="231328"/>
                  </a:cubicBezTo>
                  <a:cubicBezTo>
                    <a:pt x="401349" y="231328"/>
                    <a:pt x="417910" y="214088"/>
                    <a:pt x="426952" y="202753"/>
                  </a:cubicBezTo>
                  <a:cubicBezTo>
                    <a:pt x="435249" y="193018"/>
                    <a:pt x="442167" y="182179"/>
                    <a:pt x="447510" y="170558"/>
                  </a:cubicBezTo>
                  <a:cubicBezTo>
                    <a:pt x="452269" y="159224"/>
                    <a:pt x="442466" y="143698"/>
                    <a:pt x="435042" y="151508"/>
                  </a:cubicBezTo>
                  <a:cubicBezTo>
                    <a:pt x="427618" y="159319"/>
                    <a:pt x="424001" y="167987"/>
                    <a:pt x="410391" y="184274"/>
                  </a:cubicBezTo>
                  <a:cubicBezTo>
                    <a:pt x="403232" y="192971"/>
                    <a:pt x="395051" y="200781"/>
                    <a:pt x="386025" y="207515"/>
                  </a:cubicBezTo>
                  <a:cubicBezTo>
                    <a:pt x="394480" y="196114"/>
                    <a:pt x="401992" y="184036"/>
                    <a:pt x="408487" y="171416"/>
                  </a:cubicBezTo>
                  <a:cubicBezTo>
                    <a:pt x="414319" y="161509"/>
                    <a:pt x="417162" y="150137"/>
                    <a:pt x="416673" y="138649"/>
                  </a:cubicBezTo>
                  <a:cubicBezTo>
                    <a:pt x="416673" y="132744"/>
                    <a:pt x="407916" y="125696"/>
                    <a:pt x="400016" y="136935"/>
                  </a:cubicBezTo>
                  <a:cubicBezTo>
                    <a:pt x="392117" y="148174"/>
                    <a:pt x="388310" y="162938"/>
                    <a:pt x="371463" y="180179"/>
                  </a:cubicBezTo>
                  <a:cubicBezTo>
                    <a:pt x="359471" y="192656"/>
                    <a:pt x="349287" y="199800"/>
                    <a:pt x="348906" y="196371"/>
                  </a:cubicBezTo>
                  <a:cubicBezTo>
                    <a:pt x="348525" y="192942"/>
                    <a:pt x="356235" y="185989"/>
                    <a:pt x="360518" y="171511"/>
                  </a:cubicBezTo>
                  <a:cubicBezTo>
                    <a:pt x="364801" y="157033"/>
                    <a:pt x="360518" y="141602"/>
                    <a:pt x="352428" y="139888"/>
                  </a:cubicBezTo>
                  <a:cubicBezTo>
                    <a:pt x="344338" y="138173"/>
                    <a:pt x="345956" y="138649"/>
                    <a:pt x="339579" y="152270"/>
                  </a:cubicBezTo>
                  <a:cubicBezTo>
                    <a:pt x="333202" y="165891"/>
                    <a:pt x="323779" y="176178"/>
                    <a:pt x="315879" y="196181"/>
                  </a:cubicBezTo>
                  <a:cubicBezTo>
                    <a:pt x="311874" y="210192"/>
                    <a:pt x="304450" y="222993"/>
                    <a:pt x="294274" y="233423"/>
                  </a:cubicBezTo>
                  <a:cubicBezTo>
                    <a:pt x="281330" y="247139"/>
                    <a:pt x="252681" y="262856"/>
                    <a:pt x="202618" y="274952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8" name="Google Shape;4398;p38"/>
            <p:cNvSpPr/>
            <p:nvPr/>
          </p:nvSpPr>
          <p:spPr>
            <a:xfrm>
              <a:off x="2966834" y="3952080"/>
              <a:ext cx="139371" cy="203905"/>
            </a:xfrm>
            <a:custGeom>
              <a:avLst/>
              <a:gdLst/>
              <a:ahLst/>
              <a:cxnLst/>
              <a:rect l="l" t="t" r="r" b="b"/>
              <a:pathLst>
                <a:path w="139371" h="203905" extrusionOk="0">
                  <a:moveTo>
                    <a:pt x="37531" y="948"/>
                  </a:moveTo>
                  <a:cubicBezTo>
                    <a:pt x="72652" y="-4291"/>
                    <a:pt x="97493" y="11521"/>
                    <a:pt x="113007" y="64861"/>
                  </a:cubicBezTo>
                  <a:cubicBezTo>
                    <a:pt x="128521" y="118201"/>
                    <a:pt x="139371" y="161921"/>
                    <a:pt x="139371" y="161921"/>
                  </a:cubicBezTo>
                  <a:cubicBezTo>
                    <a:pt x="125444" y="182018"/>
                    <a:pt x="104367" y="196020"/>
                    <a:pt x="80456" y="201068"/>
                  </a:cubicBezTo>
                  <a:cubicBezTo>
                    <a:pt x="38483" y="211165"/>
                    <a:pt x="23350" y="191067"/>
                    <a:pt x="23350" y="191067"/>
                  </a:cubicBezTo>
                  <a:cubicBezTo>
                    <a:pt x="23350" y="191067"/>
                    <a:pt x="11643" y="135251"/>
                    <a:pt x="4314" y="97246"/>
                  </a:cubicBezTo>
                  <a:cubicBezTo>
                    <a:pt x="-3015" y="59241"/>
                    <a:pt x="-5965" y="7330"/>
                    <a:pt x="37531" y="94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9" name="Google Shape;4399;p38"/>
            <p:cNvSpPr/>
            <p:nvPr/>
          </p:nvSpPr>
          <p:spPr>
            <a:xfrm>
              <a:off x="2806828" y="3576743"/>
              <a:ext cx="227254" cy="250802"/>
            </a:xfrm>
            <a:custGeom>
              <a:avLst/>
              <a:gdLst/>
              <a:ahLst/>
              <a:cxnLst/>
              <a:rect l="l" t="t" r="r" b="b"/>
              <a:pathLst>
                <a:path w="227254" h="250802" extrusionOk="0">
                  <a:moveTo>
                    <a:pt x="214479" y="103393"/>
                  </a:moveTo>
                  <a:cubicBezTo>
                    <a:pt x="214479" y="103393"/>
                    <a:pt x="269967" y="18907"/>
                    <a:pt x="149663" y="1762"/>
                  </a:cubicBezTo>
                  <a:cubicBezTo>
                    <a:pt x="62861" y="-10716"/>
                    <a:pt x="6896" y="45100"/>
                    <a:pt x="710" y="105679"/>
                  </a:cubicBezTo>
                  <a:cubicBezTo>
                    <a:pt x="-5477" y="163496"/>
                    <a:pt x="30119" y="223599"/>
                    <a:pt x="55817" y="247411"/>
                  </a:cubicBezTo>
                  <a:cubicBezTo>
                    <a:pt x="68381" y="251888"/>
                    <a:pt x="95316" y="254460"/>
                    <a:pt x="130817" y="238363"/>
                  </a:cubicBezTo>
                  <a:cubicBezTo>
                    <a:pt x="132258" y="222532"/>
                    <a:pt x="132799" y="206635"/>
                    <a:pt x="132435" y="190738"/>
                  </a:cubicBezTo>
                  <a:cubicBezTo>
                    <a:pt x="132435" y="190738"/>
                    <a:pt x="90748" y="101869"/>
                    <a:pt x="214479" y="10339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0" name="Google Shape;4400;p38"/>
            <p:cNvSpPr/>
            <p:nvPr/>
          </p:nvSpPr>
          <p:spPr>
            <a:xfrm>
              <a:off x="3061186" y="4495381"/>
              <a:ext cx="201300" cy="278129"/>
            </a:xfrm>
            <a:custGeom>
              <a:avLst/>
              <a:gdLst/>
              <a:ahLst/>
              <a:cxnLst/>
              <a:rect l="l" t="t" r="r" b="b"/>
              <a:pathLst>
                <a:path w="201300" h="278129" extrusionOk="0">
                  <a:moveTo>
                    <a:pt x="201301" y="253746"/>
                  </a:moveTo>
                  <a:lnTo>
                    <a:pt x="201301" y="0"/>
                  </a:lnTo>
                  <a:lnTo>
                    <a:pt x="0" y="117634"/>
                  </a:lnTo>
                  <a:lnTo>
                    <a:pt x="77570" y="278130"/>
                  </a:lnTo>
                  <a:lnTo>
                    <a:pt x="201301" y="253746"/>
                  </a:lnTo>
                  <a:close/>
                </a:path>
              </a:pathLst>
            </a:custGeom>
            <a:solidFill>
              <a:srgbClr val="C4C7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1" name="Google Shape;4401;p38"/>
            <p:cNvSpPr/>
            <p:nvPr/>
          </p:nvSpPr>
          <p:spPr>
            <a:xfrm>
              <a:off x="3130570" y="4465187"/>
              <a:ext cx="131916" cy="77057"/>
            </a:xfrm>
            <a:custGeom>
              <a:avLst/>
              <a:gdLst/>
              <a:ahLst/>
              <a:cxnLst/>
              <a:rect l="l" t="t" r="r" b="b"/>
              <a:pathLst>
                <a:path w="131916" h="77057" extrusionOk="0">
                  <a:moveTo>
                    <a:pt x="0" y="44863"/>
                  </a:moveTo>
                  <a:lnTo>
                    <a:pt x="77284" y="0"/>
                  </a:lnTo>
                  <a:lnTo>
                    <a:pt x="131916" y="31528"/>
                  </a:lnTo>
                  <a:lnTo>
                    <a:pt x="51777" y="77057"/>
                  </a:lnTo>
                  <a:lnTo>
                    <a:pt x="0" y="44863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02" name="Google Shape;4402;p38"/>
          <p:cNvSpPr txBox="1">
            <a:spLocks noGrp="1"/>
          </p:cNvSpPr>
          <p:nvPr>
            <p:ph type="title"/>
          </p:nvPr>
        </p:nvSpPr>
        <p:spPr>
          <a:xfrm>
            <a:off x="381000" y="624650"/>
            <a:ext cx="1562100" cy="46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Extra resources</a:t>
            </a:r>
            <a:endParaRPr sz="2400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09" name="Google Shape;4409;p39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4410" name="Google Shape;4410;p39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1" name="Google Shape;4411;p39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2" name="Google Shape;4412;p39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3" name="Google Shape;4413;p39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4" name="Google Shape;4414;p39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5" name="Google Shape;4415;p39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16" name="Google Shape;4416;p39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4417" name="Google Shape;4417;p39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18" name="Google Shape;4418;p39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19" name="Google Shape;4419;p39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4420" name="Google Shape;4420;p39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21" name="Google Shape;4421;p39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422" name="Google Shape;4422;p39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23" name="Google Shape;4423;p39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424" name="Google Shape;4424;p39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4425" name="Google Shape;4425;p39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26" name="Google Shape;4426;p39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27" name="Google Shape;4427;p39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28" name="Google Shape;4428;p39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4429" name="Google Shape;4429;p39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0" name="Google Shape;4430;p39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1" name="Google Shape;4431;p39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2" name="Google Shape;4432;p39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433" name="Google Shape;4433;p39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434" name="Google Shape;4434;p39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4435" name="Google Shape;4435;p39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6" name="Google Shape;4436;p39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7" name="Google Shape;4437;p39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8" name="Google Shape;4438;p39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39" name="Google Shape;4439;p39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0" name="Google Shape;4440;p39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1" name="Google Shape;4441;p39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2" name="Google Shape;4442;p39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3" name="Google Shape;4443;p39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4" name="Google Shape;4444;p39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5" name="Google Shape;4445;p39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6" name="Google Shape;4446;p39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7" name="Google Shape;4447;p39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8" name="Google Shape;4448;p39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49" name="Google Shape;4449;p39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0" name="Google Shape;4450;p39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1" name="Google Shape;4451;p39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2" name="Google Shape;4452;p39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3" name="Google Shape;4453;p39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4" name="Google Shape;4454;p39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55" name="Google Shape;4455;p39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4456" name="Google Shape;4456;p39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57" name="Google Shape;4457;p39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58" name="Google Shape;4458;p39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4459" name="Google Shape;4459;p39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0" name="Google Shape;4460;p39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1" name="Google Shape;4461;p39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62" name="Google Shape;4462;p39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4463" name="Google Shape;4463;p39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4" name="Google Shape;4464;p39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5" name="Google Shape;4465;p39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66" name="Google Shape;4466;p39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4467" name="Google Shape;4467;p39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8" name="Google Shape;4468;p39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69" name="Google Shape;4469;p39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70" name="Google Shape;4470;p39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471" name="Google Shape;4471;p39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72" name="Google Shape;4472;p39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73" name="Google Shape;4473;p39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74" name="Google Shape;4474;p39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475" name="Google Shape;4475;p39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4476" name="Google Shape;4476;p39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77" name="Google Shape;4477;p39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78" name="Google Shape;4478;p39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4479" name="Google Shape;4479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80" name="Google Shape;4480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81" name="Google Shape;4481;p39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4482" name="Google Shape;4482;p39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83" name="Google Shape;4483;p39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84" name="Google Shape;4484;p39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4485" name="Google Shape;4485;p39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86" name="Google Shape;4486;p39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87" name="Google Shape;4487;p39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4488" name="Google Shape;4488;p39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89" name="Google Shape;4489;p39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90" name="Google Shape;4490;p39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91" name="Google Shape;4491;p39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92" name="Google Shape;4492;p39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4493" name="Google Shape;4493;p39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94" name="Google Shape;4494;p39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495" name="Google Shape;4495;p39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4496" name="Google Shape;4496;p3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97" name="Google Shape;4497;p3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498" name="Google Shape;4498;p3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499" name="Google Shape;4499;p39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00" name="Google Shape;4500;p39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4501" name="Google Shape;4501;p39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2" name="Google Shape;4502;p39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03" name="Google Shape;4503;p39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4504" name="Google Shape;4504;p39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5" name="Google Shape;4505;p39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6" name="Google Shape;4506;p39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7" name="Google Shape;4507;p39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08" name="Google Shape;4508;p39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09" name="Google Shape;4509;p39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4510" name="Google Shape;4510;p39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11" name="Google Shape;4511;p39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12" name="Google Shape;4512;p39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4513" name="Google Shape;4513;p39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14" name="Google Shape;4514;p39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15" name="Google Shape;4515;p39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16" name="Google Shape;4516;p39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17" name="Google Shape;4517;p39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18" name="Google Shape;4518;p39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4519" name="Google Shape;4519;p39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0" name="Google Shape;4520;p39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1" name="Google Shape;4521;p39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2" name="Google Shape;4522;p39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3" name="Google Shape;4523;p39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24" name="Google Shape;4524;p39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4525" name="Google Shape;4525;p39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6" name="Google Shape;4526;p39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7" name="Google Shape;4527;p39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28" name="Google Shape;4528;p39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29" name="Google Shape;4529;p39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30" name="Google Shape;4530;p39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31" name="Google Shape;4531;p39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32" name="Google Shape;4532;p39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4533" name="Google Shape;4533;p39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34" name="Google Shape;4534;p39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35" name="Google Shape;4535;p39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4536" name="Google Shape;4536;p39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37" name="Google Shape;4537;p39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38" name="Google Shape;4538;p39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4539" name="Google Shape;4539;p39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40" name="Google Shape;4540;p39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41" name="Google Shape;4541;p39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42" name="Google Shape;4542;p39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4543" name="Google Shape;4543;p39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44" name="Google Shape;4544;p39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45" name="Google Shape;4545;p39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4546" name="Google Shape;4546;p39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47" name="Google Shape;4547;p39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48" name="Google Shape;4548;p39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49" name="Google Shape;4549;p39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50" name="Google Shape;4550;p39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51" name="Google Shape;4551;p39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4552" name="Google Shape;4552;p39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53" name="Google Shape;4553;p39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54" name="Google Shape;4554;p39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55" name="Google Shape;4555;p39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56" name="Google Shape;4556;p39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4557" name="Google Shape;4557;p3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58" name="Google Shape;4558;p39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59" name="Google Shape;4559;p39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4560" name="Google Shape;4560;p39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61" name="Google Shape;4561;p39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62" name="Google Shape;4562;p39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63" name="Google Shape;4563;p39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4564" name="Google Shape;4564;p39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65" name="Google Shape;4565;p39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66" name="Google Shape;4566;p39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4567" name="Google Shape;4567;p39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68" name="Google Shape;4568;p39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69" name="Google Shape;4569;p39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570" name="Google Shape;4570;p39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71" name="Google Shape;4571;p39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572" name="Google Shape;4572;p39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4573" name="Google Shape;4573;p39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74" name="Google Shape;4574;p39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75" name="Google Shape;4575;p39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4576" name="Google Shape;4576;p39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77" name="Google Shape;4577;p39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78" name="Google Shape;4578;p39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79" name="Google Shape;4579;p39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80" name="Google Shape;4580;p39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4581" name="Google Shape;4581;p39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82" name="Google Shape;4582;p39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83" name="Google Shape;4583;p39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84" name="Google Shape;4584;p39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4585" name="Google Shape;4585;p39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86" name="Google Shape;4586;p39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87" name="Google Shape;4587;p39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4588" name="Google Shape;4588;p39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89" name="Google Shape;4589;p39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0" name="Google Shape;4590;p39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91" name="Google Shape;4591;p39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4592" name="Google Shape;4592;p39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3" name="Google Shape;4593;p39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4" name="Google Shape;4594;p39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5" name="Google Shape;4595;p39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6" name="Google Shape;4596;p39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597" name="Google Shape;4597;p39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4598" name="Google Shape;4598;p39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599" name="Google Shape;4599;p39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00" name="Google Shape;4600;p39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4601" name="Google Shape;4601;p39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2" name="Google Shape;4602;p39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3" name="Google Shape;4603;p39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4" name="Google Shape;4604;p39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5" name="Google Shape;4605;p39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06" name="Google Shape;4606;p39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07" name="Google Shape;4607;p39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4608" name="Google Shape;4608;p3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09" name="Google Shape;4609;p3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10" name="Google Shape;4610;p39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4611" name="Google Shape;4611;p3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2" name="Google Shape;4612;p3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3" name="Google Shape;4613;p3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4" name="Google Shape;4614;p3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15" name="Google Shape;4615;p39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16" name="Google Shape;4616;p39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4617" name="Google Shape;4617;p39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8" name="Google Shape;4618;p39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19" name="Google Shape;4619;p39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20" name="Google Shape;4620;p39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4621" name="Google Shape;4621;p39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22" name="Google Shape;4622;p39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23" name="Google Shape;4623;p39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24" name="Google Shape;4624;p39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25" name="Google Shape;4625;p39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26" name="Google Shape;4626;p39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27" name="Google Shape;4627;p39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4628" name="Google Shape;4628;p39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29" name="Google Shape;4629;p39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30" name="Google Shape;4630;p39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31" name="Google Shape;4631;p39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32" name="Google Shape;4632;p39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4633" name="Google Shape;4633;p39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34" name="Google Shape;4634;p39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35" name="Google Shape;4635;p39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36" name="Google Shape;4636;p39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37" name="Google Shape;4637;p39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4638" name="Google Shape;4638;p39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39" name="Google Shape;4639;p39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0" name="Google Shape;4640;p39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1" name="Google Shape;4641;p39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2" name="Google Shape;4642;p39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43" name="Google Shape;4643;p39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4644" name="Google Shape;4644;p39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5" name="Google Shape;4645;p39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6" name="Google Shape;4646;p39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47" name="Google Shape;4647;p39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4648" name="Google Shape;4648;p39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49" name="Google Shape;4649;p39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0" name="Google Shape;4650;p39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51" name="Google Shape;4651;p39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4652" name="Google Shape;4652;p39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3" name="Google Shape;4653;p39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4" name="Google Shape;4654;p39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5" name="Google Shape;4655;p39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6" name="Google Shape;4656;p39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57" name="Google Shape;4657;p39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4658" name="Google Shape;4658;p39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59" name="Google Shape;4659;p39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0" name="Google Shape;4660;p39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1" name="Google Shape;4661;p39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2" name="Google Shape;4662;p39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63" name="Google Shape;4663;p39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4664" name="Google Shape;4664;p39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5" name="Google Shape;4665;p39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66" name="Google Shape;4666;p39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4667" name="Google Shape;4667;p39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8" name="Google Shape;4668;p39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69" name="Google Shape;4669;p39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0" name="Google Shape;4670;p39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1" name="Google Shape;4671;p39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2" name="Google Shape;4672;p39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73" name="Google Shape;4673;p39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74" name="Google Shape;4674;p39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4675" name="Google Shape;4675;p39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6" name="Google Shape;4676;p39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7" name="Google Shape;4677;p39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8" name="Google Shape;4678;p39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79" name="Google Shape;4679;p39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680" name="Google Shape;4680;p39"/>
          <p:cNvGrpSpPr/>
          <p:nvPr/>
        </p:nvGrpSpPr>
        <p:grpSpPr>
          <a:xfrm>
            <a:off x="6283418" y="1648999"/>
            <a:ext cx="432570" cy="421334"/>
            <a:chOff x="5926225" y="921350"/>
            <a:chExt cx="517800" cy="504350"/>
          </a:xfrm>
        </p:grpSpPr>
        <p:sp>
          <p:nvSpPr>
            <p:cNvPr id="4681" name="Google Shape;4681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4682" name="Google Shape;4682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4683" name="Google Shape;4683;p39"/>
          <p:cNvSpPr/>
          <p:nvPr/>
        </p:nvSpPr>
        <p:spPr>
          <a:xfrm>
            <a:off x="6477338" y="18850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84" name="Google Shape;4684;p39"/>
          <p:cNvGrpSpPr/>
          <p:nvPr/>
        </p:nvGrpSpPr>
        <p:grpSpPr>
          <a:xfrm>
            <a:off x="7168405" y="1628379"/>
            <a:ext cx="432570" cy="421334"/>
            <a:chOff x="5926225" y="921350"/>
            <a:chExt cx="517800" cy="504350"/>
          </a:xfrm>
        </p:grpSpPr>
        <p:sp>
          <p:nvSpPr>
            <p:cNvPr id="4685" name="Google Shape;4685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7" name="Google Shape;4687;p39"/>
          <p:cNvSpPr/>
          <p:nvPr/>
        </p:nvSpPr>
        <p:spPr>
          <a:xfrm>
            <a:off x="7362326" y="18644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88" name="Google Shape;4688;p39"/>
          <p:cNvGrpSpPr/>
          <p:nvPr/>
        </p:nvGrpSpPr>
        <p:grpSpPr>
          <a:xfrm>
            <a:off x="6283685" y="2377421"/>
            <a:ext cx="1075937" cy="1047989"/>
            <a:chOff x="5926225" y="921350"/>
            <a:chExt cx="517800" cy="504350"/>
          </a:xfrm>
        </p:grpSpPr>
        <p:sp>
          <p:nvSpPr>
            <p:cNvPr id="4689" name="Google Shape;4689;p39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39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91" name="Google Shape;4691;p39"/>
          <p:cNvSpPr/>
          <p:nvPr/>
        </p:nvSpPr>
        <p:spPr>
          <a:xfrm>
            <a:off x="6765998" y="29645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6D9EEB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2" name="Google Shape;4692;p3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15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start with the </a:t>
            </a:r>
            <a:r>
              <a:rPr lang="en" dirty="0" err="1"/>
              <a:t>DataSet</a:t>
            </a:r>
            <a:r>
              <a:rPr lang="en" dirty="0"/>
              <a:t> </a:t>
            </a:r>
            <a:endParaRPr dirty="0"/>
          </a:p>
        </p:txBody>
      </p:sp>
      <p:sp>
        <p:nvSpPr>
          <p:cNvPr id="407" name="Google Shape;407;p15"/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8" name="Google Shape;408;p15"/>
          <p:cNvGrpSpPr/>
          <p:nvPr/>
        </p:nvGrpSpPr>
        <p:grpSpPr>
          <a:xfrm>
            <a:off x="5435079" y="912423"/>
            <a:ext cx="3239723" cy="3318665"/>
            <a:chOff x="2270525" y="117216"/>
            <a:chExt cx="4650765" cy="4762722"/>
          </a:xfrm>
        </p:grpSpPr>
        <p:sp>
          <p:nvSpPr>
            <p:cNvPr id="409" name="Google Shape;409;p15"/>
            <p:cNvSpPr/>
            <p:nvPr/>
          </p:nvSpPr>
          <p:spPr>
            <a:xfrm>
              <a:off x="2270525" y="2788917"/>
              <a:ext cx="1367464" cy="791146"/>
            </a:xfrm>
            <a:custGeom>
              <a:avLst/>
              <a:gdLst/>
              <a:ahLst/>
              <a:cxnLst/>
              <a:rect l="l" t="t" r="r" b="b"/>
              <a:pathLst>
                <a:path w="1367464" h="791146" extrusionOk="0">
                  <a:moveTo>
                    <a:pt x="1367464" y="395573"/>
                  </a:moveTo>
                  <a:cubicBezTo>
                    <a:pt x="1367464" y="614042"/>
                    <a:pt x="1061347" y="791146"/>
                    <a:pt x="683732" y="791146"/>
                  </a:cubicBezTo>
                  <a:cubicBezTo>
                    <a:pt x="306117" y="791146"/>
                    <a:pt x="0" y="614042"/>
                    <a:pt x="0" y="395573"/>
                  </a:cubicBezTo>
                  <a:cubicBezTo>
                    <a:pt x="0" y="177104"/>
                    <a:pt x="306117" y="0"/>
                    <a:pt x="683732" y="0"/>
                  </a:cubicBezTo>
                  <a:cubicBezTo>
                    <a:pt x="1061347" y="0"/>
                    <a:pt x="1367464" y="177104"/>
                    <a:pt x="1367464" y="395573"/>
                  </a:cubicBezTo>
                  <a:close/>
                </a:path>
              </a:pathLst>
            </a:custGeom>
            <a:solidFill>
              <a:srgbClr val="D6D8E5">
                <a:alpha val="149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2565006" y="2921600"/>
              <a:ext cx="762723" cy="441198"/>
            </a:xfrm>
            <a:custGeom>
              <a:avLst/>
              <a:gdLst/>
              <a:ahLst/>
              <a:cxnLst/>
              <a:rect l="l" t="t" r="r" b="b"/>
              <a:pathLst>
                <a:path w="762723" h="441198" extrusionOk="0">
                  <a:moveTo>
                    <a:pt x="762723" y="220599"/>
                  </a:moveTo>
                  <a:cubicBezTo>
                    <a:pt x="762723" y="342432"/>
                    <a:pt x="591982" y="441198"/>
                    <a:pt x="381362" y="441198"/>
                  </a:cubicBezTo>
                  <a:cubicBezTo>
                    <a:pt x="170741" y="441198"/>
                    <a:pt x="0" y="342432"/>
                    <a:pt x="0" y="220599"/>
                  </a:cubicBezTo>
                  <a:cubicBezTo>
                    <a:pt x="0" y="98765"/>
                    <a:pt x="170741" y="0"/>
                    <a:pt x="381362" y="0"/>
                  </a:cubicBezTo>
                  <a:cubicBezTo>
                    <a:pt x="591982" y="0"/>
                    <a:pt x="762723" y="98765"/>
                    <a:pt x="762723" y="220599"/>
                  </a:cubicBezTo>
                  <a:close/>
                </a:path>
              </a:pathLst>
            </a:custGeom>
            <a:solidFill>
              <a:srgbClr val="EDEFF9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2834012" y="3000943"/>
              <a:ext cx="217486" cy="125920"/>
            </a:xfrm>
            <a:custGeom>
              <a:avLst/>
              <a:gdLst/>
              <a:ahLst/>
              <a:cxnLst/>
              <a:rect l="l" t="t" r="r" b="b"/>
              <a:pathLst>
                <a:path w="217486" h="125920" extrusionOk="0">
                  <a:moveTo>
                    <a:pt x="217486" y="62960"/>
                  </a:moveTo>
                  <a:cubicBezTo>
                    <a:pt x="217486" y="97732"/>
                    <a:pt x="168800" y="125920"/>
                    <a:pt x="108743" y="125920"/>
                  </a:cubicBezTo>
                  <a:cubicBezTo>
                    <a:pt x="48686" y="125920"/>
                    <a:pt x="0" y="97732"/>
                    <a:pt x="0" y="62960"/>
                  </a:cubicBezTo>
                  <a:cubicBezTo>
                    <a:pt x="0" y="28188"/>
                    <a:pt x="48686" y="0"/>
                    <a:pt x="108743" y="0"/>
                  </a:cubicBezTo>
                  <a:cubicBezTo>
                    <a:pt x="168800" y="0"/>
                    <a:pt x="217486" y="28188"/>
                    <a:pt x="217486" y="62960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2841806" y="2229228"/>
              <a:ext cx="209121" cy="823531"/>
            </a:xfrm>
            <a:custGeom>
              <a:avLst/>
              <a:gdLst/>
              <a:ahLst/>
              <a:cxnLst/>
              <a:rect l="l" t="t" r="r" b="b"/>
              <a:pathLst>
                <a:path w="209121" h="823531" extrusionOk="0">
                  <a:moveTo>
                    <a:pt x="0" y="0"/>
                  </a:moveTo>
                  <a:lnTo>
                    <a:pt x="209121" y="0"/>
                  </a:lnTo>
                  <a:lnTo>
                    <a:pt x="209121" y="823532"/>
                  </a:lnTo>
                  <a:lnTo>
                    <a:pt x="0" y="823532"/>
                  </a:ln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2831826" y="2112223"/>
              <a:ext cx="249895" cy="580777"/>
            </a:xfrm>
            <a:custGeom>
              <a:avLst/>
              <a:gdLst/>
              <a:ahLst/>
              <a:cxnLst/>
              <a:rect l="l" t="t" r="r" b="b"/>
              <a:pathLst>
                <a:path w="249895" h="580777" extrusionOk="0">
                  <a:moveTo>
                    <a:pt x="0" y="107670"/>
                  </a:moveTo>
                  <a:cubicBezTo>
                    <a:pt x="0" y="107670"/>
                    <a:pt x="5703" y="277025"/>
                    <a:pt x="125948" y="580777"/>
                  </a:cubicBezTo>
                  <a:cubicBezTo>
                    <a:pt x="125948" y="580777"/>
                    <a:pt x="237923" y="336175"/>
                    <a:pt x="249520" y="102527"/>
                  </a:cubicBezTo>
                  <a:cubicBezTo>
                    <a:pt x="261117" y="-131122"/>
                    <a:pt x="0" y="107670"/>
                    <a:pt x="0" y="107670"/>
                  </a:cubicBezTo>
                  <a:close/>
                </a:path>
              </a:pathLst>
            </a:custGeom>
            <a:solidFill>
              <a:srgbClr val="FFBC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2373659" y="1582290"/>
              <a:ext cx="397711" cy="625506"/>
            </a:xfrm>
            <a:custGeom>
              <a:avLst/>
              <a:gdLst/>
              <a:ahLst/>
              <a:cxnLst/>
              <a:rect l="l" t="t" r="r" b="b"/>
              <a:pathLst>
                <a:path w="397711" h="625506" extrusionOk="0">
                  <a:moveTo>
                    <a:pt x="311306" y="0"/>
                  </a:moveTo>
                  <a:lnTo>
                    <a:pt x="33079" y="271272"/>
                  </a:lnTo>
                  <a:lnTo>
                    <a:pt x="0" y="625507"/>
                  </a:lnTo>
                  <a:lnTo>
                    <a:pt x="336495" y="456438"/>
                  </a:lnTo>
                  <a:lnTo>
                    <a:pt x="397711" y="24384"/>
                  </a:lnTo>
                  <a:lnTo>
                    <a:pt x="3113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3144177" y="1582290"/>
              <a:ext cx="397710" cy="625506"/>
            </a:xfrm>
            <a:custGeom>
              <a:avLst/>
              <a:gdLst/>
              <a:ahLst/>
              <a:cxnLst/>
              <a:rect l="l" t="t" r="r" b="b"/>
              <a:pathLst>
                <a:path w="397710" h="625506" extrusionOk="0">
                  <a:moveTo>
                    <a:pt x="86405" y="0"/>
                  </a:moveTo>
                  <a:lnTo>
                    <a:pt x="364537" y="271272"/>
                  </a:lnTo>
                  <a:lnTo>
                    <a:pt x="397711" y="625507"/>
                  </a:lnTo>
                  <a:lnTo>
                    <a:pt x="59980" y="444722"/>
                  </a:lnTo>
                  <a:lnTo>
                    <a:pt x="0" y="24384"/>
                  </a:lnTo>
                  <a:lnTo>
                    <a:pt x="86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2815951" y="2102641"/>
              <a:ext cx="276610" cy="160020"/>
            </a:xfrm>
            <a:custGeom>
              <a:avLst/>
              <a:gdLst/>
              <a:ahLst/>
              <a:cxnLst/>
              <a:rect l="l" t="t" r="r" b="b"/>
              <a:pathLst>
                <a:path w="276610" h="160020" extrusionOk="0">
                  <a:moveTo>
                    <a:pt x="276611" y="80010"/>
                  </a:moveTo>
                  <a:cubicBezTo>
                    <a:pt x="276611" y="124198"/>
                    <a:pt x="214689" y="160020"/>
                    <a:pt x="138305" y="160020"/>
                  </a:cubicBezTo>
                  <a:cubicBezTo>
                    <a:pt x="61921" y="160020"/>
                    <a:pt x="0" y="124198"/>
                    <a:pt x="0" y="80010"/>
                  </a:cubicBezTo>
                  <a:cubicBezTo>
                    <a:pt x="0" y="35822"/>
                    <a:pt x="61921" y="0"/>
                    <a:pt x="138305" y="0"/>
                  </a:cubicBezTo>
                  <a:cubicBezTo>
                    <a:pt x="214689" y="0"/>
                    <a:pt x="276611" y="35822"/>
                    <a:pt x="276611" y="80010"/>
                  </a:cubicBezTo>
                  <a:close/>
                </a:path>
              </a:pathLst>
            </a:custGeom>
            <a:solidFill>
              <a:srgbClr val="42495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2744565" y="2030632"/>
              <a:ext cx="418908" cy="74675"/>
            </a:xfrm>
            <a:custGeom>
              <a:avLst/>
              <a:gdLst/>
              <a:ahLst/>
              <a:cxnLst/>
              <a:rect l="l" t="t" r="r" b="b"/>
              <a:pathLst>
                <a:path w="418908" h="74675" extrusionOk="0">
                  <a:moveTo>
                    <a:pt x="0" y="72009"/>
                  </a:moveTo>
                  <a:lnTo>
                    <a:pt x="0" y="0"/>
                  </a:lnTo>
                  <a:lnTo>
                    <a:pt x="418908" y="0"/>
                  </a:lnTo>
                  <a:lnTo>
                    <a:pt x="418908" y="74676"/>
                  </a:lnTo>
                  <a:lnTo>
                    <a:pt x="0" y="72009"/>
                  </a:lnTo>
                  <a:close/>
                </a:path>
              </a:pathLst>
            </a:custGeom>
            <a:solidFill>
              <a:srgbClr val="49494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2744565" y="1981197"/>
              <a:ext cx="419383" cy="242697"/>
            </a:xfrm>
            <a:custGeom>
              <a:avLst/>
              <a:gdLst/>
              <a:ahLst/>
              <a:cxnLst/>
              <a:rect l="l" t="t" r="r" b="b"/>
              <a:pathLst>
                <a:path w="419383" h="242697" extrusionOk="0">
                  <a:moveTo>
                    <a:pt x="419384" y="121348"/>
                  </a:moveTo>
                  <a:cubicBezTo>
                    <a:pt x="419384" y="188367"/>
                    <a:pt x="325501" y="242697"/>
                    <a:pt x="209692" y="242697"/>
                  </a:cubicBezTo>
                  <a:cubicBezTo>
                    <a:pt x="93882" y="242697"/>
                    <a:pt x="0" y="188367"/>
                    <a:pt x="0" y="121348"/>
                  </a:cubicBezTo>
                  <a:cubicBezTo>
                    <a:pt x="0" y="54330"/>
                    <a:pt x="93882" y="0"/>
                    <a:pt x="209692" y="0"/>
                  </a:cubicBezTo>
                  <a:cubicBezTo>
                    <a:pt x="325501" y="0"/>
                    <a:pt x="419384" y="54329"/>
                    <a:pt x="419384" y="121348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2697703" y="1845275"/>
              <a:ext cx="511777" cy="296036"/>
            </a:xfrm>
            <a:custGeom>
              <a:avLst/>
              <a:gdLst/>
              <a:ahLst/>
              <a:cxnLst/>
              <a:rect l="l" t="t" r="r" b="b"/>
              <a:pathLst>
                <a:path w="511777" h="296036" extrusionOk="0">
                  <a:moveTo>
                    <a:pt x="511777" y="148019"/>
                  </a:moveTo>
                  <a:cubicBezTo>
                    <a:pt x="511777" y="229767"/>
                    <a:pt x="397212" y="296037"/>
                    <a:pt x="255889" y="296037"/>
                  </a:cubicBezTo>
                  <a:cubicBezTo>
                    <a:pt x="114565" y="296037"/>
                    <a:pt x="0" y="229767"/>
                    <a:pt x="0" y="148019"/>
                  </a:cubicBezTo>
                  <a:cubicBezTo>
                    <a:pt x="0" y="66270"/>
                    <a:pt x="114565" y="0"/>
                    <a:pt x="255889" y="0"/>
                  </a:cubicBezTo>
                  <a:cubicBezTo>
                    <a:pt x="397212" y="0"/>
                    <a:pt x="511777" y="66270"/>
                    <a:pt x="511777" y="148019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15"/>
            <p:cNvSpPr/>
            <p:nvPr/>
          </p:nvSpPr>
          <p:spPr>
            <a:xfrm>
              <a:off x="2681484" y="530635"/>
              <a:ext cx="548516" cy="1538895"/>
            </a:xfrm>
            <a:custGeom>
              <a:avLst/>
              <a:gdLst/>
              <a:ahLst/>
              <a:cxnLst/>
              <a:rect l="l" t="t" r="r" b="b"/>
              <a:pathLst>
                <a:path w="548516" h="1538895" extrusionOk="0">
                  <a:moveTo>
                    <a:pt x="548433" y="1199007"/>
                  </a:moveTo>
                  <a:lnTo>
                    <a:pt x="548433" y="1199007"/>
                  </a:lnTo>
                  <a:cubicBezTo>
                    <a:pt x="548433" y="1210913"/>
                    <a:pt x="548433" y="1222629"/>
                    <a:pt x="548433" y="1233964"/>
                  </a:cubicBezTo>
                  <a:cubicBezTo>
                    <a:pt x="548433" y="1243489"/>
                    <a:pt x="548433" y="1253014"/>
                    <a:pt x="548433" y="1262539"/>
                  </a:cubicBezTo>
                  <a:cubicBezTo>
                    <a:pt x="548433" y="1275398"/>
                    <a:pt x="547767" y="1287685"/>
                    <a:pt x="547292" y="1299686"/>
                  </a:cubicBezTo>
                  <a:cubicBezTo>
                    <a:pt x="547292" y="1314641"/>
                    <a:pt x="546246" y="1328833"/>
                    <a:pt x="545486" y="1342454"/>
                  </a:cubicBezTo>
                  <a:cubicBezTo>
                    <a:pt x="544725" y="1356074"/>
                    <a:pt x="544060" y="1369409"/>
                    <a:pt x="543109" y="1381697"/>
                  </a:cubicBezTo>
                  <a:cubicBezTo>
                    <a:pt x="539212" y="1435513"/>
                    <a:pt x="539307" y="1475137"/>
                    <a:pt x="532653" y="1490662"/>
                  </a:cubicBezTo>
                  <a:cubicBezTo>
                    <a:pt x="496437" y="1575530"/>
                    <a:pt x="373911" y="1528762"/>
                    <a:pt x="313456" y="1498283"/>
                  </a:cubicBezTo>
                  <a:cubicBezTo>
                    <a:pt x="291118" y="1487043"/>
                    <a:pt x="276384" y="1477804"/>
                    <a:pt x="276384" y="1477804"/>
                  </a:cubicBezTo>
                  <a:lnTo>
                    <a:pt x="270871" y="1477804"/>
                  </a:lnTo>
                  <a:cubicBezTo>
                    <a:pt x="270871" y="1477804"/>
                    <a:pt x="253381" y="1487329"/>
                    <a:pt x="227526" y="1497616"/>
                  </a:cubicBezTo>
                  <a:cubicBezTo>
                    <a:pt x="164124" y="1523333"/>
                    <a:pt x="51104" y="1568958"/>
                    <a:pt x="19735" y="1490377"/>
                  </a:cubicBezTo>
                  <a:cubicBezTo>
                    <a:pt x="14127" y="1476280"/>
                    <a:pt x="8519" y="1429703"/>
                    <a:pt x="5097" y="1380935"/>
                  </a:cubicBezTo>
                  <a:cubicBezTo>
                    <a:pt x="4241" y="1368743"/>
                    <a:pt x="3481" y="1355693"/>
                    <a:pt x="2721" y="1341787"/>
                  </a:cubicBezTo>
                  <a:cubicBezTo>
                    <a:pt x="1960" y="1327880"/>
                    <a:pt x="1580" y="1314069"/>
                    <a:pt x="1010" y="1299115"/>
                  </a:cubicBezTo>
                  <a:cubicBezTo>
                    <a:pt x="1010" y="1287208"/>
                    <a:pt x="344" y="1274921"/>
                    <a:pt x="59" y="1262158"/>
                  </a:cubicBezTo>
                  <a:cubicBezTo>
                    <a:pt x="59" y="1252633"/>
                    <a:pt x="59" y="1243108"/>
                    <a:pt x="59" y="1233583"/>
                  </a:cubicBezTo>
                  <a:lnTo>
                    <a:pt x="59" y="1233583"/>
                  </a:lnTo>
                  <a:lnTo>
                    <a:pt x="59" y="1198626"/>
                  </a:lnTo>
                  <a:lnTo>
                    <a:pt x="59" y="1198626"/>
                  </a:lnTo>
                  <a:cubicBezTo>
                    <a:pt x="-1652" y="866299"/>
                    <a:pt x="33518" y="334899"/>
                    <a:pt x="149676" y="108109"/>
                  </a:cubicBezTo>
                  <a:cubicBezTo>
                    <a:pt x="183230" y="42481"/>
                    <a:pt x="223534" y="2381"/>
                    <a:pt x="271727" y="0"/>
                  </a:cubicBezTo>
                  <a:lnTo>
                    <a:pt x="271727" y="0"/>
                  </a:lnTo>
                  <a:lnTo>
                    <a:pt x="277240" y="0"/>
                  </a:lnTo>
                  <a:lnTo>
                    <a:pt x="277240" y="0"/>
                  </a:lnTo>
                  <a:cubicBezTo>
                    <a:pt x="324768" y="2476"/>
                    <a:pt x="365546" y="42386"/>
                    <a:pt x="399196" y="107728"/>
                  </a:cubicBezTo>
                  <a:cubicBezTo>
                    <a:pt x="513737" y="333661"/>
                    <a:pt x="550524" y="862965"/>
                    <a:pt x="548433" y="1199007"/>
                  </a:cubicBezTo>
                  <a:close/>
                </a:path>
              </a:pathLst>
            </a:custGeom>
            <a:solidFill>
              <a:srgbClr val="EDEF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1" name="Google Shape;421;p15"/>
            <p:cNvSpPr/>
            <p:nvPr/>
          </p:nvSpPr>
          <p:spPr>
            <a:xfrm>
              <a:off x="2858251" y="1222531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9"/>
                    <a:pt x="96671" y="193739"/>
                  </a:cubicBezTo>
                  <a:cubicBezTo>
                    <a:pt x="43281" y="193739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2" name="Google Shape;422;p15"/>
            <p:cNvSpPr/>
            <p:nvPr/>
          </p:nvSpPr>
          <p:spPr>
            <a:xfrm>
              <a:off x="2844088" y="1208338"/>
              <a:ext cx="221668" cy="222122"/>
            </a:xfrm>
            <a:custGeom>
              <a:avLst/>
              <a:gdLst/>
              <a:ahLst/>
              <a:cxnLst/>
              <a:rect l="l" t="t" r="r" b="b"/>
              <a:pathLst>
                <a:path w="221668" h="222122" extrusionOk="0">
                  <a:moveTo>
                    <a:pt x="110834" y="222123"/>
                  </a:moveTo>
                  <a:cubicBezTo>
                    <a:pt x="49623" y="222123"/>
                    <a:pt x="0" y="172402"/>
                    <a:pt x="0" y="111061"/>
                  </a:cubicBezTo>
                  <a:cubicBezTo>
                    <a:pt x="0" y="49720"/>
                    <a:pt x="49623" y="0"/>
                    <a:pt x="110834" y="0"/>
                  </a:cubicBezTo>
                  <a:cubicBezTo>
                    <a:pt x="172046" y="0"/>
                    <a:pt x="221669" y="49720"/>
                    <a:pt x="221669" y="111061"/>
                  </a:cubicBezTo>
                  <a:cubicBezTo>
                    <a:pt x="221617" y="172374"/>
                    <a:pt x="172025" y="222066"/>
                    <a:pt x="110834" y="222123"/>
                  </a:cubicBezTo>
                  <a:close/>
                  <a:moveTo>
                    <a:pt x="110834" y="28384"/>
                  </a:moveTo>
                  <a:cubicBezTo>
                    <a:pt x="65267" y="28327"/>
                    <a:pt x="28284" y="65303"/>
                    <a:pt x="28231" y="110966"/>
                  </a:cubicBezTo>
                  <a:cubicBezTo>
                    <a:pt x="28179" y="156629"/>
                    <a:pt x="65077" y="193681"/>
                    <a:pt x="110644" y="193738"/>
                  </a:cubicBezTo>
                  <a:cubicBezTo>
                    <a:pt x="156212" y="193796"/>
                    <a:pt x="193195" y="156820"/>
                    <a:pt x="193247" y="111157"/>
                  </a:cubicBezTo>
                  <a:cubicBezTo>
                    <a:pt x="193247" y="111128"/>
                    <a:pt x="193247" y="111090"/>
                    <a:pt x="193247" y="111061"/>
                  </a:cubicBezTo>
                  <a:cubicBezTo>
                    <a:pt x="193195" y="65456"/>
                    <a:pt x="156343" y="28489"/>
                    <a:pt x="110834" y="28384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3" name="Google Shape;423;p15"/>
            <p:cNvSpPr/>
            <p:nvPr/>
          </p:nvSpPr>
          <p:spPr>
            <a:xfrm>
              <a:off x="2858251" y="937733"/>
              <a:ext cx="193342" cy="193738"/>
            </a:xfrm>
            <a:custGeom>
              <a:avLst/>
              <a:gdLst/>
              <a:ahLst/>
              <a:cxnLst/>
              <a:rect l="l" t="t" r="r" b="b"/>
              <a:pathLst>
                <a:path w="193342" h="193738" extrusionOk="0">
                  <a:moveTo>
                    <a:pt x="193342" y="96869"/>
                  </a:moveTo>
                  <a:cubicBezTo>
                    <a:pt x="193342" y="150369"/>
                    <a:pt x="150061" y="193738"/>
                    <a:pt x="96671" y="193738"/>
                  </a:cubicBezTo>
                  <a:cubicBezTo>
                    <a:pt x="43281" y="193738"/>
                    <a:pt x="0" y="150369"/>
                    <a:pt x="0" y="96869"/>
                  </a:cubicBezTo>
                  <a:cubicBezTo>
                    <a:pt x="0" y="43370"/>
                    <a:pt x="43281" y="0"/>
                    <a:pt x="96671" y="0"/>
                  </a:cubicBezTo>
                  <a:cubicBezTo>
                    <a:pt x="150061" y="0"/>
                    <a:pt x="193342" y="43370"/>
                    <a:pt x="193342" y="96869"/>
                  </a:cubicBezTo>
                  <a:close/>
                </a:path>
              </a:pathLst>
            </a:custGeom>
            <a:solidFill>
              <a:srgbClr val="2B303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4" name="Google Shape;424;p15"/>
            <p:cNvSpPr/>
            <p:nvPr/>
          </p:nvSpPr>
          <p:spPr>
            <a:xfrm>
              <a:off x="2843898" y="923636"/>
              <a:ext cx="221858" cy="222313"/>
            </a:xfrm>
            <a:custGeom>
              <a:avLst/>
              <a:gdLst/>
              <a:ahLst/>
              <a:cxnLst/>
              <a:rect l="l" t="t" r="r" b="b"/>
              <a:pathLst>
                <a:path w="221858" h="222313" extrusionOk="0">
                  <a:moveTo>
                    <a:pt x="111025" y="222314"/>
                  </a:moveTo>
                  <a:cubicBezTo>
                    <a:pt x="49760" y="222371"/>
                    <a:pt x="52" y="172641"/>
                    <a:pt x="0" y="111252"/>
                  </a:cubicBezTo>
                  <a:cubicBezTo>
                    <a:pt x="-52" y="49861"/>
                    <a:pt x="49570" y="52"/>
                    <a:pt x="110834" y="0"/>
                  </a:cubicBezTo>
                  <a:cubicBezTo>
                    <a:pt x="172062" y="-52"/>
                    <a:pt x="221754" y="49614"/>
                    <a:pt x="221859" y="110966"/>
                  </a:cubicBezTo>
                  <a:cubicBezTo>
                    <a:pt x="221911" y="172374"/>
                    <a:pt x="172305" y="222209"/>
                    <a:pt x="111025" y="222314"/>
                  </a:cubicBezTo>
                  <a:close/>
                  <a:moveTo>
                    <a:pt x="111025" y="28575"/>
                  </a:moveTo>
                  <a:cubicBezTo>
                    <a:pt x="65457" y="28523"/>
                    <a:pt x="28474" y="65496"/>
                    <a:pt x="28422" y="111157"/>
                  </a:cubicBezTo>
                  <a:cubicBezTo>
                    <a:pt x="28369" y="156820"/>
                    <a:pt x="65267" y="193872"/>
                    <a:pt x="110834" y="193929"/>
                  </a:cubicBezTo>
                  <a:cubicBezTo>
                    <a:pt x="156402" y="193986"/>
                    <a:pt x="193385" y="157010"/>
                    <a:pt x="193437" y="111347"/>
                  </a:cubicBezTo>
                  <a:cubicBezTo>
                    <a:pt x="193437" y="111283"/>
                    <a:pt x="193437" y="111221"/>
                    <a:pt x="193437" y="111157"/>
                  </a:cubicBezTo>
                  <a:cubicBezTo>
                    <a:pt x="193490" y="65496"/>
                    <a:pt x="156592" y="28437"/>
                    <a:pt x="111025" y="28385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5" name="Google Shape;425;p15"/>
            <p:cNvSpPr/>
            <p:nvPr/>
          </p:nvSpPr>
          <p:spPr>
            <a:xfrm>
              <a:off x="2680593" y="1921189"/>
              <a:ext cx="549324" cy="167997"/>
            </a:xfrm>
            <a:custGeom>
              <a:avLst/>
              <a:gdLst/>
              <a:ahLst/>
              <a:cxnLst/>
              <a:rect l="l" t="t" r="r" b="b"/>
              <a:pathLst>
                <a:path w="549324" h="167997" extrusionOk="0">
                  <a:moveTo>
                    <a:pt x="549324" y="0"/>
                  </a:moveTo>
                  <a:cubicBezTo>
                    <a:pt x="549324" y="11906"/>
                    <a:pt x="549324" y="23622"/>
                    <a:pt x="549324" y="35052"/>
                  </a:cubicBezTo>
                  <a:cubicBezTo>
                    <a:pt x="539819" y="66484"/>
                    <a:pt x="513964" y="96583"/>
                    <a:pt x="471949" y="120777"/>
                  </a:cubicBezTo>
                  <a:cubicBezTo>
                    <a:pt x="363016" y="183737"/>
                    <a:pt x="186784" y="183737"/>
                    <a:pt x="77375" y="120777"/>
                  </a:cubicBezTo>
                  <a:cubicBezTo>
                    <a:pt x="35361" y="96393"/>
                    <a:pt x="9601" y="66199"/>
                    <a:pt x="0" y="35052"/>
                  </a:cubicBezTo>
                  <a:lnTo>
                    <a:pt x="0" y="35052"/>
                  </a:lnTo>
                  <a:lnTo>
                    <a:pt x="0" y="95"/>
                  </a:lnTo>
                  <a:cubicBezTo>
                    <a:pt x="9506" y="32099"/>
                    <a:pt x="35170" y="62579"/>
                    <a:pt x="77755" y="87249"/>
                  </a:cubicBezTo>
                  <a:cubicBezTo>
                    <a:pt x="186784" y="150209"/>
                    <a:pt x="363396" y="150209"/>
                    <a:pt x="472329" y="87249"/>
                  </a:cubicBezTo>
                  <a:cubicBezTo>
                    <a:pt x="514059" y="62293"/>
                    <a:pt x="540484" y="31909"/>
                    <a:pt x="549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6" name="Google Shape;426;p15"/>
            <p:cNvSpPr/>
            <p:nvPr/>
          </p:nvSpPr>
          <p:spPr>
            <a:xfrm>
              <a:off x="2680308" y="1976244"/>
              <a:ext cx="548753" cy="165782"/>
            </a:xfrm>
            <a:custGeom>
              <a:avLst/>
              <a:gdLst/>
              <a:ahLst/>
              <a:cxnLst/>
              <a:rect l="l" t="t" r="r" b="b"/>
              <a:pathLst>
                <a:path w="548753" h="165782" extrusionOk="0">
                  <a:moveTo>
                    <a:pt x="548754" y="381"/>
                  </a:moveTo>
                  <a:cubicBezTo>
                    <a:pt x="548754" y="13145"/>
                    <a:pt x="548088" y="25527"/>
                    <a:pt x="547613" y="37433"/>
                  </a:cubicBezTo>
                  <a:cubicBezTo>
                    <a:pt x="536967" y="67151"/>
                    <a:pt x="511682" y="95441"/>
                    <a:pt x="471569" y="118491"/>
                  </a:cubicBezTo>
                  <a:cubicBezTo>
                    <a:pt x="362636" y="181546"/>
                    <a:pt x="186403" y="181546"/>
                    <a:pt x="76995" y="118491"/>
                  </a:cubicBezTo>
                  <a:cubicBezTo>
                    <a:pt x="36976" y="95250"/>
                    <a:pt x="11692" y="66770"/>
                    <a:pt x="951" y="36862"/>
                  </a:cubicBezTo>
                  <a:cubicBezTo>
                    <a:pt x="951" y="24955"/>
                    <a:pt x="285" y="12668"/>
                    <a:pt x="0" y="0"/>
                  </a:cubicBezTo>
                  <a:cubicBezTo>
                    <a:pt x="9506" y="31051"/>
                    <a:pt x="35456" y="60579"/>
                    <a:pt x="76900" y="84582"/>
                  </a:cubicBezTo>
                  <a:cubicBezTo>
                    <a:pt x="185928" y="147638"/>
                    <a:pt x="362541" y="147638"/>
                    <a:pt x="471474" y="84582"/>
                  </a:cubicBezTo>
                  <a:cubicBezTo>
                    <a:pt x="513108" y="60674"/>
                    <a:pt x="538773" y="31242"/>
                    <a:pt x="548754" y="3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2683349" y="1877470"/>
              <a:ext cx="542765" cy="158087"/>
            </a:xfrm>
            <a:custGeom>
              <a:avLst/>
              <a:gdLst/>
              <a:ahLst/>
              <a:cxnLst/>
              <a:rect l="l" t="t" r="r" b="b"/>
              <a:pathLst>
                <a:path w="542765" h="158087" extrusionOk="0">
                  <a:moveTo>
                    <a:pt x="542765" y="762"/>
                  </a:moveTo>
                  <a:cubicBezTo>
                    <a:pt x="531264" y="28670"/>
                    <a:pt x="506549" y="55245"/>
                    <a:pt x="468812" y="76962"/>
                  </a:cubicBezTo>
                  <a:cubicBezTo>
                    <a:pt x="359879" y="139922"/>
                    <a:pt x="183647" y="139922"/>
                    <a:pt x="74238" y="76962"/>
                  </a:cubicBezTo>
                  <a:cubicBezTo>
                    <a:pt x="36216" y="54864"/>
                    <a:pt x="11502" y="28194"/>
                    <a:pt x="0" y="0"/>
                  </a:cubicBezTo>
                  <a:cubicBezTo>
                    <a:pt x="760" y="13906"/>
                    <a:pt x="1521" y="26956"/>
                    <a:pt x="2376" y="39148"/>
                  </a:cubicBezTo>
                  <a:cubicBezTo>
                    <a:pt x="14639" y="65437"/>
                    <a:pt x="38592" y="90202"/>
                    <a:pt x="74238" y="110871"/>
                  </a:cubicBezTo>
                  <a:cubicBezTo>
                    <a:pt x="120732" y="136255"/>
                    <a:pt x="172028" y="151571"/>
                    <a:pt x="224806" y="155829"/>
                  </a:cubicBezTo>
                  <a:cubicBezTo>
                    <a:pt x="253246" y="158601"/>
                    <a:pt x="281876" y="158820"/>
                    <a:pt x="310355" y="156496"/>
                  </a:cubicBezTo>
                  <a:cubicBezTo>
                    <a:pt x="365732" y="152991"/>
                    <a:pt x="419677" y="137417"/>
                    <a:pt x="468432" y="110871"/>
                  </a:cubicBezTo>
                  <a:cubicBezTo>
                    <a:pt x="503793" y="90392"/>
                    <a:pt x="527652" y="65913"/>
                    <a:pt x="540009" y="399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2829449" y="530444"/>
              <a:ext cx="249519" cy="126863"/>
            </a:xfrm>
            <a:custGeom>
              <a:avLst/>
              <a:gdLst/>
              <a:ahLst/>
              <a:cxnLst/>
              <a:rect l="l" t="t" r="r" b="b"/>
              <a:pathLst>
                <a:path w="249519" h="126863" extrusionOk="0">
                  <a:moveTo>
                    <a:pt x="249520" y="108109"/>
                  </a:moveTo>
                  <a:cubicBezTo>
                    <a:pt x="168218" y="133115"/>
                    <a:pt x="81302" y="133115"/>
                    <a:pt x="0" y="108109"/>
                  </a:cubicBezTo>
                  <a:cubicBezTo>
                    <a:pt x="33555" y="42481"/>
                    <a:pt x="73858" y="2381"/>
                    <a:pt x="122051" y="0"/>
                  </a:cubicBezTo>
                  <a:lnTo>
                    <a:pt x="122051" y="0"/>
                  </a:lnTo>
                  <a:lnTo>
                    <a:pt x="127564" y="0"/>
                  </a:lnTo>
                  <a:lnTo>
                    <a:pt x="127564" y="0"/>
                  </a:lnTo>
                  <a:cubicBezTo>
                    <a:pt x="175567" y="2857"/>
                    <a:pt x="215870" y="42767"/>
                    <a:pt x="249520" y="1081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2934010" y="1583052"/>
              <a:ext cx="47432" cy="623982"/>
            </a:xfrm>
            <a:custGeom>
              <a:avLst/>
              <a:gdLst/>
              <a:ahLst/>
              <a:cxnLst/>
              <a:rect l="l" t="t" r="r" b="b"/>
              <a:pathLst>
                <a:path w="47432" h="623982" extrusionOk="0">
                  <a:moveTo>
                    <a:pt x="0" y="0"/>
                  </a:moveTo>
                  <a:lnTo>
                    <a:pt x="47433" y="0"/>
                  </a:lnTo>
                  <a:lnTo>
                    <a:pt x="47433" y="623983"/>
                  </a:lnTo>
                  <a:lnTo>
                    <a:pt x="0" y="62398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30" name="Google Shape;430;p15"/>
            <p:cNvGrpSpPr/>
            <p:nvPr/>
          </p:nvGrpSpPr>
          <p:grpSpPr>
            <a:xfrm>
              <a:off x="4031993" y="117216"/>
              <a:ext cx="2889297" cy="3901793"/>
              <a:chOff x="5533368" y="1047716"/>
              <a:chExt cx="2889297" cy="3901793"/>
            </a:xfrm>
          </p:grpSpPr>
          <p:sp>
            <p:nvSpPr>
              <p:cNvPr id="431" name="Google Shape;431;p15"/>
              <p:cNvSpPr/>
              <p:nvPr/>
            </p:nvSpPr>
            <p:spPr>
              <a:xfrm>
                <a:off x="6153722" y="4072604"/>
                <a:ext cx="1090544" cy="630910"/>
              </a:xfrm>
              <a:custGeom>
                <a:avLst/>
                <a:gdLst/>
                <a:ahLst/>
                <a:cxnLst/>
                <a:rect l="l" t="t" r="r" b="b"/>
                <a:pathLst>
                  <a:path w="1090544" h="630910" extrusionOk="0">
                    <a:moveTo>
                      <a:pt x="578197" y="615410"/>
                    </a:moveTo>
                    <a:lnTo>
                      <a:pt x="26877" y="296418"/>
                    </a:lnTo>
                    <a:cubicBezTo>
                      <a:pt x="-12951" y="273367"/>
                      <a:pt x="-7913" y="233172"/>
                      <a:pt x="37998" y="206597"/>
                    </a:cubicBezTo>
                    <a:lnTo>
                      <a:pt x="395216" y="0"/>
                    </a:lnTo>
                    <a:lnTo>
                      <a:pt x="1090545" y="402241"/>
                    </a:lnTo>
                    <a:lnTo>
                      <a:pt x="733327" y="608933"/>
                    </a:lnTo>
                    <a:cubicBezTo>
                      <a:pt x="687320" y="635508"/>
                      <a:pt x="617930" y="638365"/>
                      <a:pt x="578197" y="615410"/>
                    </a:cubicBezTo>
                    <a:close/>
                  </a:path>
                </a:pathLst>
              </a:custGeom>
              <a:solidFill>
                <a:srgbClr val="D6D8E5">
                  <a:alpha val="4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15"/>
              <p:cNvSpPr/>
              <p:nvPr/>
            </p:nvSpPr>
            <p:spPr>
              <a:xfrm>
                <a:off x="6193969" y="4048886"/>
                <a:ext cx="1090601" cy="630901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01" extrusionOk="0">
                    <a:moveTo>
                      <a:pt x="578158" y="615410"/>
                    </a:moveTo>
                    <a:lnTo>
                      <a:pt x="26838" y="296323"/>
                    </a:lnTo>
                    <a:cubicBezTo>
                      <a:pt x="-12895" y="273368"/>
                      <a:pt x="-7952" y="233172"/>
                      <a:pt x="37960" y="206597"/>
                    </a:cubicBezTo>
                    <a:lnTo>
                      <a:pt x="395272" y="0"/>
                    </a:lnTo>
                    <a:lnTo>
                      <a:pt x="1090601" y="402241"/>
                    </a:lnTo>
                    <a:lnTo>
                      <a:pt x="733764" y="608838"/>
                    </a:lnTo>
                    <a:cubicBezTo>
                      <a:pt x="687377" y="635508"/>
                      <a:pt x="617891" y="638366"/>
                      <a:pt x="578158" y="61541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15"/>
              <p:cNvSpPr/>
              <p:nvPr/>
            </p:nvSpPr>
            <p:spPr>
              <a:xfrm>
                <a:off x="7252346" y="4430077"/>
                <a:ext cx="3212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32128" h="21050" extrusionOk="0">
                    <a:moveTo>
                      <a:pt x="32129" y="21050"/>
                    </a:moveTo>
                    <a:lnTo>
                      <a:pt x="32129" y="0"/>
                    </a:lnTo>
                    <a:lnTo>
                      <a:pt x="0" y="18574"/>
                    </a:lnTo>
                    <a:lnTo>
                      <a:pt x="32129" y="21050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4" name="Google Shape;434;p15"/>
              <p:cNvSpPr/>
              <p:nvPr/>
            </p:nvSpPr>
            <p:spPr>
              <a:xfrm>
                <a:off x="6193906" y="4285773"/>
                <a:ext cx="32984" cy="21431"/>
              </a:xfrm>
              <a:custGeom>
                <a:avLst/>
                <a:gdLst/>
                <a:ahLst/>
                <a:cxnLst/>
                <a:rect l="l" t="t" r="r" b="b"/>
                <a:pathLst>
                  <a:path w="32984" h="21431" extrusionOk="0">
                    <a:moveTo>
                      <a:pt x="0" y="21431"/>
                    </a:moveTo>
                    <a:lnTo>
                      <a:pt x="0" y="0"/>
                    </a:lnTo>
                    <a:lnTo>
                      <a:pt x="32984" y="13716"/>
                    </a:lnTo>
                    <a:lnTo>
                      <a:pt x="0" y="214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5" name="Google Shape;435;p15"/>
              <p:cNvSpPr/>
              <p:nvPr/>
            </p:nvSpPr>
            <p:spPr>
              <a:xfrm>
                <a:off x="6193969" y="4027741"/>
                <a:ext cx="1090601" cy="630949"/>
              </a:xfrm>
              <a:custGeom>
                <a:avLst/>
                <a:gdLst/>
                <a:ahLst/>
                <a:cxnLst/>
                <a:rect l="l" t="t" r="r" b="b"/>
                <a:pathLst>
                  <a:path w="1090601" h="630949" extrusionOk="0">
                    <a:moveTo>
                      <a:pt x="578158" y="615410"/>
                    </a:moveTo>
                    <a:lnTo>
                      <a:pt x="26838" y="296418"/>
                    </a:lnTo>
                    <a:cubicBezTo>
                      <a:pt x="-12895" y="273368"/>
                      <a:pt x="-7952" y="233267"/>
                      <a:pt x="37960" y="206693"/>
                    </a:cubicBezTo>
                    <a:lnTo>
                      <a:pt x="395272" y="0"/>
                    </a:lnTo>
                    <a:lnTo>
                      <a:pt x="1090601" y="402336"/>
                    </a:lnTo>
                    <a:lnTo>
                      <a:pt x="733764" y="608934"/>
                    </a:lnTo>
                    <a:cubicBezTo>
                      <a:pt x="687377" y="635508"/>
                      <a:pt x="617891" y="638461"/>
                      <a:pt x="578158" y="615410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6" name="Google Shape;436;p15"/>
              <p:cNvSpPr/>
              <p:nvPr/>
            </p:nvSpPr>
            <p:spPr>
              <a:xfrm>
                <a:off x="6504927" y="3742563"/>
                <a:ext cx="779547" cy="687514"/>
              </a:xfrm>
              <a:custGeom>
                <a:avLst/>
                <a:gdLst/>
                <a:ahLst/>
                <a:cxnLst/>
                <a:rect l="l" t="t" r="r" b="b"/>
                <a:pathLst>
                  <a:path w="779547" h="687514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0"/>
                    </a:lnTo>
                    <a:lnTo>
                      <a:pt x="779548" y="687514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7" name="Google Shape;437;p15"/>
              <p:cNvSpPr/>
              <p:nvPr/>
            </p:nvSpPr>
            <p:spPr>
              <a:xfrm>
                <a:off x="7254152" y="4405788"/>
                <a:ext cx="30322" cy="36004"/>
              </a:xfrm>
              <a:custGeom>
                <a:avLst/>
                <a:gdLst/>
                <a:ahLst/>
                <a:cxnLst/>
                <a:rect l="l" t="t" r="r" b="b"/>
                <a:pathLst>
                  <a:path w="30322" h="36004" extrusionOk="0">
                    <a:moveTo>
                      <a:pt x="9981" y="36004"/>
                    </a:moveTo>
                    <a:lnTo>
                      <a:pt x="30323" y="2428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EA1A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8" name="Google Shape;438;p15"/>
              <p:cNvSpPr/>
              <p:nvPr/>
            </p:nvSpPr>
            <p:spPr>
              <a:xfrm>
                <a:off x="6482779" y="3753326"/>
                <a:ext cx="781258" cy="688466"/>
              </a:xfrm>
              <a:custGeom>
                <a:avLst/>
                <a:gdLst/>
                <a:ahLst/>
                <a:cxnLst/>
                <a:rect l="l" t="t" r="r" b="b"/>
                <a:pathLst>
                  <a:path w="781258" h="688466" extrusionOk="0">
                    <a:moveTo>
                      <a:pt x="86025" y="286131"/>
                    </a:moveTo>
                    <a:lnTo>
                      <a:pt x="0" y="0"/>
                    </a:lnTo>
                    <a:lnTo>
                      <a:pt x="702933" y="404051"/>
                    </a:lnTo>
                    <a:lnTo>
                      <a:pt x="781259" y="688467"/>
                    </a:lnTo>
                    <a:lnTo>
                      <a:pt x="86025" y="286131"/>
                    </a:ln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9" name="Google Shape;439;p15"/>
              <p:cNvSpPr/>
              <p:nvPr/>
            </p:nvSpPr>
            <p:spPr>
              <a:xfrm>
                <a:off x="5563120" y="1047716"/>
                <a:ext cx="2859545" cy="3884751"/>
              </a:xfrm>
              <a:custGeom>
                <a:avLst/>
                <a:gdLst/>
                <a:ahLst/>
                <a:cxnLst/>
                <a:rect l="l" t="t" r="r" b="b"/>
                <a:pathLst>
                  <a:path w="2859545" h="3884751" extrusionOk="0">
                    <a:moveTo>
                      <a:pt x="2790441" y="3876709"/>
                    </a:moveTo>
                    <a:lnTo>
                      <a:pt x="69105" y="2302131"/>
                    </a:lnTo>
                    <a:cubicBezTo>
                      <a:pt x="31083" y="2280033"/>
                      <a:pt x="0" y="2220787"/>
                      <a:pt x="0" y="2169829"/>
                    </a:cubicBezTo>
                    <a:lnTo>
                      <a:pt x="0" y="60708"/>
                    </a:lnTo>
                    <a:cubicBezTo>
                      <a:pt x="0" y="9654"/>
                      <a:pt x="30988" y="-13778"/>
                      <a:pt x="69105" y="8320"/>
                    </a:cubicBezTo>
                    <a:lnTo>
                      <a:pt x="2790441" y="1582517"/>
                    </a:lnTo>
                    <a:cubicBezTo>
                      <a:pt x="2828463" y="1604615"/>
                      <a:pt x="2859546" y="1663861"/>
                      <a:pt x="2859546" y="1714819"/>
                    </a:cubicBezTo>
                    <a:lnTo>
                      <a:pt x="2859546" y="3823940"/>
                    </a:lnTo>
                    <a:cubicBezTo>
                      <a:pt x="2859261" y="3874899"/>
                      <a:pt x="2828463" y="3898330"/>
                      <a:pt x="2790441" y="3876709"/>
                    </a:cubicBez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0" name="Google Shape;440;p15"/>
              <p:cNvSpPr/>
              <p:nvPr/>
            </p:nvSpPr>
            <p:spPr>
              <a:xfrm>
                <a:off x="8367249" y="4838795"/>
                <a:ext cx="30132" cy="106965"/>
              </a:xfrm>
              <a:custGeom>
                <a:avLst/>
                <a:gdLst/>
                <a:ahLst/>
                <a:cxnLst/>
                <a:rect l="l" t="t" r="r" b="b"/>
                <a:pathLst>
                  <a:path w="30132" h="106965" extrusionOk="0">
                    <a:moveTo>
                      <a:pt x="0" y="106966"/>
                    </a:moveTo>
                    <a:lnTo>
                      <a:pt x="30132" y="89535"/>
                    </a:lnTo>
                    <a:lnTo>
                      <a:pt x="17110" y="0"/>
                    </a:lnTo>
                    <a:lnTo>
                      <a:pt x="0" y="106966"/>
                    </a:lnTo>
                    <a:close/>
                  </a:path>
                </a:pathLst>
              </a:custGeom>
              <a:solidFill>
                <a:srgbClr val="C4C7D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1" name="Google Shape;441;p15"/>
              <p:cNvSpPr/>
              <p:nvPr/>
            </p:nvSpPr>
            <p:spPr>
              <a:xfrm>
                <a:off x="5558272" y="1051845"/>
                <a:ext cx="72337" cy="31155"/>
              </a:xfrm>
              <a:custGeom>
                <a:avLst/>
                <a:gdLst/>
                <a:ahLst/>
                <a:cxnLst/>
                <a:rect l="l" t="t" r="r" b="b"/>
                <a:pathLst>
                  <a:path w="72337" h="31155" extrusionOk="0">
                    <a:moveTo>
                      <a:pt x="0" y="17240"/>
                    </a:moveTo>
                    <a:lnTo>
                      <a:pt x="29657" y="0"/>
                    </a:lnTo>
                    <a:lnTo>
                      <a:pt x="72337" y="24479"/>
                    </a:lnTo>
                    <a:cubicBezTo>
                      <a:pt x="72337" y="24479"/>
                      <a:pt x="26901" y="31433"/>
                      <a:pt x="25760" y="31147"/>
                    </a:cubicBezTo>
                    <a:cubicBezTo>
                      <a:pt x="24619" y="30861"/>
                      <a:pt x="0" y="17240"/>
                      <a:pt x="0" y="17240"/>
                    </a:cubicBezTo>
                    <a:close/>
                  </a:path>
                </a:pathLst>
              </a:custGeom>
              <a:solidFill>
                <a:srgbClr val="B1B4C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2" name="Google Shape;442;p15"/>
              <p:cNvSpPr/>
              <p:nvPr/>
            </p:nvSpPr>
            <p:spPr>
              <a:xfrm>
                <a:off x="5538216" y="1062192"/>
                <a:ext cx="2859165" cy="3884558"/>
              </a:xfrm>
              <a:custGeom>
                <a:avLst/>
                <a:gdLst/>
                <a:ahLst/>
                <a:cxnLst/>
                <a:rect l="l" t="t" r="r" b="b"/>
                <a:pathLst>
                  <a:path w="2859165" h="3884558" extrusionOk="0">
                    <a:moveTo>
                      <a:pt x="2790061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789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893" y="-13776"/>
                      <a:pt x="69105" y="8322"/>
                    </a:cubicBezTo>
                    <a:lnTo>
                      <a:pt x="2790061" y="1582519"/>
                    </a:lnTo>
                    <a:cubicBezTo>
                      <a:pt x="2828083" y="1604617"/>
                      <a:pt x="2859166" y="1663862"/>
                      <a:pt x="2859166" y="1714821"/>
                    </a:cubicBezTo>
                    <a:lnTo>
                      <a:pt x="2859166" y="3824132"/>
                    </a:lnTo>
                    <a:cubicBezTo>
                      <a:pt x="2859166" y="3874900"/>
                      <a:pt x="2828273" y="3898332"/>
                      <a:pt x="2790061" y="3876234"/>
                    </a:cubicBezTo>
                    <a:close/>
                  </a:path>
                </a:pathLst>
              </a:custGeom>
              <a:solidFill>
                <a:srgbClr val="E4E7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15"/>
              <p:cNvSpPr/>
              <p:nvPr/>
            </p:nvSpPr>
            <p:spPr>
              <a:xfrm>
                <a:off x="5533368" y="1064955"/>
                <a:ext cx="2859260" cy="3884554"/>
              </a:xfrm>
              <a:custGeom>
                <a:avLst/>
                <a:gdLst/>
                <a:ahLst/>
                <a:cxnLst/>
                <a:rect l="l" t="t" r="r" b="b"/>
                <a:pathLst>
                  <a:path w="2859260" h="3884554" extrusionOk="0">
                    <a:moveTo>
                      <a:pt x="2790156" y="3876234"/>
                    </a:moveTo>
                    <a:lnTo>
                      <a:pt x="69105" y="2302037"/>
                    </a:lnTo>
                    <a:cubicBezTo>
                      <a:pt x="31083" y="2279939"/>
                      <a:pt x="0" y="2220694"/>
                      <a:pt x="0" y="2169735"/>
                    </a:cubicBezTo>
                    <a:lnTo>
                      <a:pt x="0" y="60614"/>
                    </a:lnTo>
                    <a:cubicBezTo>
                      <a:pt x="0" y="9655"/>
                      <a:pt x="30988" y="-13776"/>
                      <a:pt x="69105" y="8322"/>
                    </a:cubicBezTo>
                    <a:lnTo>
                      <a:pt x="2790156" y="1582995"/>
                    </a:lnTo>
                    <a:cubicBezTo>
                      <a:pt x="2828178" y="1604998"/>
                      <a:pt x="2859261" y="1664243"/>
                      <a:pt x="2859261" y="1715297"/>
                    </a:cubicBezTo>
                    <a:lnTo>
                      <a:pt x="2859261" y="3823847"/>
                    </a:lnTo>
                    <a:cubicBezTo>
                      <a:pt x="2859261" y="3874900"/>
                      <a:pt x="2828273" y="3898332"/>
                      <a:pt x="2790156" y="3876234"/>
                    </a:cubicBezTo>
                    <a:close/>
                  </a:path>
                </a:pathLst>
              </a:custGeom>
              <a:solidFill>
                <a:srgbClr val="D6D8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15"/>
              <p:cNvSpPr/>
              <p:nvPr/>
            </p:nvSpPr>
            <p:spPr>
              <a:xfrm>
                <a:off x="5568443" y="1110406"/>
                <a:ext cx="2788159" cy="3702480"/>
              </a:xfrm>
              <a:custGeom>
                <a:avLst/>
                <a:gdLst/>
                <a:ahLst/>
                <a:cxnLst/>
                <a:rect l="l" t="t" r="r" b="b"/>
                <a:pathLst>
                  <a:path w="2788159" h="3702480" extrusionOk="0">
                    <a:moveTo>
                      <a:pt x="2786734" y="3702481"/>
                    </a:moveTo>
                    <a:lnTo>
                      <a:pt x="0" y="2089993"/>
                    </a:lnTo>
                    <a:lnTo>
                      <a:pt x="951" y="23640"/>
                    </a:lnTo>
                    <a:cubicBezTo>
                      <a:pt x="951" y="2494"/>
                      <a:pt x="15779" y="-6078"/>
                      <a:pt x="34030" y="4590"/>
                    </a:cubicBezTo>
                    <a:lnTo>
                      <a:pt x="2755080" y="1578691"/>
                    </a:lnTo>
                    <a:cubicBezTo>
                      <a:pt x="2774529" y="1591407"/>
                      <a:pt x="2786800" y="1612610"/>
                      <a:pt x="2788160" y="163584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15"/>
              <p:cNvSpPr/>
              <p:nvPr/>
            </p:nvSpPr>
            <p:spPr>
              <a:xfrm>
                <a:off x="5762166" y="1403396"/>
                <a:ext cx="919754" cy="618313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13" extrusionOk="0">
                    <a:moveTo>
                      <a:pt x="906256" y="616665"/>
                    </a:moveTo>
                    <a:lnTo>
                      <a:pt x="13498" y="100220"/>
                    </a:lnTo>
                    <a:cubicBezTo>
                      <a:pt x="5142" y="94185"/>
                      <a:pt x="133" y="84538"/>
                      <a:pt x="0" y="74217"/>
                    </a:cubicBezTo>
                    <a:lnTo>
                      <a:pt x="0" y="11828"/>
                    </a:lnTo>
                    <a:cubicBezTo>
                      <a:pt x="0" y="2303"/>
                      <a:pt x="5988" y="-2745"/>
                      <a:pt x="13498" y="1541"/>
                    </a:cubicBezTo>
                    <a:lnTo>
                      <a:pt x="906256" y="517986"/>
                    </a:lnTo>
                    <a:cubicBezTo>
                      <a:pt x="914574" y="524052"/>
                      <a:pt x="919574" y="533680"/>
                      <a:pt x="919754" y="543990"/>
                    </a:cubicBezTo>
                    <a:lnTo>
                      <a:pt x="919754" y="606378"/>
                    </a:lnTo>
                    <a:cubicBezTo>
                      <a:pt x="919754" y="616380"/>
                      <a:pt x="913671" y="621047"/>
                      <a:pt x="906256" y="616665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15"/>
              <p:cNvSpPr/>
              <p:nvPr/>
            </p:nvSpPr>
            <p:spPr>
              <a:xfrm>
                <a:off x="5766158" y="1584712"/>
                <a:ext cx="686298" cy="451951"/>
              </a:xfrm>
              <a:custGeom>
                <a:avLst/>
                <a:gdLst/>
                <a:ahLst/>
                <a:cxnLst/>
                <a:rect l="l" t="t" r="r" b="b"/>
                <a:pathLst>
                  <a:path w="686298" h="451951" extrusionOk="0">
                    <a:moveTo>
                      <a:pt x="672991" y="450304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057"/>
                    </a:lnTo>
                    <a:cubicBezTo>
                      <a:pt x="681261" y="389103"/>
                      <a:pt x="686194" y="398708"/>
                      <a:pt x="686299" y="408965"/>
                    </a:cubicBezTo>
                    <a:lnTo>
                      <a:pt x="686299" y="440017"/>
                    </a:lnTo>
                    <a:cubicBezTo>
                      <a:pt x="686299" y="450018"/>
                      <a:pt x="680405" y="454685"/>
                      <a:pt x="672991" y="45030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7" name="Google Shape;447;p15"/>
              <p:cNvSpPr/>
              <p:nvPr/>
            </p:nvSpPr>
            <p:spPr>
              <a:xfrm>
                <a:off x="5766158" y="1702632"/>
                <a:ext cx="686488" cy="45175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759" extrusionOk="0">
                    <a:moveTo>
                      <a:pt x="672991" y="450018"/>
                    </a:moveTo>
                    <a:lnTo>
                      <a:pt x="13593" y="69018"/>
                    </a:lnTo>
                    <a:cubicBezTo>
                      <a:pt x="5199" y="63044"/>
                      <a:pt x="152" y="53422"/>
                      <a:pt x="0" y="43110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72991" y="383343"/>
                    </a:lnTo>
                    <a:cubicBezTo>
                      <a:pt x="681337" y="389344"/>
                      <a:pt x="686337" y="398964"/>
                      <a:pt x="686489" y="409251"/>
                    </a:cubicBezTo>
                    <a:lnTo>
                      <a:pt x="686489" y="440302"/>
                    </a:lnTo>
                    <a:cubicBezTo>
                      <a:pt x="686299" y="450018"/>
                      <a:pt x="680405" y="454495"/>
                      <a:pt x="672991" y="450018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5"/>
              <p:cNvSpPr/>
              <p:nvPr/>
            </p:nvSpPr>
            <p:spPr>
              <a:xfrm>
                <a:off x="5766158" y="1820170"/>
                <a:ext cx="562156" cy="379997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97" extrusionOk="0">
                    <a:moveTo>
                      <a:pt x="548564" y="378390"/>
                    </a:moveTo>
                    <a:lnTo>
                      <a:pt x="13593" y="68827"/>
                    </a:lnTo>
                    <a:cubicBezTo>
                      <a:pt x="5199" y="62853"/>
                      <a:pt x="152" y="53231"/>
                      <a:pt x="0" y="42919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548564" y="311048"/>
                    </a:lnTo>
                    <a:cubicBezTo>
                      <a:pt x="556948" y="317077"/>
                      <a:pt x="561985" y="326717"/>
                      <a:pt x="562157" y="337051"/>
                    </a:cubicBezTo>
                    <a:lnTo>
                      <a:pt x="562157" y="368103"/>
                    </a:lnTo>
                    <a:cubicBezTo>
                      <a:pt x="562157" y="378104"/>
                      <a:pt x="556073" y="382676"/>
                      <a:pt x="548564" y="3783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9" name="Google Shape;449;p15"/>
              <p:cNvSpPr/>
              <p:nvPr/>
            </p:nvSpPr>
            <p:spPr>
              <a:xfrm>
                <a:off x="5762166" y="2639293"/>
                <a:ext cx="919754" cy="618340"/>
              </a:xfrm>
              <a:custGeom>
                <a:avLst/>
                <a:gdLst/>
                <a:ahLst/>
                <a:cxnLst/>
                <a:rect l="l" t="t" r="r" b="b"/>
                <a:pathLst>
                  <a:path w="919754" h="618340" extrusionOk="0">
                    <a:moveTo>
                      <a:pt x="906256" y="616732"/>
                    </a:moveTo>
                    <a:lnTo>
                      <a:pt x="13498" y="100287"/>
                    </a:lnTo>
                    <a:cubicBezTo>
                      <a:pt x="5142" y="94248"/>
                      <a:pt x="133" y="84609"/>
                      <a:pt x="0" y="74284"/>
                    </a:cubicBezTo>
                    <a:lnTo>
                      <a:pt x="0" y="11895"/>
                    </a:lnTo>
                    <a:cubicBezTo>
                      <a:pt x="0" y="1894"/>
                      <a:pt x="5988" y="-2678"/>
                      <a:pt x="13498" y="1608"/>
                    </a:cubicBezTo>
                    <a:lnTo>
                      <a:pt x="906256" y="518053"/>
                    </a:lnTo>
                    <a:cubicBezTo>
                      <a:pt x="914574" y="524121"/>
                      <a:pt x="919574" y="533751"/>
                      <a:pt x="919754" y="544057"/>
                    </a:cubicBezTo>
                    <a:lnTo>
                      <a:pt x="919754" y="606445"/>
                    </a:lnTo>
                    <a:cubicBezTo>
                      <a:pt x="919754" y="616447"/>
                      <a:pt x="913671" y="621019"/>
                      <a:pt x="906256" y="616732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0" name="Google Shape;450;p15"/>
              <p:cNvSpPr/>
              <p:nvPr/>
            </p:nvSpPr>
            <p:spPr>
              <a:xfrm>
                <a:off x="5766158" y="2821069"/>
                <a:ext cx="686488" cy="451519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519" extrusionOk="0">
                    <a:moveTo>
                      <a:pt x="672991" y="449910"/>
                    </a:moveTo>
                    <a:lnTo>
                      <a:pt x="13593" y="68910"/>
                    </a:lnTo>
                    <a:cubicBezTo>
                      <a:pt x="5209" y="62881"/>
                      <a:pt x="171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672991" y="382664"/>
                    </a:lnTo>
                    <a:cubicBezTo>
                      <a:pt x="681308" y="388731"/>
                      <a:pt x="686308" y="398361"/>
                      <a:pt x="686489" y="408667"/>
                    </a:cubicBezTo>
                    <a:lnTo>
                      <a:pt x="686489" y="439719"/>
                    </a:lnTo>
                    <a:cubicBezTo>
                      <a:pt x="686299" y="449625"/>
                      <a:pt x="680405" y="454197"/>
                      <a:pt x="672991" y="44991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15"/>
              <p:cNvSpPr/>
              <p:nvPr/>
            </p:nvSpPr>
            <p:spPr>
              <a:xfrm>
                <a:off x="5766158" y="2938486"/>
                <a:ext cx="686488" cy="451826"/>
              </a:xfrm>
              <a:custGeom>
                <a:avLst/>
                <a:gdLst/>
                <a:ahLst/>
                <a:cxnLst/>
                <a:rect l="l" t="t" r="r" b="b"/>
                <a:pathLst>
                  <a:path w="686488" h="451826" extrusionOk="0">
                    <a:moveTo>
                      <a:pt x="672991" y="450223"/>
                    </a:moveTo>
                    <a:lnTo>
                      <a:pt x="13593" y="68747"/>
                    </a:lnTo>
                    <a:cubicBezTo>
                      <a:pt x="5228" y="62756"/>
                      <a:pt x="190" y="53145"/>
                      <a:pt x="0" y="42839"/>
                    </a:cubicBezTo>
                    <a:lnTo>
                      <a:pt x="0" y="11787"/>
                    </a:lnTo>
                    <a:cubicBezTo>
                      <a:pt x="0" y="2262"/>
                      <a:pt x="6084" y="-2786"/>
                      <a:pt x="13593" y="1595"/>
                    </a:cubicBezTo>
                    <a:lnTo>
                      <a:pt x="672991" y="382595"/>
                    </a:lnTo>
                    <a:cubicBezTo>
                      <a:pt x="681308" y="388663"/>
                      <a:pt x="686308" y="398293"/>
                      <a:pt x="686489" y="408599"/>
                    </a:cubicBezTo>
                    <a:lnTo>
                      <a:pt x="686489" y="439650"/>
                    </a:lnTo>
                    <a:cubicBezTo>
                      <a:pt x="686299" y="449937"/>
                      <a:pt x="680405" y="454509"/>
                      <a:pt x="672991" y="450223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15"/>
              <p:cNvSpPr/>
              <p:nvPr/>
            </p:nvSpPr>
            <p:spPr>
              <a:xfrm>
                <a:off x="5766158" y="3056051"/>
                <a:ext cx="562156" cy="379920"/>
              </a:xfrm>
              <a:custGeom>
                <a:avLst/>
                <a:gdLst/>
                <a:ahLst/>
                <a:cxnLst/>
                <a:rect l="l" t="t" r="r" b="b"/>
                <a:pathLst>
                  <a:path w="562156" h="379920" extrusionOk="0">
                    <a:moveTo>
                      <a:pt x="548564" y="378378"/>
                    </a:moveTo>
                    <a:lnTo>
                      <a:pt x="13593" y="68910"/>
                    </a:lnTo>
                    <a:cubicBezTo>
                      <a:pt x="5199" y="62900"/>
                      <a:pt x="152" y="53242"/>
                      <a:pt x="0" y="42907"/>
                    </a:cubicBezTo>
                    <a:lnTo>
                      <a:pt x="0" y="11856"/>
                    </a:lnTo>
                    <a:cubicBezTo>
                      <a:pt x="0" y="1854"/>
                      <a:pt x="6084" y="-2718"/>
                      <a:pt x="13593" y="1664"/>
                    </a:cubicBezTo>
                    <a:lnTo>
                      <a:pt x="548564" y="311131"/>
                    </a:lnTo>
                    <a:cubicBezTo>
                      <a:pt x="556948" y="317161"/>
                      <a:pt x="561985" y="326800"/>
                      <a:pt x="562157" y="337134"/>
                    </a:cubicBezTo>
                    <a:lnTo>
                      <a:pt x="562157" y="368186"/>
                    </a:lnTo>
                    <a:cubicBezTo>
                      <a:pt x="562157" y="378187"/>
                      <a:pt x="556073" y="382473"/>
                      <a:pt x="548564" y="37837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15"/>
              <p:cNvSpPr/>
              <p:nvPr/>
            </p:nvSpPr>
            <p:spPr>
              <a:xfrm>
                <a:off x="6897600" y="3332192"/>
                <a:ext cx="1250451" cy="1162368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62368" extrusionOk="0">
                    <a:moveTo>
                      <a:pt x="9696" y="77186"/>
                    </a:moveTo>
                    <a:cubicBezTo>
                      <a:pt x="9696" y="77186"/>
                      <a:pt x="108173" y="160053"/>
                      <a:pt x="250376" y="46896"/>
                    </a:cubicBezTo>
                    <a:cubicBezTo>
                      <a:pt x="351895" y="-36543"/>
                      <a:pt x="442672" y="11082"/>
                      <a:pt x="493242" y="39657"/>
                    </a:cubicBezTo>
                    <a:cubicBezTo>
                      <a:pt x="543811" y="68232"/>
                      <a:pt x="616813" y="85758"/>
                      <a:pt x="755879" y="337409"/>
                    </a:cubicBezTo>
                    <a:cubicBezTo>
                      <a:pt x="755879" y="337409"/>
                      <a:pt x="801125" y="416276"/>
                      <a:pt x="875839" y="459519"/>
                    </a:cubicBezTo>
                    <a:cubicBezTo>
                      <a:pt x="950552" y="502763"/>
                      <a:pt x="986483" y="481617"/>
                      <a:pt x="1045227" y="392844"/>
                    </a:cubicBezTo>
                    <a:cubicBezTo>
                      <a:pt x="1103971" y="304071"/>
                      <a:pt x="1142469" y="205773"/>
                      <a:pt x="1250452" y="269972"/>
                    </a:cubicBezTo>
                    <a:lnTo>
                      <a:pt x="1250452" y="1162369"/>
                    </a:lnTo>
                    <a:lnTo>
                      <a:pt x="0" y="439707"/>
                    </a:lnTo>
                    <a:lnTo>
                      <a:pt x="0" y="71375"/>
                    </a:lnTo>
                    <a:close/>
                  </a:path>
                </a:pathLst>
              </a:custGeom>
              <a:solidFill>
                <a:srgbClr val="F5F6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15"/>
              <p:cNvSpPr/>
              <p:nvPr/>
            </p:nvSpPr>
            <p:spPr>
              <a:xfrm>
                <a:off x="5766443" y="2003281"/>
                <a:ext cx="882682" cy="1029375"/>
              </a:xfrm>
              <a:custGeom>
                <a:avLst/>
                <a:gdLst/>
                <a:ahLst/>
                <a:cxnLst/>
                <a:rect l="l" t="t" r="r" b="b"/>
                <a:pathLst>
                  <a:path w="882682" h="1029375" extrusionOk="0">
                    <a:moveTo>
                      <a:pt x="869090" y="1027764"/>
                    </a:moveTo>
                    <a:lnTo>
                      <a:pt x="13593" y="532464"/>
                    </a:lnTo>
                    <a:cubicBezTo>
                      <a:pt x="5209" y="526435"/>
                      <a:pt x="171" y="516796"/>
                      <a:pt x="0" y="506461"/>
                    </a:cubicBezTo>
                    <a:lnTo>
                      <a:pt x="0" y="11828"/>
                    </a:lnTo>
                    <a:cubicBezTo>
                      <a:pt x="0" y="2303"/>
                      <a:pt x="6084" y="-2745"/>
                      <a:pt x="13593" y="1541"/>
                    </a:cubicBezTo>
                    <a:lnTo>
                      <a:pt x="869090" y="496841"/>
                    </a:lnTo>
                    <a:cubicBezTo>
                      <a:pt x="877474" y="502870"/>
                      <a:pt x="882512" y="512510"/>
                      <a:pt x="882683" y="522844"/>
                    </a:cubicBezTo>
                    <a:lnTo>
                      <a:pt x="882683" y="1017668"/>
                    </a:lnTo>
                    <a:cubicBezTo>
                      <a:pt x="882683" y="1027479"/>
                      <a:pt x="876599" y="1032051"/>
                      <a:pt x="869090" y="1027764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15"/>
              <p:cNvSpPr/>
              <p:nvPr/>
            </p:nvSpPr>
            <p:spPr>
              <a:xfrm>
                <a:off x="6897600" y="3388613"/>
                <a:ext cx="1250451" cy="1106424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1106424" extrusionOk="0">
                    <a:moveTo>
                      <a:pt x="0" y="0"/>
                    </a:moveTo>
                    <a:lnTo>
                      <a:pt x="0" y="383096"/>
                    </a:lnTo>
                    <a:lnTo>
                      <a:pt x="1250452" y="1106424"/>
                    </a:lnTo>
                    <a:lnTo>
                      <a:pt x="1250452" y="214027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15"/>
              <p:cNvSpPr/>
              <p:nvPr/>
            </p:nvSpPr>
            <p:spPr>
              <a:xfrm>
                <a:off x="7389036" y="3376326"/>
                <a:ext cx="9505" cy="678751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678751" extrusionOk="0">
                    <a:moveTo>
                      <a:pt x="0" y="0"/>
                    </a:moveTo>
                    <a:lnTo>
                      <a:pt x="0" y="678752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15"/>
              <p:cNvSpPr/>
              <p:nvPr/>
            </p:nvSpPr>
            <p:spPr>
              <a:xfrm>
                <a:off x="7771633" y="3805618"/>
                <a:ext cx="9505" cy="470725"/>
              </a:xfrm>
              <a:custGeom>
                <a:avLst/>
                <a:gdLst/>
                <a:ahLst/>
                <a:cxnLst/>
                <a:rect l="l" t="t" r="r" b="b"/>
                <a:pathLst>
                  <a:path w="9505" h="470725" extrusionOk="0">
                    <a:moveTo>
                      <a:pt x="0" y="0"/>
                    </a:moveTo>
                    <a:lnTo>
                      <a:pt x="0" y="470725"/>
                    </a:lnTo>
                  </a:path>
                </a:pathLst>
              </a:custGeom>
              <a:noFill/>
              <a:ln w="9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15"/>
              <p:cNvSpPr/>
              <p:nvPr/>
            </p:nvSpPr>
            <p:spPr>
              <a:xfrm>
                <a:off x="6897600" y="3332663"/>
                <a:ext cx="1250451" cy="479359"/>
              </a:xfrm>
              <a:custGeom>
                <a:avLst/>
                <a:gdLst/>
                <a:ahLst/>
                <a:cxnLst/>
                <a:rect l="l" t="t" r="r" b="b"/>
                <a:pathLst>
                  <a:path w="1250451" h="479359" extrusionOk="0">
                    <a:moveTo>
                      <a:pt x="0" y="70905"/>
                    </a:moveTo>
                    <a:cubicBezTo>
                      <a:pt x="221859" y="208732"/>
                      <a:pt x="253227" y="-102831"/>
                      <a:pt x="494953" y="36996"/>
                    </a:cubicBezTo>
                    <a:cubicBezTo>
                      <a:pt x="736678" y="176823"/>
                      <a:pt x="703314" y="359036"/>
                      <a:pt x="881732" y="462288"/>
                    </a:cubicBezTo>
                    <a:cubicBezTo>
                      <a:pt x="1060151" y="565538"/>
                      <a:pt x="1064333" y="162250"/>
                      <a:pt x="1250452" y="269978"/>
                    </a:cubicBezTo>
                  </a:path>
                </a:pathLst>
              </a:custGeom>
              <a:noFill/>
              <a:ln w="14525" cap="flat" cmpd="sng">
                <a:solidFill>
                  <a:srgbClr val="E9EAF2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15"/>
              <p:cNvSpPr/>
              <p:nvPr/>
            </p:nvSpPr>
            <p:spPr>
              <a:xfrm rot="-1801764">
                <a:off x="7364922" y="3334621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15"/>
              <p:cNvSpPr/>
              <p:nvPr/>
            </p:nvSpPr>
            <p:spPr>
              <a:xfrm rot="-1790023">
                <a:off x="8141346" y="3571007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4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4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15"/>
              <p:cNvSpPr/>
              <p:nvPr/>
            </p:nvSpPr>
            <p:spPr>
              <a:xfrm rot="-1790023">
                <a:off x="7763340" y="3766404"/>
                <a:ext cx="48265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48263" h="83917" extrusionOk="0">
                    <a:moveTo>
                      <a:pt x="48265" y="41960"/>
                    </a:moveTo>
                    <a:cubicBezTo>
                      <a:pt x="48265" y="65133"/>
                      <a:pt x="37461" y="83919"/>
                      <a:pt x="24133" y="83919"/>
                    </a:cubicBezTo>
                    <a:cubicBezTo>
                      <a:pt x="10806" y="83919"/>
                      <a:pt x="2" y="65133"/>
                      <a:pt x="2" y="41960"/>
                    </a:cubicBezTo>
                    <a:cubicBezTo>
                      <a:pt x="2" y="18787"/>
                      <a:pt x="10806" y="1"/>
                      <a:pt x="24133" y="1"/>
                    </a:cubicBezTo>
                    <a:cubicBezTo>
                      <a:pt x="37461" y="1"/>
                      <a:pt x="48265" y="18787"/>
                      <a:pt x="48265" y="4196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15"/>
              <p:cNvSpPr/>
              <p:nvPr/>
            </p:nvSpPr>
            <p:spPr>
              <a:xfrm rot="-1801764">
                <a:off x="6873548" y="3361832"/>
                <a:ext cx="48054" cy="83555"/>
              </a:xfrm>
              <a:custGeom>
                <a:avLst/>
                <a:gdLst/>
                <a:ahLst/>
                <a:cxnLst/>
                <a:rect l="l" t="t" r="r" b="b"/>
                <a:pathLst>
                  <a:path w="48097" h="83629" extrusionOk="0">
                    <a:moveTo>
                      <a:pt x="48098" y="41815"/>
                    </a:moveTo>
                    <a:cubicBezTo>
                      <a:pt x="48098" y="64908"/>
                      <a:pt x="37331" y="83629"/>
                      <a:pt x="24049" y="83629"/>
                    </a:cubicBezTo>
                    <a:cubicBezTo>
                      <a:pt x="10767" y="83629"/>
                      <a:pt x="0" y="64908"/>
                      <a:pt x="0" y="41815"/>
                    </a:cubicBezTo>
                    <a:cubicBezTo>
                      <a:pt x="0" y="18721"/>
                      <a:pt x="10767" y="0"/>
                      <a:pt x="24049" y="0"/>
                    </a:cubicBezTo>
                    <a:cubicBezTo>
                      <a:pt x="37331" y="0"/>
                      <a:pt x="48098" y="18721"/>
                      <a:pt x="48098" y="418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15"/>
              <p:cNvSpPr/>
              <p:nvPr/>
            </p:nvSpPr>
            <p:spPr>
              <a:xfrm>
                <a:off x="6868038" y="2430219"/>
                <a:ext cx="78705" cy="316778"/>
              </a:xfrm>
              <a:custGeom>
                <a:avLst/>
                <a:gdLst/>
                <a:ahLst/>
                <a:cxnLst/>
                <a:rect l="l" t="t" r="r" b="b"/>
                <a:pathLst>
                  <a:path w="78705" h="316778" extrusionOk="0">
                    <a:moveTo>
                      <a:pt x="64828" y="315171"/>
                    </a:moveTo>
                    <a:lnTo>
                      <a:pt x="13593" y="285548"/>
                    </a:lnTo>
                    <a:cubicBezTo>
                      <a:pt x="5209" y="279519"/>
                      <a:pt x="171" y="269880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193" y="37136"/>
                      <a:pt x="78335" y="46566"/>
                      <a:pt x="78706" y="56758"/>
                    </a:cubicBezTo>
                    <a:lnTo>
                      <a:pt x="78706" y="304884"/>
                    </a:lnTo>
                    <a:cubicBezTo>
                      <a:pt x="78706" y="314885"/>
                      <a:pt x="72337" y="319457"/>
                      <a:pt x="64828" y="31517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15"/>
              <p:cNvSpPr/>
              <p:nvPr/>
            </p:nvSpPr>
            <p:spPr>
              <a:xfrm>
                <a:off x="6986477" y="2241366"/>
                <a:ext cx="78420" cy="57392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73928" extrusionOk="0">
                    <a:moveTo>
                      <a:pt x="64828" y="572319"/>
                    </a:moveTo>
                    <a:lnTo>
                      <a:pt x="13593" y="542601"/>
                    </a:lnTo>
                    <a:cubicBezTo>
                      <a:pt x="5199" y="536629"/>
                      <a:pt x="152" y="527009"/>
                      <a:pt x="0" y="516693"/>
                    </a:cubicBezTo>
                    <a:lnTo>
                      <a:pt x="0" y="11868"/>
                    </a:lnTo>
                    <a:cubicBezTo>
                      <a:pt x="0" y="2343"/>
                      <a:pt x="6084" y="-2801"/>
                      <a:pt x="13593" y="1581"/>
                    </a:cubicBezTo>
                    <a:lnTo>
                      <a:pt x="64828" y="31299"/>
                    </a:lnTo>
                    <a:cubicBezTo>
                      <a:pt x="73211" y="37328"/>
                      <a:pt x="78249" y="46967"/>
                      <a:pt x="78421" y="57302"/>
                    </a:cubicBezTo>
                    <a:lnTo>
                      <a:pt x="78421" y="562127"/>
                    </a:lnTo>
                    <a:cubicBezTo>
                      <a:pt x="78041" y="572033"/>
                      <a:pt x="71957" y="576605"/>
                      <a:pt x="64828" y="5723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15"/>
              <p:cNvSpPr/>
              <p:nvPr/>
            </p:nvSpPr>
            <p:spPr>
              <a:xfrm>
                <a:off x="7222119" y="2426981"/>
                <a:ext cx="78420" cy="524860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524860" extrusionOk="0">
                    <a:moveTo>
                      <a:pt x="64828" y="523197"/>
                    </a:moveTo>
                    <a:lnTo>
                      <a:pt x="13593" y="493574"/>
                    </a:lnTo>
                    <a:cubicBezTo>
                      <a:pt x="5181" y="487583"/>
                      <a:pt x="124" y="477915"/>
                      <a:pt x="0" y="467571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231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513005"/>
                    </a:lnTo>
                    <a:cubicBezTo>
                      <a:pt x="78421" y="523006"/>
                      <a:pt x="72337" y="527578"/>
                      <a:pt x="64828" y="523197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15"/>
              <p:cNvSpPr/>
              <p:nvPr/>
            </p:nvSpPr>
            <p:spPr>
              <a:xfrm>
                <a:off x="7340177" y="2573447"/>
                <a:ext cx="78420" cy="446687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446687" extrusionOk="0">
                    <a:moveTo>
                      <a:pt x="64827" y="445025"/>
                    </a:moveTo>
                    <a:lnTo>
                      <a:pt x="13593" y="415402"/>
                    </a:lnTo>
                    <a:cubicBezTo>
                      <a:pt x="5209" y="409373"/>
                      <a:pt x="171" y="399734"/>
                      <a:pt x="0" y="389399"/>
                    </a:cubicBezTo>
                    <a:lnTo>
                      <a:pt x="0" y="11828"/>
                    </a:lnTo>
                    <a:cubicBezTo>
                      <a:pt x="0" y="2303"/>
                      <a:pt x="6083" y="-2745"/>
                      <a:pt x="13593" y="1541"/>
                    </a:cubicBezTo>
                    <a:lnTo>
                      <a:pt x="64827" y="31259"/>
                    </a:lnTo>
                    <a:cubicBezTo>
                      <a:pt x="73221" y="37231"/>
                      <a:pt x="78268" y="46851"/>
                      <a:pt x="78421" y="57167"/>
                    </a:cubicBezTo>
                    <a:lnTo>
                      <a:pt x="78421" y="434738"/>
                    </a:lnTo>
                    <a:cubicBezTo>
                      <a:pt x="78421" y="444835"/>
                      <a:pt x="72337" y="449406"/>
                      <a:pt x="64827" y="4450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15"/>
              <p:cNvSpPr/>
              <p:nvPr/>
            </p:nvSpPr>
            <p:spPr>
              <a:xfrm>
                <a:off x="7575249" y="2900319"/>
                <a:ext cx="78325" cy="255777"/>
              </a:xfrm>
              <a:custGeom>
                <a:avLst/>
                <a:gdLst/>
                <a:ahLst/>
                <a:cxnLst/>
                <a:rect l="l" t="t" r="r" b="b"/>
                <a:pathLst>
                  <a:path w="78325" h="255777" extrusionOk="0">
                    <a:moveTo>
                      <a:pt x="64828" y="254170"/>
                    </a:moveTo>
                    <a:lnTo>
                      <a:pt x="13498" y="224547"/>
                    </a:lnTo>
                    <a:cubicBezTo>
                      <a:pt x="5143" y="218508"/>
                      <a:pt x="133" y="208869"/>
                      <a:pt x="0" y="198544"/>
                    </a:cubicBezTo>
                    <a:lnTo>
                      <a:pt x="0" y="11949"/>
                    </a:lnTo>
                    <a:cubicBezTo>
                      <a:pt x="0" y="1853"/>
                      <a:pt x="5989" y="-2719"/>
                      <a:pt x="13498" y="1662"/>
                    </a:cubicBezTo>
                    <a:lnTo>
                      <a:pt x="64828" y="31285"/>
                    </a:lnTo>
                    <a:cubicBezTo>
                      <a:pt x="73145" y="37352"/>
                      <a:pt x="78145" y="46982"/>
                      <a:pt x="78325" y="57288"/>
                    </a:cubicBezTo>
                    <a:lnTo>
                      <a:pt x="78325" y="243883"/>
                    </a:lnTo>
                    <a:cubicBezTo>
                      <a:pt x="78325" y="253884"/>
                      <a:pt x="72242" y="258456"/>
                      <a:pt x="64828" y="254170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15"/>
              <p:cNvSpPr/>
              <p:nvPr/>
            </p:nvSpPr>
            <p:spPr>
              <a:xfrm>
                <a:off x="7693593" y="2520557"/>
                <a:ext cx="78420" cy="70383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703833" extrusionOk="0">
                    <a:moveTo>
                      <a:pt x="64447" y="702226"/>
                    </a:moveTo>
                    <a:lnTo>
                      <a:pt x="13593" y="672508"/>
                    </a:lnTo>
                    <a:cubicBezTo>
                      <a:pt x="5199" y="666536"/>
                      <a:pt x="152" y="656916"/>
                      <a:pt x="0" y="646600"/>
                    </a:cubicBezTo>
                    <a:lnTo>
                      <a:pt x="0" y="11949"/>
                    </a:lnTo>
                    <a:cubicBezTo>
                      <a:pt x="0" y="1853"/>
                      <a:pt x="6083" y="-2719"/>
                      <a:pt x="13593" y="1662"/>
                    </a:cubicBezTo>
                    <a:lnTo>
                      <a:pt x="64828" y="31285"/>
                    </a:lnTo>
                    <a:cubicBezTo>
                      <a:pt x="73221" y="37305"/>
                      <a:pt x="78268" y="46954"/>
                      <a:pt x="78421" y="57288"/>
                    </a:cubicBezTo>
                    <a:lnTo>
                      <a:pt x="78421" y="691939"/>
                    </a:lnTo>
                    <a:cubicBezTo>
                      <a:pt x="78040" y="701940"/>
                      <a:pt x="71957" y="706512"/>
                      <a:pt x="64447" y="7022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15"/>
              <p:cNvSpPr/>
              <p:nvPr/>
            </p:nvSpPr>
            <p:spPr>
              <a:xfrm>
                <a:off x="7981135" y="3135165"/>
                <a:ext cx="78420" cy="255818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255818" extrusionOk="0">
                    <a:moveTo>
                      <a:pt x="64828" y="254211"/>
                    </a:moveTo>
                    <a:lnTo>
                      <a:pt x="13593" y="224493"/>
                    </a:lnTo>
                    <a:cubicBezTo>
                      <a:pt x="5199" y="218521"/>
                      <a:pt x="152" y="208900"/>
                      <a:pt x="0" y="198585"/>
                    </a:cubicBezTo>
                    <a:lnTo>
                      <a:pt x="0" y="11895"/>
                    </a:lnTo>
                    <a:cubicBezTo>
                      <a:pt x="0" y="1894"/>
                      <a:pt x="6083" y="-2678"/>
                      <a:pt x="13593" y="1608"/>
                    </a:cubicBezTo>
                    <a:lnTo>
                      <a:pt x="64828" y="31326"/>
                    </a:lnTo>
                    <a:cubicBezTo>
                      <a:pt x="73240" y="37317"/>
                      <a:pt x="78297" y="46985"/>
                      <a:pt x="78421" y="57329"/>
                    </a:cubicBezTo>
                    <a:lnTo>
                      <a:pt x="78421" y="243924"/>
                    </a:lnTo>
                    <a:cubicBezTo>
                      <a:pt x="78421" y="253925"/>
                      <a:pt x="72337" y="258497"/>
                      <a:pt x="64828" y="254211"/>
                    </a:cubicBezTo>
                    <a:close/>
                  </a:path>
                </a:pathLst>
              </a:custGeom>
              <a:solidFill>
                <a:srgbClr val="E9EAF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15"/>
              <p:cNvSpPr/>
              <p:nvPr/>
            </p:nvSpPr>
            <p:spPr>
              <a:xfrm>
                <a:off x="8099193" y="3142308"/>
                <a:ext cx="78420" cy="316963"/>
              </a:xfrm>
              <a:custGeom>
                <a:avLst/>
                <a:gdLst/>
                <a:ahLst/>
                <a:cxnLst/>
                <a:rect l="l" t="t" r="r" b="b"/>
                <a:pathLst>
                  <a:path w="78420" h="316963" extrusionOk="0">
                    <a:moveTo>
                      <a:pt x="64828" y="315266"/>
                    </a:moveTo>
                    <a:lnTo>
                      <a:pt x="13593" y="285548"/>
                    </a:lnTo>
                    <a:cubicBezTo>
                      <a:pt x="5181" y="279557"/>
                      <a:pt x="124" y="269889"/>
                      <a:pt x="0" y="259545"/>
                    </a:cubicBezTo>
                    <a:lnTo>
                      <a:pt x="0" y="11895"/>
                    </a:lnTo>
                    <a:cubicBezTo>
                      <a:pt x="0" y="1894"/>
                      <a:pt x="6084" y="-2678"/>
                      <a:pt x="13593" y="1608"/>
                    </a:cubicBezTo>
                    <a:lnTo>
                      <a:pt x="64828" y="31230"/>
                    </a:lnTo>
                    <a:cubicBezTo>
                      <a:pt x="73211" y="37260"/>
                      <a:pt x="78249" y="46899"/>
                      <a:pt x="78421" y="57234"/>
                    </a:cubicBezTo>
                    <a:lnTo>
                      <a:pt x="78421" y="305360"/>
                    </a:lnTo>
                    <a:cubicBezTo>
                      <a:pt x="78421" y="315266"/>
                      <a:pt x="72337" y="319648"/>
                      <a:pt x="64828" y="31526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71" name="Google Shape;471;p15"/>
            <p:cNvSpPr/>
            <p:nvPr/>
          </p:nvSpPr>
          <p:spPr>
            <a:xfrm>
              <a:off x="2810939" y="4355647"/>
              <a:ext cx="905825" cy="524291"/>
            </a:xfrm>
            <a:custGeom>
              <a:avLst/>
              <a:gdLst/>
              <a:ahLst/>
              <a:cxnLst/>
              <a:rect l="l" t="t" r="r" b="b"/>
              <a:pathLst>
                <a:path w="905825" h="524291" extrusionOk="0">
                  <a:moveTo>
                    <a:pt x="456810" y="505052"/>
                  </a:moveTo>
                  <a:lnTo>
                    <a:pt x="32483" y="259879"/>
                  </a:lnTo>
                  <a:cubicBezTo>
                    <a:pt x="-15615" y="231970"/>
                    <a:pt x="-9626" y="183679"/>
                    <a:pt x="45981" y="151294"/>
                  </a:cubicBezTo>
                  <a:lnTo>
                    <a:pt x="261376" y="26611"/>
                  </a:lnTo>
                  <a:cubicBezTo>
                    <a:pt x="316889" y="-5488"/>
                    <a:pt x="400632" y="-9298"/>
                    <a:pt x="449015" y="19277"/>
                  </a:cubicBezTo>
                  <a:lnTo>
                    <a:pt x="873342" y="264832"/>
                  </a:lnTo>
                  <a:cubicBezTo>
                    <a:pt x="921440" y="292645"/>
                    <a:pt x="915451" y="341032"/>
                    <a:pt x="859844" y="373322"/>
                  </a:cubicBezTo>
                  <a:lnTo>
                    <a:pt x="644449" y="498004"/>
                  </a:lnTo>
                  <a:cubicBezTo>
                    <a:pt x="588937" y="529627"/>
                    <a:pt x="505193" y="533627"/>
                    <a:pt x="456810" y="505052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15"/>
            <p:cNvSpPr/>
            <p:nvPr/>
          </p:nvSpPr>
          <p:spPr>
            <a:xfrm>
              <a:off x="2999385" y="3858955"/>
              <a:ext cx="906089" cy="910207"/>
            </a:xfrm>
            <a:custGeom>
              <a:avLst/>
              <a:gdLst/>
              <a:ahLst/>
              <a:cxnLst/>
              <a:rect l="l" t="t" r="r" b="b"/>
              <a:pathLst>
                <a:path w="906089" h="910207" extrusionOk="0">
                  <a:moveTo>
                    <a:pt x="906089" y="695706"/>
                  </a:moveTo>
                  <a:lnTo>
                    <a:pt x="906089" y="102203"/>
                  </a:lnTo>
                  <a:lnTo>
                    <a:pt x="23" y="0"/>
                  </a:lnTo>
                  <a:lnTo>
                    <a:pt x="23" y="597218"/>
                  </a:lnTo>
                  <a:lnTo>
                    <a:pt x="23" y="597218"/>
                  </a:lnTo>
                  <a:cubicBezTo>
                    <a:pt x="-547" y="615506"/>
                    <a:pt x="9528" y="632936"/>
                    <a:pt x="32342" y="645891"/>
                  </a:cubicBezTo>
                  <a:lnTo>
                    <a:pt x="456668" y="891445"/>
                  </a:lnTo>
                  <a:cubicBezTo>
                    <a:pt x="504766" y="919258"/>
                    <a:pt x="588795" y="915734"/>
                    <a:pt x="644307" y="883634"/>
                  </a:cubicBezTo>
                  <a:lnTo>
                    <a:pt x="859702" y="758952"/>
                  </a:lnTo>
                  <a:cubicBezTo>
                    <a:pt x="890975" y="740855"/>
                    <a:pt x="906565" y="717518"/>
                    <a:pt x="905614" y="695706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15"/>
            <p:cNvSpPr/>
            <p:nvPr/>
          </p:nvSpPr>
          <p:spPr>
            <a:xfrm>
              <a:off x="2999385" y="3718383"/>
              <a:ext cx="905566" cy="524522"/>
            </a:xfrm>
            <a:custGeom>
              <a:avLst/>
              <a:gdLst/>
              <a:ahLst/>
              <a:cxnLst/>
              <a:rect l="l" t="t" r="r" b="b"/>
              <a:pathLst>
                <a:path w="905566" h="524522" extrusionOk="0">
                  <a:moveTo>
                    <a:pt x="905519" y="307545"/>
                  </a:moveTo>
                  <a:lnTo>
                    <a:pt x="905519" y="242775"/>
                  </a:lnTo>
                  <a:lnTo>
                    <a:pt x="835843" y="242775"/>
                  </a:lnTo>
                  <a:lnTo>
                    <a:pt x="448874" y="18842"/>
                  </a:lnTo>
                  <a:cubicBezTo>
                    <a:pt x="400776" y="-9066"/>
                    <a:pt x="316747" y="-5542"/>
                    <a:pt x="261235" y="26557"/>
                  </a:cubicBezTo>
                  <a:lnTo>
                    <a:pt x="45839" y="151716"/>
                  </a:lnTo>
                  <a:cubicBezTo>
                    <a:pt x="42009" y="153897"/>
                    <a:pt x="38296" y="156279"/>
                    <a:pt x="34718" y="158860"/>
                  </a:cubicBezTo>
                  <a:lnTo>
                    <a:pt x="23" y="141048"/>
                  </a:lnTo>
                  <a:cubicBezTo>
                    <a:pt x="23" y="141048"/>
                    <a:pt x="23" y="209533"/>
                    <a:pt x="23" y="211819"/>
                  </a:cubicBezTo>
                  <a:lnTo>
                    <a:pt x="23" y="211819"/>
                  </a:lnTo>
                  <a:cubicBezTo>
                    <a:pt x="-547" y="229916"/>
                    <a:pt x="9528" y="247347"/>
                    <a:pt x="32342" y="260301"/>
                  </a:cubicBezTo>
                  <a:lnTo>
                    <a:pt x="456668" y="505760"/>
                  </a:lnTo>
                  <a:cubicBezTo>
                    <a:pt x="504766" y="533573"/>
                    <a:pt x="588795" y="530049"/>
                    <a:pt x="644307" y="497950"/>
                  </a:cubicBezTo>
                  <a:lnTo>
                    <a:pt x="859702" y="373363"/>
                  </a:lnTo>
                  <a:cubicBezTo>
                    <a:pt x="891926" y="354313"/>
                    <a:pt x="907230" y="330500"/>
                    <a:pt x="905424" y="308021"/>
                  </a:cubicBezTo>
                  <a:close/>
                </a:path>
              </a:pathLst>
            </a:custGeom>
            <a:solidFill>
              <a:srgbClr val="EDF0F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15"/>
            <p:cNvSpPr/>
            <p:nvPr/>
          </p:nvSpPr>
          <p:spPr>
            <a:xfrm>
              <a:off x="2999243" y="3647851"/>
              <a:ext cx="905825" cy="524031"/>
            </a:xfrm>
            <a:custGeom>
              <a:avLst/>
              <a:gdLst/>
              <a:ahLst/>
              <a:cxnLst/>
              <a:rect l="l" t="t" r="r" b="b"/>
              <a:pathLst>
                <a:path w="905825" h="524031" extrusionOk="0">
                  <a:moveTo>
                    <a:pt x="456810" y="505236"/>
                  </a:moveTo>
                  <a:lnTo>
                    <a:pt x="32483" y="259777"/>
                  </a:lnTo>
                  <a:cubicBezTo>
                    <a:pt x="-15615" y="231964"/>
                    <a:pt x="-9626" y="183577"/>
                    <a:pt x="45981" y="151192"/>
                  </a:cubicBezTo>
                  <a:lnTo>
                    <a:pt x="261376" y="26605"/>
                  </a:lnTo>
                  <a:cubicBezTo>
                    <a:pt x="316889" y="-5589"/>
                    <a:pt x="400917" y="-9018"/>
                    <a:pt x="449015" y="18795"/>
                  </a:cubicBezTo>
                  <a:lnTo>
                    <a:pt x="873342" y="264254"/>
                  </a:lnTo>
                  <a:cubicBezTo>
                    <a:pt x="921440" y="292067"/>
                    <a:pt x="915451" y="340454"/>
                    <a:pt x="859844" y="372839"/>
                  </a:cubicBezTo>
                  <a:lnTo>
                    <a:pt x="644449" y="497426"/>
                  </a:lnTo>
                  <a:cubicBezTo>
                    <a:pt x="588937" y="529620"/>
                    <a:pt x="504908" y="533050"/>
                    <a:pt x="456810" y="505236"/>
                  </a:cubicBezTo>
                  <a:close/>
                </a:path>
              </a:pathLst>
            </a:custGeom>
            <a:solidFill>
              <a:srgbClr val="E2E5F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15"/>
            <p:cNvSpPr/>
            <p:nvPr/>
          </p:nvSpPr>
          <p:spPr>
            <a:xfrm>
              <a:off x="3230772" y="3780524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293" y="12575"/>
                    <a:pt x="13716" y="14395"/>
                    <a:pt x="11312" y="16424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15"/>
            <p:cNvSpPr/>
            <p:nvPr/>
          </p:nvSpPr>
          <p:spPr>
            <a:xfrm>
              <a:off x="3230772" y="3756847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8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8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15"/>
            <p:cNvSpPr/>
            <p:nvPr/>
          </p:nvSpPr>
          <p:spPr>
            <a:xfrm>
              <a:off x="3393243" y="3872036"/>
              <a:ext cx="129623" cy="74995"/>
            </a:xfrm>
            <a:custGeom>
              <a:avLst/>
              <a:gdLst/>
              <a:ahLst/>
              <a:cxnLst/>
              <a:rect l="l" t="t" r="r" b="b"/>
              <a:pathLst>
                <a:path w="129623" h="74995" extrusionOk="0">
                  <a:moveTo>
                    <a:pt x="128018" y="45689"/>
                  </a:moveTo>
                  <a:cubicBezTo>
                    <a:pt x="124482" y="53623"/>
                    <a:pt x="118341" y="60110"/>
                    <a:pt x="110623" y="64072"/>
                  </a:cubicBezTo>
                  <a:cubicBezTo>
                    <a:pt x="81812" y="78636"/>
                    <a:pt x="47801" y="78636"/>
                    <a:pt x="18990" y="64072"/>
                  </a:cubicBezTo>
                  <a:cubicBezTo>
                    <a:pt x="11271" y="60110"/>
                    <a:pt x="5131" y="53623"/>
                    <a:pt x="1595" y="45689"/>
                  </a:cubicBezTo>
                  <a:cubicBezTo>
                    <a:pt x="-3158" y="33497"/>
                    <a:pt x="2735" y="20448"/>
                    <a:pt x="18990" y="10923"/>
                  </a:cubicBezTo>
                  <a:cubicBezTo>
                    <a:pt x="47801" y="-3641"/>
                    <a:pt x="81812" y="-3641"/>
                    <a:pt x="110623" y="10923"/>
                  </a:cubicBezTo>
                  <a:cubicBezTo>
                    <a:pt x="126972" y="19971"/>
                    <a:pt x="132771" y="33021"/>
                    <a:pt x="128018" y="4568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15"/>
            <p:cNvSpPr/>
            <p:nvPr/>
          </p:nvSpPr>
          <p:spPr>
            <a:xfrm>
              <a:off x="3395112" y="3888323"/>
              <a:ext cx="126148" cy="58707"/>
            </a:xfrm>
            <a:custGeom>
              <a:avLst/>
              <a:gdLst/>
              <a:ahLst/>
              <a:cxnLst/>
              <a:rect l="l" t="t" r="r" b="b"/>
              <a:pathLst>
                <a:path w="126148" h="58707" extrusionOk="0">
                  <a:moveTo>
                    <a:pt x="126149" y="29401"/>
                  </a:moveTo>
                  <a:cubicBezTo>
                    <a:pt x="122613" y="37336"/>
                    <a:pt x="116472" y="43822"/>
                    <a:pt x="108754" y="47784"/>
                  </a:cubicBezTo>
                  <a:cubicBezTo>
                    <a:pt x="79942" y="62348"/>
                    <a:pt x="45932" y="62348"/>
                    <a:pt x="17120" y="47784"/>
                  </a:cubicBezTo>
                  <a:cubicBezTo>
                    <a:pt x="6959" y="47051"/>
                    <a:pt x="-683" y="38202"/>
                    <a:pt x="48" y="28030"/>
                  </a:cubicBezTo>
                  <a:cubicBezTo>
                    <a:pt x="704" y="18867"/>
                    <a:pt x="7976" y="11580"/>
                    <a:pt x="17120" y="10923"/>
                  </a:cubicBezTo>
                  <a:cubicBezTo>
                    <a:pt x="45932" y="-3641"/>
                    <a:pt x="79942" y="-3641"/>
                    <a:pt x="108754" y="10923"/>
                  </a:cubicBezTo>
                  <a:cubicBezTo>
                    <a:pt x="116491" y="14904"/>
                    <a:pt x="122632" y="21429"/>
                    <a:pt x="126149" y="2940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15"/>
            <p:cNvSpPr/>
            <p:nvPr/>
          </p:nvSpPr>
          <p:spPr>
            <a:xfrm>
              <a:off x="3543979" y="3964737"/>
              <a:ext cx="129655" cy="75042"/>
            </a:xfrm>
            <a:custGeom>
              <a:avLst/>
              <a:gdLst/>
              <a:ahLst/>
              <a:cxnLst/>
              <a:rect l="l" t="t" r="r" b="b"/>
              <a:pathLst>
                <a:path w="129655" h="75042" extrusionOk="0">
                  <a:moveTo>
                    <a:pt x="129655" y="37474"/>
                  </a:moveTo>
                  <a:lnTo>
                    <a:pt x="129655" y="13852"/>
                  </a:lnTo>
                  <a:lnTo>
                    <a:pt x="115207" y="13852"/>
                  </a:lnTo>
                  <a:lnTo>
                    <a:pt x="110739" y="10994"/>
                  </a:lnTo>
                  <a:cubicBezTo>
                    <a:pt x="81909" y="-3665"/>
                    <a:pt x="47841" y="-3665"/>
                    <a:pt x="19011" y="10994"/>
                  </a:cubicBezTo>
                  <a:cubicBezTo>
                    <a:pt x="16321" y="12585"/>
                    <a:pt x="13745" y="14366"/>
                    <a:pt x="11312" y="16328"/>
                  </a:cubicBezTo>
                  <a:lnTo>
                    <a:pt x="0" y="13852"/>
                  </a:lnTo>
                  <a:lnTo>
                    <a:pt x="0" y="37474"/>
                  </a:lnTo>
                  <a:cubicBezTo>
                    <a:pt x="1084" y="49123"/>
                    <a:pt x="8346" y="59286"/>
                    <a:pt x="19011" y="64049"/>
                  </a:cubicBezTo>
                  <a:cubicBezTo>
                    <a:pt x="47841" y="78708"/>
                    <a:pt x="81909" y="78708"/>
                    <a:pt x="110739" y="64049"/>
                  </a:cubicBezTo>
                  <a:cubicBezTo>
                    <a:pt x="121405" y="59305"/>
                    <a:pt x="128648" y="49123"/>
                    <a:pt x="129655" y="3747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15"/>
            <p:cNvSpPr/>
            <p:nvPr/>
          </p:nvSpPr>
          <p:spPr>
            <a:xfrm>
              <a:off x="3543979" y="3941061"/>
              <a:ext cx="129655" cy="75056"/>
            </a:xfrm>
            <a:custGeom>
              <a:avLst/>
              <a:gdLst/>
              <a:ahLst/>
              <a:cxnLst/>
              <a:rect l="l" t="t" r="r" b="b"/>
              <a:pathLst>
                <a:path w="129655" h="75056" extrusionOk="0">
                  <a:moveTo>
                    <a:pt x="129655" y="37529"/>
                  </a:moveTo>
                  <a:cubicBezTo>
                    <a:pt x="129655" y="58255"/>
                    <a:pt x="100631" y="75057"/>
                    <a:pt x="64828" y="75057"/>
                  </a:cubicBezTo>
                  <a:cubicBezTo>
                    <a:pt x="29024" y="75057"/>
                    <a:pt x="0" y="58255"/>
                    <a:pt x="0" y="37529"/>
                  </a:cubicBezTo>
                  <a:cubicBezTo>
                    <a:pt x="0" y="16802"/>
                    <a:pt x="29024" y="0"/>
                    <a:pt x="64828" y="0"/>
                  </a:cubicBezTo>
                  <a:cubicBezTo>
                    <a:pt x="100631" y="0"/>
                    <a:pt x="129655" y="16802"/>
                    <a:pt x="129655" y="375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15"/>
            <p:cNvSpPr/>
            <p:nvPr/>
          </p:nvSpPr>
          <p:spPr>
            <a:xfrm>
              <a:off x="5673026" y="4464079"/>
              <a:ext cx="468241" cy="270891"/>
            </a:xfrm>
            <a:custGeom>
              <a:avLst/>
              <a:gdLst/>
              <a:ahLst/>
              <a:cxnLst/>
              <a:rect l="l" t="t" r="r" b="b"/>
              <a:pathLst>
                <a:path w="468241" h="270891" extrusionOk="0">
                  <a:moveTo>
                    <a:pt x="468242" y="135445"/>
                  </a:moveTo>
                  <a:cubicBezTo>
                    <a:pt x="468242" y="210250"/>
                    <a:pt x="363422" y="270891"/>
                    <a:pt x="234121" y="270891"/>
                  </a:cubicBezTo>
                  <a:cubicBezTo>
                    <a:pt x="104819" y="270891"/>
                    <a:pt x="0" y="210250"/>
                    <a:pt x="0" y="135445"/>
                  </a:cubicBezTo>
                  <a:cubicBezTo>
                    <a:pt x="0" y="60641"/>
                    <a:pt x="104819" y="0"/>
                    <a:pt x="234121" y="0"/>
                  </a:cubicBezTo>
                  <a:cubicBezTo>
                    <a:pt x="363422" y="0"/>
                    <a:pt x="468242" y="60641"/>
                    <a:pt x="468242" y="13544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15"/>
            <p:cNvSpPr/>
            <p:nvPr/>
          </p:nvSpPr>
          <p:spPr>
            <a:xfrm>
              <a:off x="5819482" y="3280817"/>
              <a:ext cx="243195" cy="356577"/>
            </a:xfrm>
            <a:custGeom>
              <a:avLst/>
              <a:gdLst/>
              <a:ahLst/>
              <a:cxnLst/>
              <a:rect l="l" t="t" r="r" b="b"/>
              <a:pathLst>
                <a:path w="243195" h="356577" extrusionOk="0">
                  <a:moveTo>
                    <a:pt x="85669" y="11781"/>
                  </a:moveTo>
                  <a:cubicBezTo>
                    <a:pt x="95174" y="-3744"/>
                    <a:pt x="169318" y="-14031"/>
                    <a:pt x="193652" y="48738"/>
                  </a:cubicBezTo>
                  <a:cubicBezTo>
                    <a:pt x="203157" y="72551"/>
                    <a:pt x="201446" y="133416"/>
                    <a:pt x="209145" y="171611"/>
                  </a:cubicBezTo>
                  <a:cubicBezTo>
                    <a:pt x="216845" y="209806"/>
                    <a:pt x="235000" y="231523"/>
                    <a:pt x="241559" y="262479"/>
                  </a:cubicBezTo>
                  <a:cubicBezTo>
                    <a:pt x="248118" y="293436"/>
                    <a:pt x="237472" y="345442"/>
                    <a:pt x="162854" y="354681"/>
                  </a:cubicBezTo>
                  <a:cubicBezTo>
                    <a:pt x="88236" y="363921"/>
                    <a:pt x="30917" y="337632"/>
                    <a:pt x="13332" y="313819"/>
                  </a:cubicBezTo>
                  <a:cubicBezTo>
                    <a:pt x="-4253" y="290007"/>
                    <a:pt x="-4634" y="239334"/>
                    <a:pt x="13332" y="212092"/>
                  </a:cubicBezTo>
                  <a:cubicBezTo>
                    <a:pt x="31297" y="184851"/>
                    <a:pt x="45556" y="162848"/>
                    <a:pt x="45080" y="127415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15"/>
            <p:cNvSpPr/>
            <p:nvPr/>
          </p:nvSpPr>
          <p:spPr>
            <a:xfrm>
              <a:off x="5837923" y="3277536"/>
              <a:ext cx="116085" cy="143945"/>
            </a:xfrm>
            <a:custGeom>
              <a:avLst/>
              <a:gdLst/>
              <a:ahLst/>
              <a:cxnLst/>
              <a:rect l="l" t="t" r="r" b="b"/>
              <a:pathLst>
                <a:path w="116085" h="143945" extrusionOk="0">
                  <a:moveTo>
                    <a:pt x="116086" y="4300"/>
                  </a:moveTo>
                  <a:cubicBezTo>
                    <a:pt x="116086" y="4300"/>
                    <a:pt x="60383" y="-11798"/>
                    <a:pt x="26639" y="18301"/>
                  </a:cubicBezTo>
                  <a:cubicBezTo>
                    <a:pt x="3978" y="39285"/>
                    <a:pt x="-5176" y="71137"/>
                    <a:pt x="2875" y="100979"/>
                  </a:cubicBezTo>
                  <a:cubicBezTo>
                    <a:pt x="7343" y="118600"/>
                    <a:pt x="16373" y="142603"/>
                    <a:pt x="30346" y="143936"/>
                  </a:cubicBezTo>
                  <a:cubicBezTo>
                    <a:pt x="44319" y="145270"/>
                    <a:pt x="116086" y="4300"/>
                    <a:pt x="116086" y="4300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15"/>
            <p:cNvSpPr/>
            <p:nvPr/>
          </p:nvSpPr>
          <p:spPr>
            <a:xfrm>
              <a:off x="5860663" y="3433950"/>
              <a:ext cx="143677" cy="161015"/>
            </a:xfrm>
            <a:custGeom>
              <a:avLst/>
              <a:gdLst/>
              <a:ahLst/>
              <a:cxnLst/>
              <a:rect l="l" t="t" r="r" b="b"/>
              <a:pathLst>
                <a:path w="143677" h="161015" extrusionOk="0">
                  <a:moveTo>
                    <a:pt x="114638" y="0"/>
                  </a:moveTo>
                  <a:cubicBezTo>
                    <a:pt x="114638" y="0"/>
                    <a:pt x="110931" y="62103"/>
                    <a:pt x="112072" y="66675"/>
                  </a:cubicBezTo>
                  <a:cubicBezTo>
                    <a:pt x="113212" y="71247"/>
                    <a:pt x="136406" y="76200"/>
                    <a:pt x="142965" y="81153"/>
                  </a:cubicBezTo>
                  <a:cubicBezTo>
                    <a:pt x="149524" y="86106"/>
                    <a:pt x="109220" y="149638"/>
                    <a:pt x="88783" y="158972"/>
                  </a:cubicBezTo>
                  <a:cubicBezTo>
                    <a:pt x="68346" y="168307"/>
                    <a:pt x="4944" y="144399"/>
                    <a:pt x="477" y="112871"/>
                  </a:cubicBezTo>
                  <a:cubicBezTo>
                    <a:pt x="-3515" y="83725"/>
                    <a:pt x="18632" y="61151"/>
                    <a:pt x="27187" y="53245"/>
                  </a:cubicBezTo>
                  <a:cubicBezTo>
                    <a:pt x="32995" y="52692"/>
                    <a:pt x="38841" y="52531"/>
                    <a:pt x="44678" y="52769"/>
                  </a:cubicBezTo>
                  <a:lnTo>
                    <a:pt x="46579" y="22670"/>
                  </a:lnTo>
                  <a:cubicBezTo>
                    <a:pt x="74335" y="13811"/>
                    <a:pt x="114638" y="0"/>
                    <a:pt x="114638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15"/>
            <p:cNvSpPr/>
            <p:nvPr/>
          </p:nvSpPr>
          <p:spPr>
            <a:xfrm>
              <a:off x="5729287" y="3551002"/>
              <a:ext cx="121787" cy="284211"/>
            </a:xfrm>
            <a:custGeom>
              <a:avLst/>
              <a:gdLst/>
              <a:ahLst/>
              <a:cxnLst/>
              <a:rect l="l" t="t" r="r" b="b"/>
              <a:pathLst>
                <a:path w="121787" h="284211" extrusionOk="0">
                  <a:moveTo>
                    <a:pt x="96303" y="391"/>
                  </a:moveTo>
                  <a:cubicBezTo>
                    <a:pt x="96303" y="-1418"/>
                    <a:pt x="86797" y="3630"/>
                    <a:pt x="86797" y="3725"/>
                  </a:cubicBezTo>
                  <a:cubicBezTo>
                    <a:pt x="86797" y="3820"/>
                    <a:pt x="82330" y="163269"/>
                    <a:pt x="74535" y="177747"/>
                  </a:cubicBezTo>
                  <a:lnTo>
                    <a:pt x="74535" y="177747"/>
                  </a:lnTo>
                  <a:cubicBezTo>
                    <a:pt x="54669" y="211560"/>
                    <a:pt x="2103" y="268901"/>
                    <a:pt x="772" y="275283"/>
                  </a:cubicBezTo>
                  <a:cubicBezTo>
                    <a:pt x="-3125" y="294333"/>
                    <a:pt x="8092" y="277283"/>
                    <a:pt x="26152" y="275283"/>
                  </a:cubicBezTo>
                  <a:cubicBezTo>
                    <a:pt x="36323" y="274044"/>
                    <a:pt x="96113" y="213466"/>
                    <a:pt x="109516" y="199654"/>
                  </a:cubicBezTo>
                  <a:lnTo>
                    <a:pt x="110371" y="200131"/>
                  </a:lnTo>
                  <a:lnTo>
                    <a:pt x="110371" y="198607"/>
                  </a:lnTo>
                  <a:lnTo>
                    <a:pt x="112082" y="196797"/>
                  </a:lnTo>
                  <a:cubicBezTo>
                    <a:pt x="112424" y="192482"/>
                    <a:pt x="112424" y="188158"/>
                    <a:pt x="112082" y="183843"/>
                  </a:cubicBezTo>
                  <a:cubicBezTo>
                    <a:pt x="137272" y="10583"/>
                    <a:pt x="106664" y="-942"/>
                    <a:pt x="96303" y="39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15"/>
            <p:cNvSpPr/>
            <p:nvPr/>
          </p:nvSpPr>
          <p:spPr>
            <a:xfrm>
              <a:off x="5818929" y="3486611"/>
              <a:ext cx="209320" cy="241045"/>
            </a:xfrm>
            <a:custGeom>
              <a:avLst/>
              <a:gdLst/>
              <a:ahLst/>
              <a:cxnLst/>
              <a:rect l="l" t="t" r="r" b="b"/>
              <a:pathLst>
                <a:path w="209320" h="241045" extrusionOk="0">
                  <a:moveTo>
                    <a:pt x="164832" y="20110"/>
                  </a:moveTo>
                  <a:cubicBezTo>
                    <a:pt x="182322" y="22777"/>
                    <a:pt x="202189" y="32111"/>
                    <a:pt x="204945" y="41636"/>
                  </a:cubicBezTo>
                  <a:cubicBezTo>
                    <a:pt x="212141" y="76098"/>
                    <a:pt x="210439" y="111835"/>
                    <a:pt x="200002" y="145459"/>
                  </a:cubicBezTo>
                  <a:cubicBezTo>
                    <a:pt x="184889" y="185464"/>
                    <a:pt x="174718" y="210895"/>
                    <a:pt x="165973" y="228136"/>
                  </a:cubicBezTo>
                  <a:cubicBezTo>
                    <a:pt x="165973" y="228136"/>
                    <a:pt x="90594" y="260521"/>
                    <a:pt x="29758" y="222706"/>
                  </a:cubicBezTo>
                  <a:cubicBezTo>
                    <a:pt x="29758" y="222706"/>
                    <a:pt x="25576" y="179844"/>
                    <a:pt x="25291" y="156889"/>
                  </a:cubicBezTo>
                  <a:cubicBezTo>
                    <a:pt x="-30792" y="107835"/>
                    <a:pt x="17211" y="47351"/>
                    <a:pt x="64739" y="393"/>
                  </a:cubicBezTo>
                  <a:cubicBezTo>
                    <a:pt x="70433" y="-131"/>
                    <a:pt x="76155" y="-131"/>
                    <a:pt x="81849" y="393"/>
                  </a:cubicBezTo>
                  <a:cubicBezTo>
                    <a:pt x="81849" y="393"/>
                    <a:pt x="39454" y="50685"/>
                    <a:pt x="68921" y="79260"/>
                  </a:cubicBezTo>
                  <a:cubicBezTo>
                    <a:pt x="132133" y="59638"/>
                    <a:pt x="144680" y="31063"/>
                    <a:pt x="164832" y="2011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5856166" y="3289038"/>
              <a:ext cx="154042" cy="190250"/>
            </a:xfrm>
            <a:custGeom>
              <a:avLst/>
              <a:gdLst/>
              <a:ahLst/>
              <a:cxnLst/>
              <a:rect l="l" t="t" r="r" b="b"/>
              <a:pathLst>
                <a:path w="154042" h="190250" extrusionOk="0">
                  <a:moveTo>
                    <a:pt x="3263" y="67854"/>
                  </a:moveTo>
                  <a:lnTo>
                    <a:pt x="3263" y="67854"/>
                  </a:lnTo>
                  <a:cubicBezTo>
                    <a:pt x="9442" y="27945"/>
                    <a:pt x="38244" y="-2250"/>
                    <a:pt x="79308" y="132"/>
                  </a:cubicBezTo>
                  <a:cubicBezTo>
                    <a:pt x="122872" y="2484"/>
                    <a:pt x="156274" y="39784"/>
                    <a:pt x="153926" y="83437"/>
                  </a:cubicBezTo>
                  <a:cubicBezTo>
                    <a:pt x="152586" y="108288"/>
                    <a:pt x="139668" y="131053"/>
                    <a:pt x="119041" y="144912"/>
                  </a:cubicBezTo>
                  <a:cubicBezTo>
                    <a:pt x="117624" y="150960"/>
                    <a:pt x="115486" y="156808"/>
                    <a:pt x="112672" y="162342"/>
                  </a:cubicBezTo>
                  <a:cubicBezTo>
                    <a:pt x="98129" y="179297"/>
                    <a:pt x="59441" y="190060"/>
                    <a:pt x="46704" y="190251"/>
                  </a:cubicBezTo>
                  <a:cubicBezTo>
                    <a:pt x="35677" y="190251"/>
                    <a:pt x="26172" y="180059"/>
                    <a:pt x="15811" y="162914"/>
                  </a:cubicBezTo>
                  <a:cubicBezTo>
                    <a:pt x="-5672" y="127195"/>
                    <a:pt x="-158" y="87571"/>
                    <a:pt x="3263" y="67854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5862376" y="3287995"/>
              <a:ext cx="154704" cy="145954"/>
            </a:xfrm>
            <a:custGeom>
              <a:avLst/>
              <a:gdLst/>
              <a:ahLst/>
              <a:cxnLst/>
              <a:rect l="l" t="t" r="r" b="b"/>
              <a:pathLst>
                <a:path w="154704" h="145954" extrusionOk="0">
                  <a:moveTo>
                    <a:pt x="85930" y="1937"/>
                  </a:moveTo>
                  <a:cubicBezTo>
                    <a:pt x="114447" y="7557"/>
                    <a:pt x="138400" y="15748"/>
                    <a:pt x="146290" y="44038"/>
                  </a:cubicBezTo>
                  <a:cubicBezTo>
                    <a:pt x="151613" y="63659"/>
                    <a:pt x="158647" y="101188"/>
                    <a:pt x="151993" y="116523"/>
                  </a:cubicBezTo>
                  <a:lnTo>
                    <a:pt x="147811" y="127857"/>
                  </a:lnTo>
                  <a:lnTo>
                    <a:pt x="112926" y="145955"/>
                  </a:lnTo>
                  <a:cubicBezTo>
                    <a:pt x="112926" y="145955"/>
                    <a:pt x="96576" y="132334"/>
                    <a:pt x="101709" y="92424"/>
                  </a:cubicBezTo>
                  <a:cubicBezTo>
                    <a:pt x="101510" y="87043"/>
                    <a:pt x="99798" y="81823"/>
                    <a:pt x="96766" y="77375"/>
                  </a:cubicBezTo>
                  <a:cubicBezTo>
                    <a:pt x="94580" y="73594"/>
                    <a:pt x="92954" y="69517"/>
                    <a:pt x="91919" y="65278"/>
                  </a:cubicBezTo>
                  <a:cubicBezTo>
                    <a:pt x="87774" y="54496"/>
                    <a:pt x="79685" y="45704"/>
                    <a:pt x="69295" y="40704"/>
                  </a:cubicBezTo>
                  <a:cubicBezTo>
                    <a:pt x="43345" y="26130"/>
                    <a:pt x="5323" y="38704"/>
                    <a:pt x="0" y="44038"/>
                  </a:cubicBezTo>
                  <a:cubicBezTo>
                    <a:pt x="15142" y="11452"/>
                    <a:pt x="50959" y="-6102"/>
                    <a:pt x="85930" y="193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5888298" y="4552945"/>
              <a:ext cx="121626" cy="93085"/>
            </a:xfrm>
            <a:custGeom>
              <a:avLst/>
              <a:gdLst/>
              <a:ahLst/>
              <a:cxnLst/>
              <a:rect l="l" t="t" r="r" b="b"/>
              <a:pathLst>
                <a:path w="121626" h="93085" extrusionOk="0">
                  <a:moveTo>
                    <a:pt x="112478" y="2"/>
                  </a:moveTo>
                  <a:cubicBezTo>
                    <a:pt x="97840" y="11908"/>
                    <a:pt x="75121" y="3717"/>
                    <a:pt x="74456" y="4765"/>
                  </a:cubicBezTo>
                  <a:cubicBezTo>
                    <a:pt x="57422" y="19395"/>
                    <a:pt x="39590" y="33073"/>
                    <a:pt x="21035" y="45722"/>
                  </a:cubicBezTo>
                  <a:cubicBezTo>
                    <a:pt x="11529" y="52866"/>
                    <a:pt x="-2254" y="62486"/>
                    <a:pt x="313" y="76202"/>
                  </a:cubicBezTo>
                  <a:cubicBezTo>
                    <a:pt x="4875" y="100872"/>
                    <a:pt x="44228" y="93347"/>
                    <a:pt x="59057" y="85727"/>
                  </a:cubicBezTo>
                  <a:cubicBezTo>
                    <a:pt x="73886" y="78107"/>
                    <a:pt x="86053" y="65725"/>
                    <a:pt x="100121" y="57152"/>
                  </a:cubicBezTo>
                  <a:cubicBezTo>
                    <a:pt x="110102" y="50961"/>
                    <a:pt x="119987" y="47627"/>
                    <a:pt x="121604" y="35054"/>
                  </a:cubicBezTo>
                  <a:cubicBezTo>
                    <a:pt x="122079" y="27149"/>
                    <a:pt x="115045" y="-284"/>
                    <a:pt x="112478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5888421" y="4582665"/>
              <a:ext cx="121131" cy="63346"/>
            </a:xfrm>
            <a:custGeom>
              <a:avLst/>
              <a:gdLst/>
              <a:ahLst/>
              <a:cxnLst/>
              <a:rect l="l" t="t" r="r" b="b"/>
              <a:pathLst>
                <a:path w="121131" h="63346" extrusionOk="0">
                  <a:moveTo>
                    <a:pt x="120910" y="0"/>
                  </a:moveTo>
                  <a:cubicBezTo>
                    <a:pt x="118914" y="12192"/>
                    <a:pt x="109219" y="15526"/>
                    <a:pt x="99238" y="21717"/>
                  </a:cubicBezTo>
                  <a:cubicBezTo>
                    <a:pt x="84979" y="30575"/>
                    <a:pt x="72432" y="43434"/>
                    <a:pt x="57604" y="50959"/>
                  </a:cubicBezTo>
                  <a:cubicBezTo>
                    <a:pt x="42775" y="58484"/>
                    <a:pt x="9601" y="64770"/>
                    <a:pt x="0" y="47244"/>
                  </a:cubicBezTo>
                  <a:cubicBezTo>
                    <a:pt x="5228" y="70961"/>
                    <a:pt x="43916" y="63532"/>
                    <a:pt x="58554" y="56007"/>
                  </a:cubicBezTo>
                  <a:cubicBezTo>
                    <a:pt x="73193" y="48482"/>
                    <a:pt x="85550" y="36004"/>
                    <a:pt x="99618" y="27432"/>
                  </a:cubicBezTo>
                  <a:cubicBezTo>
                    <a:pt x="109599" y="21241"/>
                    <a:pt x="119484" y="17907"/>
                    <a:pt x="121101" y="5334"/>
                  </a:cubicBezTo>
                  <a:cubicBezTo>
                    <a:pt x="121177" y="3553"/>
                    <a:pt x="121110" y="1772"/>
                    <a:pt x="120910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5795742" y="4532466"/>
              <a:ext cx="111395" cy="86487"/>
            </a:xfrm>
            <a:custGeom>
              <a:avLst/>
              <a:gdLst/>
              <a:ahLst/>
              <a:cxnLst/>
              <a:rect l="l" t="t" r="r" b="b"/>
              <a:pathLst>
                <a:path w="111395" h="86487" extrusionOk="0">
                  <a:moveTo>
                    <a:pt x="102659" y="2"/>
                  </a:moveTo>
                  <a:cubicBezTo>
                    <a:pt x="89257" y="10956"/>
                    <a:pt x="69105" y="4765"/>
                    <a:pt x="68154" y="5812"/>
                  </a:cubicBezTo>
                  <a:cubicBezTo>
                    <a:pt x="52537" y="19109"/>
                    <a:pt x="36225" y="31578"/>
                    <a:pt x="19296" y="43151"/>
                  </a:cubicBezTo>
                  <a:cubicBezTo>
                    <a:pt x="10931" y="49723"/>
                    <a:pt x="-2091" y="58486"/>
                    <a:pt x="285" y="71059"/>
                  </a:cubicBezTo>
                  <a:cubicBezTo>
                    <a:pt x="4467" y="93633"/>
                    <a:pt x="40493" y="86680"/>
                    <a:pt x="54181" y="79822"/>
                  </a:cubicBezTo>
                  <a:cubicBezTo>
                    <a:pt x="67869" y="72964"/>
                    <a:pt x="78800" y="61438"/>
                    <a:pt x="91728" y="53437"/>
                  </a:cubicBezTo>
                  <a:cubicBezTo>
                    <a:pt x="101234" y="47722"/>
                    <a:pt x="109884" y="44770"/>
                    <a:pt x="111309" y="33149"/>
                  </a:cubicBezTo>
                  <a:cubicBezTo>
                    <a:pt x="112260" y="26101"/>
                    <a:pt x="105036" y="-283"/>
                    <a:pt x="102659" y="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5796313" y="4560948"/>
              <a:ext cx="110894" cy="58013"/>
            </a:xfrm>
            <a:custGeom>
              <a:avLst/>
              <a:gdLst/>
              <a:ahLst/>
              <a:cxnLst/>
              <a:rect l="l" t="t" r="r" b="b"/>
              <a:pathLst>
                <a:path w="110894" h="58013" extrusionOk="0">
                  <a:moveTo>
                    <a:pt x="110644" y="0"/>
                  </a:moveTo>
                  <a:cubicBezTo>
                    <a:pt x="108838" y="11144"/>
                    <a:pt x="99903" y="14192"/>
                    <a:pt x="90778" y="19812"/>
                  </a:cubicBezTo>
                  <a:cubicBezTo>
                    <a:pt x="77755" y="28004"/>
                    <a:pt x="66254" y="39719"/>
                    <a:pt x="52756" y="46672"/>
                  </a:cubicBezTo>
                  <a:cubicBezTo>
                    <a:pt x="39258" y="53626"/>
                    <a:pt x="8840" y="59341"/>
                    <a:pt x="0" y="43244"/>
                  </a:cubicBezTo>
                  <a:cubicBezTo>
                    <a:pt x="4753" y="64961"/>
                    <a:pt x="40208" y="58198"/>
                    <a:pt x="53706" y="51340"/>
                  </a:cubicBezTo>
                  <a:cubicBezTo>
                    <a:pt x="67204" y="44482"/>
                    <a:pt x="78325" y="32956"/>
                    <a:pt x="91253" y="24955"/>
                  </a:cubicBezTo>
                  <a:cubicBezTo>
                    <a:pt x="100758" y="19240"/>
                    <a:pt x="109408" y="16288"/>
                    <a:pt x="110834" y="4667"/>
                  </a:cubicBezTo>
                  <a:cubicBezTo>
                    <a:pt x="110958" y="3105"/>
                    <a:pt x="110891" y="1543"/>
                    <a:pt x="11064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813683" y="3728558"/>
              <a:ext cx="237954" cy="833275"/>
            </a:xfrm>
            <a:custGeom>
              <a:avLst/>
              <a:gdLst/>
              <a:ahLst/>
              <a:cxnLst/>
              <a:rect l="l" t="t" r="r" b="b"/>
              <a:pathLst>
                <a:path w="237954" h="833275" extrusionOk="0">
                  <a:moveTo>
                    <a:pt x="6013" y="123825"/>
                  </a:moveTo>
                  <a:cubicBezTo>
                    <a:pt x="12477" y="73342"/>
                    <a:pt x="31013" y="0"/>
                    <a:pt x="31013" y="0"/>
                  </a:cubicBezTo>
                  <a:cubicBezTo>
                    <a:pt x="48541" y="8201"/>
                    <a:pt x="67495" y="12897"/>
                    <a:pt x="86810" y="13811"/>
                  </a:cubicBezTo>
                  <a:cubicBezTo>
                    <a:pt x="115136" y="13716"/>
                    <a:pt x="143396" y="10973"/>
                    <a:pt x="171219" y="5620"/>
                  </a:cubicBezTo>
                  <a:cubicBezTo>
                    <a:pt x="180287" y="21517"/>
                    <a:pt x="190220" y="36909"/>
                    <a:pt x="200971" y="51721"/>
                  </a:cubicBezTo>
                  <a:cubicBezTo>
                    <a:pt x="215515" y="71914"/>
                    <a:pt x="243746" y="116109"/>
                    <a:pt x="236902" y="193357"/>
                  </a:cubicBezTo>
                  <a:cubicBezTo>
                    <a:pt x="232435" y="243840"/>
                    <a:pt x="204203" y="458248"/>
                    <a:pt x="204203" y="458248"/>
                  </a:cubicBezTo>
                  <a:cubicBezTo>
                    <a:pt x="215201" y="494290"/>
                    <a:pt x="221056" y="531714"/>
                    <a:pt x="221598" y="569405"/>
                  </a:cubicBezTo>
                  <a:cubicBezTo>
                    <a:pt x="218937" y="614229"/>
                    <a:pt x="213024" y="658796"/>
                    <a:pt x="203918" y="702755"/>
                  </a:cubicBezTo>
                  <a:lnTo>
                    <a:pt x="187093" y="824389"/>
                  </a:lnTo>
                  <a:cubicBezTo>
                    <a:pt x="187093" y="824389"/>
                    <a:pt x="164660" y="840676"/>
                    <a:pt x="149071" y="829151"/>
                  </a:cubicBezTo>
                  <a:lnTo>
                    <a:pt x="151067" y="710089"/>
                  </a:lnTo>
                  <a:cubicBezTo>
                    <a:pt x="149166" y="680942"/>
                    <a:pt x="146219" y="637984"/>
                    <a:pt x="144413" y="610552"/>
                  </a:cubicBezTo>
                  <a:cubicBezTo>
                    <a:pt x="141371" y="565785"/>
                    <a:pt x="133387" y="494824"/>
                    <a:pt x="131106" y="477202"/>
                  </a:cubicBezTo>
                  <a:cubicBezTo>
                    <a:pt x="128824" y="459581"/>
                    <a:pt x="123121" y="428434"/>
                    <a:pt x="120364" y="393763"/>
                  </a:cubicBezTo>
                  <a:cubicBezTo>
                    <a:pt x="117608" y="359092"/>
                    <a:pt x="104680" y="182594"/>
                    <a:pt x="104680" y="182594"/>
                  </a:cubicBezTo>
                  <a:lnTo>
                    <a:pt x="102874" y="215646"/>
                  </a:lnTo>
                  <a:cubicBezTo>
                    <a:pt x="102874" y="215646"/>
                    <a:pt x="101068" y="269272"/>
                    <a:pt x="93369" y="335470"/>
                  </a:cubicBezTo>
                  <a:cubicBezTo>
                    <a:pt x="85669" y="401669"/>
                    <a:pt x="83008" y="430720"/>
                    <a:pt x="83008" y="430720"/>
                  </a:cubicBezTo>
                  <a:cubicBezTo>
                    <a:pt x="90308" y="444074"/>
                    <a:pt x="95412" y="458514"/>
                    <a:pt x="98121" y="473488"/>
                  </a:cubicBezTo>
                  <a:cubicBezTo>
                    <a:pt x="99452" y="487775"/>
                    <a:pt x="115707" y="600932"/>
                    <a:pt x="106011" y="658463"/>
                  </a:cubicBezTo>
                  <a:lnTo>
                    <a:pt x="85954" y="804863"/>
                  </a:lnTo>
                  <a:cubicBezTo>
                    <a:pt x="75869" y="811882"/>
                    <a:pt x="63018" y="813587"/>
                    <a:pt x="51449" y="809434"/>
                  </a:cubicBezTo>
                  <a:lnTo>
                    <a:pt x="39663" y="661892"/>
                  </a:lnTo>
                  <a:cubicBezTo>
                    <a:pt x="31773" y="605790"/>
                    <a:pt x="15043" y="486823"/>
                    <a:pt x="12477" y="471392"/>
                  </a:cubicBezTo>
                  <a:cubicBezTo>
                    <a:pt x="6773" y="440226"/>
                    <a:pt x="3408" y="408670"/>
                    <a:pt x="2401" y="376999"/>
                  </a:cubicBezTo>
                  <a:cubicBezTo>
                    <a:pt x="-1782" y="312991"/>
                    <a:pt x="-451" y="174212"/>
                    <a:pt x="6013" y="12382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803516" y="3708175"/>
              <a:ext cx="253612" cy="553963"/>
            </a:xfrm>
            <a:custGeom>
              <a:avLst/>
              <a:gdLst/>
              <a:ahLst/>
              <a:cxnLst/>
              <a:rect l="l" t="t" r="r" b="b"/>
              <a:pathLst>
                <a:path w="253612" h="553963" extrusionOk="0">
                  <a:moveTo>
                    <a:pt x="181386" y="6572"/>
                  </a:moveTo>
                  <a:lnTo>
                    <a:pt x="224731" y="93726"/>
                  </a:lnTo>
                  <a:cubicBezTo>
                    <a:pt x="224731" y="93726"/>
                    <a:pt x="291270" y="190690"/>
                    <a:pt x="222355" y="439960"/>
                  </a:cubicBezTo>
                  <a:lnTo>
                    <a:pt x="235187" y="516922"/>
                  </a:lnTo>
                  <a:cubicBezTo>
                    <a:pt x="235187" y="516922"/>
                    <a:pt x="105532" y="600265"/>
                    <a:pt x="18746" y="516922"/>
                  </a:cubicBezTo>
                  <a:cubicBezTo>
                    <a:pt x="18746" y="516922"/>
                    <a:pt x="-11291" y="286512"/>
                    <a:pt x="4678" y="180308"/>
                  </a:cubicBezTo>
                  <a:cubicBezTo>
                    <a:pt x="13613" y="119272"/>
                    <a:pt x="27121" y="59007"/>
                    <a:pt x="45077" y="0"/>
                  </a:cubicBezTo>
                  <a:cubicBezTo>
                    <a:pt x="45077" y="0"/>
                    <a:pt x="66369" y="23527"/>
                    <a:pt x="175683" y="8001"/>
                  </a:cubicBezTo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812662" y="3486508"/>
              <a:ext cx="71005" cy="74600"/>
            </a:xfrm>
            <a:custGeom>
              <a:avLst/>
              <a:gdLst/>
              <a:ahLst/>
              <a:cxnLst/>
              <a:rect l="l" t="t" r="r" b="b"/>
              <a:pathLst>
                <a:path w="71005" h="74600" extrusionOk="0">
                  <a:moveTo>
                    <a:pt x="71006" y="496"/>
                  </a:moveTo>
                  <a:cubicBezTo>
                    <a:pt x="71006" y="496"/>
                    <a:pt x="36596" y="-10077"/>
                    <a:pt x="0" y="66409"/>
                  </a:cubicBezTo>
                  <a:lnTo>
                    <a:pt x="13688" y="74600"/>
                  </a:lnTo>
                  <a:cubicBezTo>
                    <a:pt x="13688" y="74600"/>
                    <a:pt x="49714" y="20117"/>
                    <a:pt x="71006" y="496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5614947" y="3815235"/>
              <a:ext cx="254367" cy="147732"/>
            </a:xfrm>
            <a:custGeom>
              <a:avLst/>
              <a:gdLst/>
              <a:ahLst/>
              <a:cxnLst/>
              <a:rect l="l" t="t" r="r" b="b"/>
              <a:pathLst>
                <a:path w="254367" h="147732" extrusionOk="0">
                  <a:moveTo>
                    <a:pt x="0" y="86201"/>
                  </a:moveTo>
                  <a:lnTo>
                    <a:pt x="148096" y="0"/>
                  </a:lnTo>
                  <a:lnTo>
                    <a:pt x="254368" y="61436"/>
                  </a:lnTo>
                  <a:lnTo>
                    <a:pt x="106272" y="147733"/>
                  </a:lnTo>
                  <a:lnTo>
                    <a:pt x="0" y="8620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5694413" y="3821487"/>
              <a:ext cx="53706" cy="44771"/>
            </a:xfrm>
            <a:custGeom>
              <a:avLst/>
              <a:gdLst/>
              <a:ahLst/>
              <a:cxnLst/>
              <a:rect l="l" t="t" r="r" b="b"/>
              <a:pathLst>
                <a:path w="53706" h="44771" extrusionOk="0">
                  <a:moveTo>
                    <a:pt x="49524" y="35"/>
                  </a:moveTo>
                  <a:cubicBezTo>
                    <a:pt x="40237" y="968"/>
                    <a:pt x="31254" y="3892"/>
                    <a:pt x="23194" y="8607"/>
                  </a:cubicBezTo>
                  <a:cubicBezTo>
                    <a:pt x="20228" y="11198"/>
                    <a:pt x="17053" y="13522"/>
                    <a:pt x="13688" y="15561"/>
                  </a:cubicBezTo>
                  <a:cubicBezTo>
                    <a:pt x="12262" y="16227"/>
                    <a:pt x="10836" y="17180"/>
                    <a:pt x="9315" y="17846"/>
                  </a:cubicBezTo>
                  <a:cubicBezTo>
                    <a:pt x="7053" y="18675"/>
                    <a:pt x="5000" y="20009"/>
                    <a:pt x="3327" y="21752"/>
                  </a:cubicBezTo>
                  <a:cubicBezTo>
                    <a:pt x="1673" y="24200"/>
                    <a:pt x="780" y="27086"/>
                    <a:pt x="760" y="30038"/>
                  </a:cubicBezTo>
                  <a:cubicBezTo>
                    <a:pt x="0" y="33572"/>
                    <a:pt x="-190" y="37211"/>
                    <a:pt x="190" y="40802"/>
                  </a:cubicBezTo>
                  <a:cubicBezTo>
                    <a:pt x="1521" y="46136"/>
                    <a:pt x="7034" y="45660"/>
                    <a:pt x="9696" y="41945"/>
                  </a:cubicBezTo>
                  <a:cubicBezTo>
                    <a:pt x="11141" y="40088"/>
                    <a:pt x="11968" y="37821"/>
                    <a:pt x="12072" y="35468"/>
                  </a:cubicBezTo>
                  <a:cubicBezTo>
                    <a:pt x="12234" y="30905"/>
                    <a:pt x="14562" y="26686"/>
                    <a:pt x="18346" y="24133"/>
                  </a:cubicBezTo>
                  <a:lnTo>
                    <a:pt x="53706" y="2130"/>
                  </a:lnTo>
                  <a:cubicBezTo>
                    <a:pt x="52870" y="644"/>
                    <a:pt x="51216" y="-184"/>
                    <a:pt x="49524" y="3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5775008" y="3530248"/>
              <a:ext cx="253611" cy="322722"/>
            </a:xfrm>
            <a:custGeom>
              <a:avLst/>
              <a:gdLst/>
              <a:ahLst/>
              <a:cxnLst/>
              <a:rect l="l" t="t" r="r" b="b"/>
              <a:pathLst>
                <a:path w="253611" h="322722" extrusionOk="0">
                  <a:moveTo>
                    <a:pt x="250673" y="25527"/>
                  </a:moveTo>
                  <a:cubicBezTo>
                    <a:pt x="245826" y="5334"/>
                    <a:pt x="230046" y="11811"/>
                    <a:pt x="216453" y="0"/>
                  </a:cubicBezTo>
                  <a:cubicBezTo>
                    <a:pt x="184990" y="44672"/>
                    <a:pt x="205902" y="165449"/>
                    <a:pt x="210180" y="178308"/>
                  </a:cubicBezTo>
                  <a:lnTo>
                    <a:pt x="89270" y="255556"/>
                  </a:lnTo>
                  <a:lnTo>
                    <a:pt x="89270" y="255556"/>
                  </a:lnTo>
                  <a:lnTo>
                    <a:pt x="81095" y="260604"/>
                  </a:lnTo>
                  <a:cubicBezTo>
                    <a:pt x="67331" y="269662"/>
                    <a:pt x="52131" y="276301"/>
                    <a:pt x="36134" y="280225"/>
                  </a:cubicBezTo>
                  <a:cubicBezTo>
                    <a:pt x="24062" y="281654"/>
                    <a:pt x="17788" y="298704"/>
                    <a:pt x="4860" y="300228"/>
                  </a:cubicBezTo>
                  <a:cubicBezTo>
                    <a:pt x="2075" y="300333"/>
                    <a:pt x="-92" y="302666"/>
                    <a:pt x="3" y="305457"/>
                  </a:cubicBezTo>
                  <a:cubicBezTo>
                    <a:pt x="51" y="306753"/>
                    <a:pt x="602" y="307991"/>
                    <a:pt x="1533" y="308896"/>
                  </a:cubicBezTo>
                  <a:cubicBezTo>
                    <a:pt x="6667" y="313849"/>
                    <a:pt x="20545" y="309753"/>
                    <a:pt x="30050" y="298704"/>
                  </a:cubicBezTo>
                  <a:cubicBezTo>
                    <a:pt x="30002" y="298952"/>
                    <a:pt x="30002" y="299218"/>
                    <a:pt x="30050" y="299466"/>
                  </a:cubicBezTo>
                  <a:cubicBezTo>
                    <a:pt x="30202" y="303057"/>
                    <a:pt x="32227" y="306314"/>
                    <a:pt x="35373" y="308038"/>
                  </a:cubicBezTo>
                  <a:cubicBezTo>
                    <a:pt x="36067" y="308458"/>
                    <a:pt x="36846" y="308724"/>
                    <a:pt x="37655" y="308800"/>
                  </a:cubicBezTo>
                  <a:cubicBezTo>
                    <a:pt x="37655" y="309610"/>
                    <a:pt x="37883" y="310401"/>
                    <a:pt x="38320" y="311087"/>
                  </a:cubicBezTo>
                  <a:cubicBezTo>
                    <a:pt x="39708" y="313925"/>
                    <a:pt x="42417" y="315887"/>
                    <a:pt x="45544" y="316325"/>
                  </a:cubicBezTo>
                  <a:lnTo>
                    <a:pt x="45544" y="316325"/>
                  </a:lnTo>
                  <a:cubicBezTo>
                    <a:pt x="46941" y="320335"/>
                    <a:pt x="50820" y="322945"/>
                    <a:pt x="55050" y="322707"/>
                  </a:cubicBezTo>
                  <a:cubicBezTo>
                    <a:pt x="57825" y="322564"/>
                    <a:pt x="60439" y="321373"/>
                    <a:pt x="62369" y="319373"/>
                  </a:cubicBezTo>
                  <a:cubicBezTo>
                    <a:pt x="72682" y="315430"/>
                    <a:pt x="81789" y="308867"/>
                    <a:pt x="88794" y="300323"/>
                  </a:cubicBezTo>
                  <a:cubicBezTo>
                    <a:pt x="94982" y="293875"/>
                    <a:pt x="101522" y="287769"/>
                    <a:pt x="108375" y="282035"/>
                  </a:cubicBezTo>
                  <a:cubicBezTo>
                    <a:pt x="141170" y="267843"/>
                    <a:pt x="239552" y="225742"/>
                    <a:pt x="243924" y="219742"/>
                  </a:cubicBezTo>
                  <a:cubicBezTo>
                    <a:pt x="250768" y="210693"/>
                    <a:pt x="257707" y="54102"/>
                    <a:pt x="250673" y="2552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5965891" y="3514431"/>
              <a:ext cx="72720" cy="103595"/>
            </a:xfrm>
            <a:custGeom>
              <a:avLst/>
              <a:gdLst/>
              <a:ahLst/>
              <a:cxnLst/>
              <a:rect l="l" t="t" r="r" b="b"/>
              <a:pathLst>
                <a:path w="72720" h="103595" extrusionOk="0">
                  <a:moveTo>
                    <a:pt x="70816" y="95541"/>
                  </a:moveTo>
                  <a:cubicBezTo>
                    <a:pt x="70816" y="95541"/>
                    <a:pt x="32129" y="112876"/>
                    <a:pt x="0" y="96684"/>
                  </a:cubicBezTo>
                  <a:lnTo>
                    <a:pt x="4658" y="36009"/>
                  </a:lnTo>
                  <a:cubicBezTo>
                    <a:pt x="4658" y="36009"/>
                    <a:pt x="5133" y="3434"/>
                    <a:pt x="34125" y="195"/>
                  </a:cubicBezTo>
                  <a:cubicBezTo>
                    <a:pt x="63117" y="-3043"/>
                    <a:pt x="78325" y="34200"/>
                    <a:pt x="70816" y="9554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0" name="Google Shape;500;p15"/>
            <p:cNvGrpSpPr/>
            <p:nvPr/>
          </p:nvGrpSpPr>
          <p:grpSpPr>
            <a:xfrm flipH="1">
              <a:off x="2865273" y="3434801"/>
              <a:ext cx="598186" cy="1340314"/>
              <a:chOff x="4210728" y="4525714"/>
              <a:chExt cx="546438" cy="1224366"/>
            </a:xfrm>
          </p:grpSpPr>
          <p:sp>
            <p:nvSpPr>
              <p:cNvPr id="501" name="Google Shape;501;p15"/>
              <p:cNvSpPr/>
              <p:nvPr/>
            </p:nvSpPr>
            <p:spPr>
              <a:xfrm>
                <a:off x="4672107" y="4726590"/>
                <a:ext cx="85002" cy="305847"/>
              </a:xfrm>
              <a:custGeom>
                <a:avLst/>
                <a:gdLst/>
                <a:ahLst/>
                <a:cxnLst/>
                <a:rect l="l" t="t" r="r" b="b"/>
                <a:pathLst>
                  <a:path w="85002" h="305847" extrusionOk="0">
                    <a:moveTo>
                      <a:pt x="18764" y="0"/>
                    </a:moveTo>
                    <a:cubicBezTo>
                      <a:pt x="37814" y="5429"/>
                      <a:pt x="48482" y="26289"/>
                      <a:pt x="65056" y="70961"/>
                    </a:cubicBezTo>
                    <a:cubicBezTo>
                      <a:pt x="78848" y="111490"/>
                      <a:pt x="85582" y="154076"/>
                      <a:pt x="84963" y="196882"/>
                    </a:cubicBezTo>
                    <a:cubicBezTo>
                      <a:pt x="79629" y="238982"/>
                      <a:pt x="62198" y="271748"/>
                      <a:pt x="20098" y="305848"/>
                    </a:cubicBezTo>
                    <a:lnTo>
                      <a:pt x="0" y="268986"/>
                    </a:lnTo>
                    <a:cubicBezTo>
                      <a:pt x="0" y="268986"/>
                      <a:pt x="41243" y="232600"/>
                      <a:pt x="45434" y="190500"/>
                    </a:cubicBezTo>
                    <a:cubicBezTo>
                      <a:pt x="47815" y="166878"/>
                      <a:pt x="20098" y="87249"/>
                      <a:pt x="20098" y="85058"/>
                    </a:cubicBezTo>
                    <a:cubicBezTo>
                      <a:pt x="20098" y="82867"/>
                      <a:pt x="18764" y="0"/>
                      <a:pt x="18764" y="0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2" name="Google Shape;502;p15"/>
              <p:cNvSpPr/>
              <p:nvPr/>
            </p:nvSpPr>
            <p:spPr>
              <a:xfrm>
                <a:off x="4408366" y="5679962"/>
                <a:ext cx="123900" cy="70118"/>
              </a:xfrm>
              <a:custGeom>
                <a:avLst/>
                <a:gdLst/>
                <a:ahLst/>
                <a:cxnLst/>
                <a:rect l="l" t="t" r="r" b="b"/>
                <a:pathLst>
                  <a:path w="123900" h="70118" extrusionOk="0">
                    <a:moveTo>
                      <a:pt x="117628" y="16845"/>
                    </a:moveTo>
                    <a:cubicBezTo>
                      <a:pt x="104783" y="20750"/>
                      <a:pt x="90877" y="18874"/>
                      <a:pt x="79528" y="11701"/>
                    </a:cubicBezTo>
                    <a:cubicBezTo>
                      <a:pt x="69241" y="11701"/>
                      <a:pt x="8757" y="-12016"/>
                      <a:pt x="1137" y="8082"/>
                    </a:cubicBezTo>
                    <a:cubicBezTo>
                      <a:pt x="-5531" y="25703"/>
                      <a:pt x="18758" y="42086"/>
                      <a:pt x="31617" y="45229"/>
                    </a:cubicBezTo>
                    <a:cubicBezTo>
                      <a:pt x="60192" y="51992"/>
                      <a:pt x="80766" y="66089"/>
                      <a:pt x="92196" y="68470"/>
                    </a:cubicBezTo>
                    <a:cubicBezTo>
                      <a:pt x="100966" y="71585"/>
                      <a:pt x="110703" y="70232"/>
                      <a:pt x="118294" y="64851"/>
                    </a:cubicBezTo>
                    <a:cubicBezTo>
                      <a:pt x="126200" y="56850"/>
                      <a:pt x="125533" y="27322"/>
                      <a:pt x="117628" y="16845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3" name="Google Shape;503;p15"/>
              <p:cNvSpPr/>
              <p:nvPr/>
            </p:nvSpPr>
            <p:spPr>
              <a:xfrm>
                <a:off x="4408245" y="5691663"/>
                <a:ext cx="121939" cy="58416"/>
              </a:xfrm>
              <a:custGeom>
                <a:avLst/>
                <a:gdLst/>
                <a:ahLst/>
                <a:cxnLst/>
                <a:rect l="l" t="t" r="r" b="b"/>
                <a:pathLst>
                  <a:path w="121939" h="58416" extrusionOk="0">
                    <a:moveTo>
                      <a:pt x="92127" y="51911"/>
                    </a:moveTo>
                    <a:cubicBezTo>
                      <a:pt x="80697" y="49530"/>
                      <a:pt x="59837" y="35433"/>
                      <a:pt x="31548" y="28575"/>
                    </a:cubicBezTo>
                    <a:cubicBezTo>
                      <a:pt x="20784" y="26003"/>
                      <a:pt x="2020" y="14097"/>
                      <a:pt x="210" y="0"/>
                    </a:cubicBezTo>
                    <a:cubicBezTo>
                      <a:pt x="-2361" y="16193"/>
                      <a:pt x="19260" y="30575"/>
                      <a:pt x="31548" y="33528"/>
                    </a:cubicBezTo>
                    <a:cubicBezTo>
                      <a:pt x="60123" y="40291"/>
                      <a:pt x="80697" y="54388"/>
                      <a:pt x="92127" y="56769"/>
                    </a:cubicBezTo>
                    <a:cubicBezTo>
                      <a:pt x="100896" y="59884"/>
                      <a:pt x="110634" y="58531"/>
                      <a:pt x="118225" y="53150"/>
                    </a:cubicBezTo>
                    <a:cubicBezTo>
                      <a:pt x="119933" y="51188"/>
                      <a:pt x="121200" y="48882"/>
                      <a:pt x="121940" y="46387"/>
                    </a:cubicBezTo>
                    <a:cubicBezTo>
                      <a:pt x="113425" y="52816"/>
                      <a:pt x="102380" y="54864"/>
                      <a:pt x="92127" y="51911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4" name="Google Shape;504;p15"/>
              <p:cNvSpPr/>
              <p:nvPr/>
            </p:nvSpPr>
            <p:spPr>
              <a:xfrm>
                <a:off x="4566152" y="5600798"/>
                <a:ext cx="119416" cy="67472"/>
              </a:xfrm>
              <a:custGeom>
                <a:avLst/>
                <a:gdLst/>
                <a:ahLst/>
                <a:cxnLst/>
                <a:rect l="l" t="t" r="r" b="b"/>
                <a:pathLst>
                  <a:path w="119416" h="67472" extrusionOk="0">
                    <a:moveTo>
                      <a:pt x="113384" y="16189"/>
                    </a:moveTo>
                    <a:cubicBezTo>
                      <a:pt x="102146" y="20047"/>
                      <a:pt x="89728" y="18161"/>
                      <a:pt x="80142" y="11141"/>
                    </a:cubicBezTo>
                    <a:cubicBezTo>
                      <a:pt x="70617" y="11141"/>
                      <a:pt x="8419" y="-11529"/>
                      <a:pt x="1085" y="7807"/>
                    </a:cubicBezTo>
                    <a:cubicBezTo>
                      <a:pt x="-5297" y="24762"/>
                      <a:pt x="18039" y="40383"/>
                      <a:pt x="30422" y="43431"/>
                    </a:cubicBezTo>
                    <a:cubicBezTo>
                      <a:pt x="57663" y="50003"/>
                      <a:pt x="78047" y="63624"/>
                      <a:pt x="88715" y="65910"/>
                    </a:cubicBezTo>
                    <a:cubicBezTo>
                      <a:pt x="97172" y="68882"/>
                      <a:pt x="106547" y="67567"/>
                      <a:pt x="113861" y="62385"/>
                    </a:cubicBezTo>
                    <a:cubicBezTo>
                      <a:pt x="121671" y="54670"/>
                      <a:pt x="121004" y="26286"/>
                      <a:pt x="113384" y="16189"/>
                    </a:cubicBezTo>
                    <a:close/>
                  </a:path>
                </a:pathLst>
              </a:custGeom>
              <a:solidFill>
                <a:srgbClr val="3822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5" name="Google Shape;505;p15"/>
              <p:cNvSpPr/>
              <p:nvPr/>
            </p:nvSpPr>
            <p:spPr>
              <a:xfrm>
                <a:off x="4566197" y="5611939"/>
                <a:ext cx="117340" cy="56332"/>
              </a:xfrm>
              <a:custGeom>
                <a:avLst/>
                <a:gdLst/>
                <a:ahLst/>
                <a:cxnLst/>
                <a:rect l="l" t="t" r="r" b="b"/>
                <a:pathLst>
                  <a:path w="117340" h="56332" extrusionOk="0">
                    <a:moveTo>
                      <a:pt x="88670" y="50102"/>
                    </a:moveTo>
                    <a:cubicBezTo>
                      <a:pt x="77717" y="47720"/>
                      <a:pt x="57619" y="34195"/>
                      <a:pt x="30377" y="27622"/>
                    </a:cubicBezTo>
                    <a:cubicBezTo>
                      <a:pt x="19995" y="25051"/>
                      <a:pt x="1802" y="13621"/>
                      <a:pt x="183" y="0"/>
                    </a:cubicBezTo>
                    <a:cubicBezTo>
                      <a:pt x="-2198" y="15621"/>
                      <a:pt x="19233" y="29528"/>
                      <a:pt x="30377" y="32290"/>
                    </a:cubicBezTo>
                    <a:cubicBezTo>
                      <a:pt x="57619" y="38862"/>
                      <a:pt x="78002" y="52483"/>
                      <a:pt x="88670" y="54769"/>
                    </a:cubicBezTo>
                    <a:cubicBezTo>
                      <a:pt x="97128" y="57741"/>
                      <a:pt x="106503" y="56426"/>
                      <a:pt x="113816" y="51245"/>
                    </a:cubicBezTo>
                    <a:cubicBezTo>
                      <a:pt x="115496" y="49368"/>
                      <a:pt x="116703" y="47111"/>
                      <a:pt x="117341" y="44672"/>
                    </a:cubicBezTo>
                    <a:cubicBezTo>
                      <a:pt x="109187" y="50930"/>
                      <a:pt x="98547" y="52940"/>
                      <a:pt x="88670" y="50102"/>
                    </a:cubicBezTo>
                    <a:close/>
                  </a:path>
                </a:pathLst>
              </a:custGeom>
              <a:solidFill>
                <a:srgbClr val="757B8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6" name="Google Shape;506;p15"/>
              <p:cNvSpPr/>
              <p:nvPr/>
            </p:nvSpPr>
            <p:spPr>
              <a:xfrm>
                <a:off x="4483409" y="4968525"/>
                <a:ext cx="238054" cy="732926"/>
              </a:xfrm>
              <a:custGeom>
                <a:avLst/>
                <a:gdLst/>
                <a:ahLst/>
                <a:cxnLst/>
                <a:rect l="l" t="t" r="r" b="b"/>
                <a:pathLst>
                  <a:path w="238054" h="732926" extrusionOk="0">
                    <a:moveTo>
                      <a:pt x="216416" y="495014"/>
                    </a:moveTo>
                    <a:cubicBezTo>
                      <a:pt x="216443" y="471802"/>
                      <a:pt x="212447" y="448761"/>
                      <a:pt x="204605" y="426911"/>
                    </a:cubicBezTo>
                    <a:cubicBezTo>
                      <a:pt x="204605" y="426911"/>
                      <a:pt x="212415" y="333661"/>
                      <a:pt x="218416" y="272415"/>
                    </a:cubicBezTo>
                    <a:cubicBezTo>
                      <a:pt x="227179" y="182118"/>
                      <a:pt x="241086" y="173164"/>
                      <a:pt x="237466" y="118300"/>
                    </a:cubicBezTo>
                    <a:cubicBezTo>
                      <a:pt x="233847" y="67437"/>
                      <a:pt x="204891" y="34480"/>
                      <a:pt x="197366" y="0"/>
                    </a:cubicBezTo>
                    <a:lnTo>
                      <a:pt x="50014" y="11621"/>
                    </a:lnTo>
                    <a:cubicBezTo>
                      <a:pt x="50014" y="11621"/>
                      <a:pt x="37155" y="53435"/>
                      <a:pt x="20582" y="136684"/>
                    </a:cubicBezTo>
                    <a:cubicBezTo>
                      <a:pt x="4008" y="219932"/>
                      <a:pt x="2865" y="318897"/>
                      <a:pt x="4199" y="449961"/>
                    </a:cubicBezTo>
                    <a:cubicBezTo>
                      <a:pt x="4199" y="483775"/>
                      <a:pt x="-1516" y="513112"/>
                      <a:pt x="389" y="597313"/>
                    </a:cubicBezTo>
                    <a:cubicBezTo>
                      <a:pt x="1722" y="653891"/>
                      <a:pt x="4961" y="723233"/>
                      <a:pt x="4961" y="723233"/>
                    </a:cubicBezTo>
                    <a:cubicBezTo>
                      <a:pt x="26487" y="741712"/>
                      <a:pt x="41442" y="728091"/>
                      <a:pt x="41442" y="728091"/>
                    </a:cubicBezTo>
                    <a:cubicBezTo>
                      <a:pt x="41442" y="728091"/>
                      <a:pt x="79542" y="560451"/>
                      <a:pt x="84780" y="521970"/>
                    </a:cubicBezTo>
                    <a:cubicBezTo>
                      <a:pt x="88780" y="500682"/>
                      <a:pt x="87003" y="478707"/>
                      <a:pt x="79637" y="458343"/>
                    </a:cubicBezTo>
                    <a:cubicBezTo>
                      <a:pt x="79637" y="458343"/>
                      <a:pt x="90686" y="405670"/>
                      <a:pt x="98687" y="364236"/>
                    </a:cubicBezTo>
                    <a:cubicBezTo>
                      <a:pt x="108212" y="313658"/>
                      <a:pt x="133453" y="204502"/>
                      <a:pt x="133453" y="204502"/>
                    </a:cubicBezTo>
                    <a:cubicBezTo>
                      <a:pt x="133453" y="204502"/>
                      <a:pt x="129167" y="372237"/>
                      <a:pt x="136501" y="405289"/>
                    </a:cubicBezTo>
                    <a:cubicBezTo>
                      <a:pt x="143835" y="438340"/>
                      <a:pt x="145074" y="467106"/>
                      <a:pt x="151360" y="512064"/>
                    </a:cubicBezTo>
                    <a:cubicBezTo>
                      <a:pt x="158885" y="566356"/>
                      <a:pt x="162314" y="645890"/>
                      <a:pt x="162314" y="645890"/>
                    </a:cubicBezTo>
                    <a:cubicBezTo>
                      <a:pt x="184793" y="660178"/>
                      <a:pt x="194794" y="649224"/>
                      <a:pt x="194794" y="649224"/>
                    </a:cubicBezTo>
                    <a:cubicBezTo>
                      <a:pt x="194794" y="649224"/>
                      <a:pt x="216416" y="542544"/>
                      <a:pt x="216416" y="495014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7" name="Google Shape;507;p15"/>
              <p:cNvSpPr/>
              <p:nvPr/>
            </p:nvSpPr>
            <p:spPr>
              <a:xfrm>
                <a:off x="4484426" y="4968525"/>
                <a:ext cx="236925" cy="409866"/>
              </a:xfrm>
              <a:custGeom>
                <a:avLst/>
                <a:gdLst/>
                <a:ahLst/>
                <a:cxnLst/>
                <a:rect l="l" t="t" r="r" b="b"/>
                <a:pathLst>
                  <a:path w="236925" h="409866" extrusionOk="0">
                    <a:moveTo>
                      <a:pt x="195968" y="0"/>
                    </a:moveTo>
                    <a:cubicBezTo>
                      <a:pt x="211399" y="15812"/>
                      <a:pt x="236926" y="63913"/>
                      <a:pt x="236926" y="136684"/>
                    </a:cubicBezTo>
                    <a:cubicBezTo>
                      <a:pt x="236926" y="218599"/>
                      <a:pt x="225020" y="202025"/>
                      <a:pt x="219305" y="292227"/>
                    </a:cubicBezTo>
                    <a:lnTo>
                      <a:pt x="213590" y="382429"/>
                    </a:lnTo>
                    <a:cubicBezTo>
                      <a:pt x="213590" y="382429"/>
                      <a:pt x="90431" y="441198"/>
                      <a:pt x="2611" y="386715"/>
                    </a:cubicBezTo>
                    <a:cubicBezTo>
                      <a:pt x="-5200" y="369665"/>
                      <a:pt x="5564" y="179927"/>
                      <a:pt x="20994" y="112490"/>
                    </a:cubicBezTo>
                    <a:cubicBezTo>
                      <a:pt x="36425" y="45053"/>
                      <a:pt x="46997" y="12002"/>
                      <a:pt x="46997" y="12002"/>
                    </a:cubicBezTo>
                    <a:cubicBezTo>
                      <a:pt x="46997" y="12002"/>
                      <a:pt x="160250" y="42577"/>
                      <a:pt x="19596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8" name="Google Shape;508;p15"/>
              <p:cNvSpPr/>
              <p:nvPr/>
            </p:nvSpPr>
            <p:spPr>
              <a:xfrm>
                <a:off x="4531702" y="4525767"/>
                <a:ext cx="160521" cy="258577"/>
              </a:xfrm>
              <a:custGeom>
                <a:avLst/>
                <a:gdLst/>
                <a:ahLst/>
                <a:cxnLst/>
                <a:rect l="l" t="t" r="r" b="b"/>
                <a:pathLst>
                  <a:path w="160521" h="258577" extrusionOk="0">
                    <a:moveTo>
                      <a:pt x="150502" y="199966"/>
                    </a:moveTo>
                    <a:cubicBezTo>
                      <a:pt x="119070" y="198061"/>
                      <a:pt x="116022" y="203299"/>
                      <a:pt x="113545" y="192155"/>
                    </a:cubicBezTo>
                    <a:cubicBezTo>
                      <a:pt x="112688" y="188155"/>
                      <a:pt x="110878" y="160532"/>
                      <a:pt x="110878" y="160532"/>
                    </a:cubicBezTo>
                    <a:cubicBezTo>
                      <a:pt x="113780" y="156846"/>
                      <a:pt x="116422" y="152960"/>
                      <a:pt x="118784" y="148912"/>
                    </a:cubicBezTo>
                    <a:cubicBezTo>
                      <a:pt x="140167" y="136015"/>
                      <a:pt x="154268" y="113831"/>
                      <a:pt x="156884" y="88999"/>
                    </a:cubicBezTo>
                    <a:cubicBezTo>
                      <a:pt x="161490" y="44708"/>
                      <a:pt x="129348" y="5065"/>
                      <a:pt x="85065" y="417"/>
                    </a:cubicBezTo>
                    <a:cubicBezTo>
                      <a:pt x="43441" y="-3869"/>
                      <a:pt x="12771" y="25373"/>
                      <a:pt x="4579" y="65568"/>
                    </a:cubicBezTo>
                    <a:cubicBezTo>
                      <a:pt x="198" y="85380"/>
                      <a:pt x="-4374" y="125861"/>
                      <a:pt x="8008" y="158341"/>
                    </a:cubicBezTo>
                    <a:cubicBezTo>
                      <a:pt x="14961" y="176725"/>
                      <a:pt x="21438" y="189583"/>
                      <a:pt x="38012" y="188917"/>
                    </a:cubicBezTo>
                    <a:cubicBezTo>
                      <a:pt x="43543" y="188422"/>
                      <a:pt x="49023" y="187469"/>
                      <a:pt x="54395" y="186059"/>
                    </a:cubicBezTo>
                    <a:cubicBezTo>
                      <a:pt x="55283" y="193679"/>
                      <a:pt x="55602" y="201347"/>
                      <a:pt x="55347" y="209015"/>
                    </a:cubicBezTo>
                    <a:cubicBezTo>
                      <a:pt x="55347" y="217111"/>
                      <a:pt x="56300" y="221111"/>
                      <a:pt x="40488" y="230827"/>
                    </a:cubicBezTo>
                    <a:cubicBezTo>
                      <a:pt x="24677" y="240542"/>
                      <a:pt x="64301" y="260354"/>
                      <a:pt x="90114" y="258449"/>
                    </a:cubicBezTo>
                    <a:cubicBezTo>
                      <a:pt x="115927" y="256544"/>
                      <a:pt x="144883" y="240923"/>
                      <a:pt x="152883" y="224255"/>
                    </a:cubicBezTo>
                    <a:cubicBezTo>
                      <a:pt x="161646" y="205586"/>
                      <a:pt x="165266" y="200823"/>
                      <a:pt x="150502" y="1999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15"/>
              <p:cNvSpPr/>
              <p:nvPr/>
            </p:nvSpPr>
            <p:spPr>
              <a:xfrm>
                <a:off x="4695825" y="4756088"/>
                <a:ext cx="61341" cy="108805"/>
              </a:xfrm>
              <a:custGeom>
                <a:avLst/>
                <a:gdLst/>
                <a:ahLst/>
                <a:cxnLst/>
                <a:rect l="l" t="t" r="r" b="b"/>
                <a:pathLst>
                  <a:path w="61341" h="108805" extrusionOk="0">
                    <a:moveTo>
                      <a:pt x="9525" y="108806"/>
                    </a:moveTo>
                    <a:cubicBezTo>
                      <a:pt x="9525" y="108806"/>
                      <a:pt x="45053" y="100805"/>
                      <a:pt x="61341" y="84993"/>
                    </a:cubicBezTo>
                    <a:cubicBezTo>
                      <a:pt x="61341" y="84993"/>
                      <a:pt x="40196" y="18318"/>
                      <a:pt x="26670" y="1745"/>
                    </a:cubicBezTo>
                    <a:cubicBezTo>
                      <a:pt x="13144" y="-14829"/>
                      <a:pt x="0" y="92137"/>
                      <a:pt x="0" y="92137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15"/>
              <p:cNvSpPr/>
              <p:nvPr/>
            </p:nvSpPr>
            <p:spPr>
              <a:xfrm>
                <a:off x="4523612" y="4724507"/>
                <a:ext cx="191546" cy="273865"/>
              </a:xfrm>
              <a:custGeom>
                <a:avLst/>
                <a:gdLst/>
                <a:ahLst/>
                <a:cxnLst/>
                <a:rect l="l" t="t" r="r" b="b"/>
                <a:pathLst>
                  <a:path w="191546" h="273865" extrusionOk="0">
                    <a:moveTo>
                      <a:pt x="127349" y="560"/>
                    </a:moveTo>
                    <a:cubicBezTo>
                      <a:pt x="133160" y="7799"/>
                      <a:pt x="133826" y="16847"/>
                      <a:pt x="111443" y="22562"/>
                    </a:cubicBezTo>
                    <a:cubicBezTo>
                      <a:pt x="95161" y="27192"/>
                      <a:pt x="77760" y="25839"/>
                      <a:pt x="62389" y="18753"/>
                    </a:cubicBezTo>
                    <a:cubicBezTo>
                      <a:pt x="44747" y="26210"/>
                      <a:pt x="27792" y="35202"/>
                      <a:pt x="11716" y="45613"/>
                    </a:cubicBezTo>
                    <a:cubicBezTo>
                      <a:pt x="-7334" y="108478"/>
                      <a:pt x="8001" y="116574"/>
                      <a:pt x="0" y="161628"/>
                    </a:cubicBezTo>
                    <a:cubicBezTo>
                      <a:pt x="3143" y="184297"/>
                      <a:pt x="6858" y="242780"/>
                      <a:pt x="7810" y="256020"/>
                    </a:cubicBezTo>
                    <a:cubicBezTo>
                      <a:pt x="50578" y="285929"/>
                      <a:pt x="137350" y="275737"/>
                      <a:pt x="156781" y="244019"/>
                    </a:cubicBezTo>
                    <a:cubicBezTo>
                      <a:pt x="157130" y="233455"/>
                      <a:pt x="158116" y="222930"/>
                      <a:pt x="159734" y="212491"/>
                    </a:cubicBezTo>
                    <a:cubicBezTo>
                      <a:pt x="180118" y="136862"/>
                      <a:pt x="196025" y="117241"/>
                      <a:pt x="190405" y="60091"/>
                    </a:cubicBezTo>
                    <a:cubicBezTo>
                      <a:pt x="187166" y="27515"/>
                      <a:pt x="184595" y="11132"/>
                      <a:pt x="167259" y="2369"/>
                    </a:cubicBezTo>
                    <a:cubicBezTo>
                      <a:pt x="154092" y="26"/>
                      <a:pt x="140675" y="-583"/>
                      <a:pt x="127349" y="560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15"/>
              <p:cNvSpPr/>
              <p:nvPr/>
            </p:nvSpPr>
            <p:spPr>
              <a:xfrm>
                <a:off x="4210728" y="4780936"/>
                <a:ext cx="368747" cy="265455"/>
              </a:xfrm>
              <a:custGeom>
                <a:avLst/>
                <a:gdLst/>
                <a:ahLst/>
                <a:cxnLst/>
                <a:rect l="l" t="t" r="r" b="b"/>
                <a:pathLst>
                  <a:path w="368747" h="265455" extrusionOk="0">
                    <a:moveTo>
                      <a:pt x="47613" y="190066"/>
                    </a:moveTo>
                    <a:cubicBezTo>
                      <a:pt x="57313" y="192152"/>
                      <a:pt x="66860" y="194885"/>
                      <a:pt x="76188" y="198257"/>
                    </a:cubicBezTo>
                    <a:cubicBezTo>
                      <a:pt x="84940" y="202858"/>
                      <a:pt x="94355" y="206077"/>
                      <a:pt x="104097" y="207782"/>
                    </a:cubicBezTo>
                    <a:cubicBezTo>
                      <a:pt x="114574" y="209402"/>
                      <a:pt x="130957" y="203972"/>
                      <a:pt x="159246" y="190637"/>
                    </a:cubicBezTo>
                    <a:cubicBezTo>
                      <a:pt x="190224" y="174759"/>
                      <a:pt x="218251" y="153690"/>
                      <a:pt x="242114" y="128344"/>
                    </a:cubicBezTo>
                    <a:cubicBezTo>
                      <a:pt x="269228" y="96083"/>
                      <a:pt x="293451" y="61507"/>
                      <a:pt x="314504" y="24998"/>
                    </a:cubicBezTo>
                    <a:cubicBezTo>
                      <a:pt x="326791" y="2614"/>
                      <a:pt x="342317" y="-3006"/>
                      <a:pt x="355842" y="1375"/>
                    </a:cubicBezTo>
                    <a:cubicBezTo>
                      <a:pt x="372035" y="6710"/>
                      <a:pt x="374035" y="22807"/>
                      <a:pt x="355842" y="52906"/>
                    </a:cubicBezTo>
                    <a:cubicBezTo>
                      <a:pt x="332617" y="92225"/>
                      <a:pt x="304799" y="128639"/>
                      <a:pt x="272975" y="161396"/>
                    </a:cubicBezTo>
                    <a:cubicBezTo>
                      <a:pt x="247871" y="186503"/>
                      <a:pt x="218651" y="207115"/>
                      <a:pt x="186583" y="222356"/>
                    </a:cubicBezTo>
                    <a:cubicBezTo>
                      <a:pt x="163712" y="234252"/>
                      <a:pt x="139230" y="242758"/>
                      <a:pt x="113907" y="247597"/>
                    </a:cubicBezTo>
                    <a:cubicBezTo>
                      <a:pt x="105049" y="249502"/>
                      <a:pt x="99048" y="253216"/>
                      <a:pt x="82665" y="258932"/>
                    </a:cubicBezTo>
                    <a:cubicBezTo>
                      <a:pt x="66375" y="264856"/>
                      <a:pt x="48897" y="266790"/>
                      <a:pt x="31707" y="264551"/>
                    </a:cubicBezTo>
                    <a:cubicBezTo>
                      <a:pt x="17514" y="261789"/>
                      <a:pt x="12657" y="258550"/>
                      <a:pt x="12085" y="255026"/>
                    </a:cubicBezTo>
                    <a:cubicBezTo>
                      <a:pt x="11514" y="251502"/>
                      <a:pt x="14371" y="249025"/>
                      <a:pt x="21039" y="249502"/>
                    </a:cubicBezTo>
                    <a:cubicBezTo>
                      <a:pt x="31538" y="251169"/>
                      <a:pt x="42255" y="250912"/>
                      <a:pt x="52662" y="248740"/>
                    </a:cubicBezTo>
                    <a:cubicBezTo>
                      <a:pt x="52662" y="248740"/>
                      <a:pt x="37993" y="248264"/>
                      <a:pt x="29325" y="247216"/>
                    </a:cubicBezTo>
                    <a:cubicBezTo>
                      <a:pt x="21541" y="246368"/>
                      <a:pt x="13911" y="244444"/>
                      <a:pt x="6656" y="241501"/>
                    </a:cubicBezTo>
                    <a:cubicBezTo>
                      <a:pt x="-297" y="238548"/>
                      <a:pt x="-2869" y="227594"/>
                      <a:pt x="4179" y="227975"/>
                    </a:cubicBezTo>
                    <a:cubicBezTo>
                      <a:pt x="11228" y="228356"/>
                      <a:pt x="15990" y="230452"/>
                      <a:pt x="28944" y="231785"/>
                    </a:cubicBezTo>
                    <a:cubicBezTo>
                      <a:pt x="35778" y="232614"/>
                      <a:pt x="42685" y="232614"/>
                      <a:pt x="49518" y="231785"/>
                    </a:cubicBezTo>
                    <a:cubicBezTo>
                      <a:pt x="40949" y="230376"/>
                      <a:pt x="32508" y="228271"/>
                      <a:pt x="24277" y="225499"/>
                    </a:cubicBezTo>
                    <a:cubicBezTo>
                      <a:pt x="17463" y="223689"/>
                      <a:pt x="11333" y="219917"/>
                      <a:pt x="6656" y="214640"/>
                    </a:cubicBezTo>
                    <a:cubicBezTo>
                      <a:pt x="4275" y="211878"/>
                      <a:pt x="4941" y="205115"/>
                      <a:pt x="13228" y="206830"/>
                    </a:cubicBezTo>
                    <a:cubicBezTo>
                      <a:pt x="23208" y="210307"/>
                      <a:pt x="33569" y="212583"/>
                      <a:pt x="44089" y="213592"/>
                    </a:cubicBezTo>
                    <a:cubicBezTo>
                      <a:pt x="54662" y="213592"/>
                      <a:pt x="62187" y="212735"/>
                      <a:pt x="60853" y="211116"/>
                    </a:cubicBezTo>
                    <a:cubicBezTo>
                      <a:pt x="59520" y="209497"/>
                      <a:pt x="53233" y="209687"/>
                      <a:pt x="45232" y="205211"/>
                    </a:cubicBezTo>
                    <a:cubicBezTo>
                      <a:pt x="37231" y="200734"/>
                      <a:pt x="32469" y="192066"/>
                      <a:pt x="35707" y="187875"/>
                    </a:cubicBezTo>
                    <a:cubicBezTo>
                      <a:pt x="38946" y="183684"/>
                      <a:pt x="38946" y="186827"/>
                      <a:pt x="47613" y="190066"/>
                    </a:cubicBezTo>
                    <a:close/>
                  </a:path>
                </a:pathLst>
              </a:custGeom>
              <a:solidFill>
                <a:srgbClr val="9C644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15"/>
              <p:cNvSpPr/>
              <p:nvPr/>
            </p:nvSpPr>
            <p:spPr>
              <a:xfrm>
                <a:off x="4484370" y="4765472"/>
                <a:ext cx="100785" cy="104755"/>
              </a:xfrm>
              <a:custGeom>
                <a:avLst/>
                <a:gdLst/>
                <a:ahLst/>
                <a:cxnLst/>
                <a:rect l="l" t="t" r="r" b="b"/>
                <a:pathLst>
                  <a:path w="100785" h="104755" extrusionOk="0">
                    <a:moveTo>
                      <a:pt x="65151" y="104756"/>
                    </a:moveTo>
                    <a:cubicBezTo>
                      <a:pt x="40403" y="101165"/>
                      <a:pt x="17516" y="89554"/>
                      <a:pt x="0" y="71704"/>
                    </a:cubicBezTo>
                    <a:lnTo>
                      <a:pt x="39433" y="17030"/>
                    </a:lnTo>
                    <a:cubicBezTo>
                      <a:pt x="39433" y="17030"/>
                      <a:pt x="61627" y="-10973"/>
                      <a:pt x="90964" y="4838"/>
                    </a:cubicBezTo>
                    <a:cubicBezTo>
                      <a:pt x="90964" y="4838"/>
                      <a:pt x="113062" y="7220"/>
                      <a:pt x="90964" y="53511"/>
                    </a:cubicBezTo>
                    <a:cubicBezTo>
                      <a:pt x="83445" y="71113"/>
                      <a:pt x="74824" y="88230"/>
                      <a:pt x="65151" y="104756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3" name="Google Shape;513;p15"/>
              <p:cNvSpPr/>
              <p:nvPr/>
            </p:nvSpPr>
            <p:spPr>
              <a:xfrm>
                <a:off x="4524935" y="4525714"/>
                <a:ext cx="201012" cy="328692"/>
              </a:xfrm>
              <a:custGeom>
                <a:avLst/>
                <a:gdLst/>
                <a:ahLst/>
                <a:cxnLst/>
                <a:rect l="l" t="t" r="r" b="b"/>
                <a:pathLst>
                  <a:path w="201012" h="328692" extrusionOk="0">
                    <a:moveTo>
                      <a:pt x="3726" y="41904"/>
                    </a:moveTo>
                    <a:cubicBezTo>
                      <a:pt x="6992" y="22359"/>
                      <a:pt x="25260" y="8995"/>
                      <a:pt x="44874" y="11805"/>
                    </a:cubicBezTo>
                    <a:cubicBezTo>
                      <a:pt x="58646" y="2566"/>
                      <a:pt x="75264" y="-1454"/>
                      <a:pt x="91737" y="470"/>
                    </a:cubicBezTo>
                    <a:cubicBezTo>
                      <a:pt x="129170" y="4376"/>
                      <a:pt x="153649" y="29045"/>
                      <a:pt x="164984" y="66193"/>
                    </a:cubicBezTo>
                    <a:cubicBezTo>
                      <a:pt x="170544" y="84833"/>
                      <a:pt x="174245" y="103978"/>
                      <a:pt x="176033" y="123343"/>
                    </a:cubicBezTo>
                    <a:cubicBezTo>
                      <a:pt x="187272" y="206686"/>
                      <a:pt x="217562" y="272790"/>
                      <a:pt x="189273" y="297555"/>
                    </a:cubicBezTo>
                    <a:cubicBezTo>
                      <a:pt x="160983" y="322320"/>
                      <a:pt x="83450" y="338036"/>
                      <a:pt x="51065" y="322510"/>
                    </a:cubicBezTo>
                    <a:cubicBezTo>
                      <a:pt x="18680" y="306985"/>
                      <a:pt x="77735" y="163348"/>
                      <a:pt x="13632" y="83528"/>
                    </a:cubicBezTo>
                    <a:cubicBezTo>
                      <a:pt x="-1418" y="64574"/>
                      <a:pt x="-2847" y="51334"/>
                      <a:pt x="3726" y="41904"/>
                    </a:cubicBezTo>
                    <a:close/>
                  </a:path>
                </a:pathLst>
              </a:custGeom>
              <a:solidFill>
                <a:srgbClr val="3A2C6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17"/>
          <p:cNvSpPr txBox="1">
            <a:spLocks noGrp="1"/>
          </p:cNvSpPr>
          <p:nvPr>
            <p:ph type="title"/>
          </p:nvPr>
        </p:nvSpPr>
        <p:spPr>
          <a:xfrm>
            <a:off x="569448" y="617887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 Overview: </a:t>
            </a:r>
            <a:endParaRPr dirty="0"/>
          </a:p>
        </p:txBody>
      </p:sp>
      <p:sp>
        <p:nvSpPr>
          <p:cNvPr id="595" name="Google Shape;595;p17"/>
          <p:cNvSpPr txBox="1">
            <a:spLocks noGrp="1"/>
          </p:cNvSpPr>
          <p:nvPr>
            <p:ph type="body" idx="1"/>
          </p:nvPr>
        </p:nvSpPr>
        <p:spPr>
          <a:xfrm>
            <a:off x="282409" y="1670899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Anonymized Data from profiles scraped in </a:t>
            </a:r>
            <a:r>
              <a:rPr lang="en-US" dirty="0" err="1"/>
              <a:t>Linkedin</a:t>
            </a:r>
            <a:r>
              <a:rPr lang="en-US" dirty="0"/>
              <a:t>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I</a:t>
            </a:r>
            <a:r>
              <a:rPr lang="en" dirty="0"/>
              <a:t>t contains more than 15000 profile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Profiles</a:t>
            </a:r>
            <a:r>
              <a:rPr lang="en" dirty="0"/>
              <a:t> are in Australia, US and other countries</a:t>
            </a: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▸"/>
            </a:pPr>
            <a:r>
              <a:rPr lang="en-US" dirty="0"/>
              <a:t>Downloaded from Kaggle </a:t>
            </a:r>
            <a:endParaRPr dirty="0"/>
          </a:p>
        </p:txBody>
      </p:sp>
      <p:sp>
        <p:nvSpPr>
          <p:cNvPr id="596" name="Google Shape;596;p1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>
            <a:off x="5796744" y="1573487"/>
            <a:ext cx="2928488" cy="3139481"/>
            <a:chOff x="2183550" y="65875"/>
            <a:chExt cx="4483981" cy="4807045"/>
          </a:xfrm>
        </p:grpSpPr>
        <p:sp>
          <p:nvSpPr>
            <p:cNvPr id="598" name="Google Shape;598;p17"/>
            <p:cNvSpPr/>
            <p:nvPr/>
          </p:nvSpPr>
          <p:spPr>
            <a:xfrm>
              <a:off x="3889897" y="3280283"/>
              <a:ext cx="998038" cy="577710"/>
            </a:xfrm>
            <a:custGeom>
              <a:avLst/>
              <a:gdLst/>
              <a:ahLst/>
              <a:cxnLst/>
              <a:rect l="l" t="t" r="r" b="b"/>
              <a:pathLst>
                <a:path w="998038" h="577710" extrusionOk="0">
                  <a:moveTo>
                    <a:pt x="461327" y="569588"/>
                  </a:moveTo>
                  <a:lnTo>
                    <a:pt x="14055" y="310699"/>
                  </a:lnTo>
                  <a:cubicBezTo>
                    <a:pt x="-6751" y="298602"/>
                    <a:pt x="-4186" y="277552"/>
                    <a:pt x="19945" y="263645"/>
                  </a:cubicBezTo>
                  <a:lnTo>
                    <a:pt x="455437" y="11519"/>
                  </a:lnTo>
                  <a:cubicBezTo>
                    <a:pt x="479568" y="-2388"/>
                    <a:pt x="515954" y="-3912"/>
                    <a:pt x="536759" y="8090"/>
                  </a:cubicBezTo>
                  <a:lnTo>
                    <a:pt x="983936" y="266979"/>
                  </a:lnTo>
                  <a:cubicBezTo>
                    <a:pt x="1004837" y="279076"/>
                    <a:pt x="1002177" y="300126"/>
                    <a:pt x="978141" y="314033"/>
                  </a:cubicBezTo>
                  <a:lnTo>
                    <a:pt x="542554" y="566159"/>
                  </a:lnTo>
                  <a:cubicBezTo>
                    <a:pt x="518519" y="580161"/>
                    <a:pt x="482133" y="581590"/>
                    <a:pt x="461327" y="569588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2372415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3921527" y="3261804"/>
              <a:ext cx="998857" cy="577329"/>
            </a:xfrm>
            <a:custGeom>
              <a:avLst/>
              <a:gdLst/>
              <a:ahLst/>
              <a:cxnLst/>
              <a:rect l="l" t="t" r="r" b="b"/>
              <a:pathLst>
                <a:path w="998857" h="577329" extrusionOk="0">
                  <a:moveTo>
                    <a:pt x="998097" y="255644"/>
                  </a:moveTo>
                  <a:lnTo>
                    <a:pt x="976057" y="262407"/>
                  </a:lnTo>
                  <a:lnTo>
                    <a:pt x="536860" y="8090"/>
                  </a:lnTo>
                  <a:cubicBezTo>
                    <a:pt x="516054" y="-3912"/>
                    <a:pt x="479858" y="-2388"/>
                    <a:pt x="455632" y="11519"/>
                  </a:cubicBezTo>
                  <a:lnTo>
                    <a:pt x="20046" y="263645"/>
                  </a:lnTo>
                  <a:lnTo>
                    <a:pt x="19001" y="264312"/>
                  </a:lnTo>
                  <a:lnTo>
                    <a:pt x="0" y="258502"/>
                  </a:lnTo>
                  <a:lnTo>
                    <a:pt x="0" y="287077"/>
                  </a:lnTo>
                  <a:cubicBezTo>
                    <a:pt x="0" y="288125"/>
                    <a:pt x="0" y="289173"/>
                    <a:pt x="0" y="290316"/>
                  </a:cubicBezTo>
                  <a:lnTo>
                    <a:pt x="0" y="292601"/>
                  </a:lnTo>
                  <a:lnTo>
                    <a:pt x="0" y="292601"/>
                  </a:lnTo>
                  <a:cubicBezTo>
                    <a:pt x="1596" y="300307"/>
                    <a:pt x="6641" y="306841"/>
                    <a:pt x="13680" y="310318"/>
                  </a:cubicBezTo>
                  <a:lnTo>
                    <a:pt x="460953" y="569208"/>
                  </a:lnTo>
                  <a:cubicBezTo>
                    <a:pt x="481758" y="581209"/>
                    <a:pt x="517954" y="579780"/>
                    <a:pt x="542275" y="565778"/>
                  </a:cubicBezTo>
                  <a:lnTo>
                    <a:pt x="979097" y="314033"/>
                  </a:lnTo>
                  <a:cubicBezTo>
                    <a:pt x="989404" y="309413"/>
                    <a:pt x="996786" y="300012"/>
                    <a:pt x="998857" y="288887"/>
                  </a:cubicBezTo>
                  <a:lnTo>
                    <a:pt x="998857" y="288887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3922039" y="3231825"/>
              <a:ext cx="998054" cy="577388"/>
            </a:xfrm>
            <a:custGeom>
              <a:avLst/>
              <a:gdLst/>
              <a:ahLst/>
              <a:cxnLst/>
              <a:rect l="l" t="t" r="r" b="b"/>
              <a:pathLst>
                <a:path w="998054" h="577388" extrusionOk="0">
                  <a:moveTo>
                    <a:pt x="461295" y="569183"/>
                  </a:moveTo>
                  <a:lnTo>
                    <a:pt x="14023" y="310674"/>
                  </a:lnTo>
                  <a:cubicBezTo>
                    <a:pt x="-6783" y="298673"/>
                    <a:pt x="-4123" y="277623"/>
                    <a:pt x="19913" y="263716"/>
                  </a:cubicBezTo>
                  <a:lnTo>
                    <a:pt x="455500" y="11589"/>
                  </a:lnTo>
                  <a:cubicBezTo>
                    <a:pt x="479536" y="-2412"/>
                    <a:pt x="515922" y="-3936"/>
                    <a:pt x="536727" y="8160"/>
                  </a:cubicBezTo>
                  <a:lnTo>
                    <a:pt x="984000" y="267050"/>
                  </a:lnTo>
                  <a:cubicBezTo>
                    <a:pt x="1004805" y="279147"/>
                    <a:pt x="1002240" y="300197"/>
                    <a:pt x="978110" y="314103"/>
                  </a:cubicBezTo>
                  <a:lnTo>
                    <a:pt x="542618" y="566230"/>
                  </a:lnTo>
                  <a:cubicBezTo>
                    <a:pt x="518487" y="579756"/>
                    <a:pt x="482101" y="581280"/>
                    <a:pt x="461295" y="56918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4231770" y="3400376"/>
              <a:ext cx="378145" cy="218912"/>
            </a:xfrm>
            <a:custGeom>
              <a:avLst/>
              <a:gdLst/>
              <a:ahLst/>
              <a:cxnLst/>
              <a:rect l="l" t="t" r="r" b="b"/>
              <a:pathLst>
                <a:path w="378145" h="218912" extrusionOk="0">
                  <a:moveTo>
                    <a:pt x="377956" y="96880"/>
                  </a:moveTo>
                  <a:lnTo>
                    <a:pt x="377956" y="58780"/>
                  </a:lnTo>
                  <a:lnTo>
                    <a:pt x="323804" y="73067"/>
                  </a:lnTo>
                  <a:lnTo>
                    <a:pt x="203341" y="3058"/>
                  </a:lnTo>
                  <a:cubicBezTo>
                    <a:pt x="193461" y="-1447"/>
                    <a:pt x="182023" y="-952"/>
                    <a:pt x="172560" y="4392"/>
                  </a:cubicBezTo>
                  <a:lnTo>
                    <a:pt x="55422" y="72210"/>
                  </a:lnTo>
                  <a:lnTo>
                    <a:pt x="36" y="57541"/>
                  </a:lnTo>
                  <a:lnTo>
                    <a:pt x="36" y="98594"/>
                  </a:lnTo>
                  <a:lnTo>
                    <a:pt x="36" y="98594"/>
                  </a:lnTo>
                  <a:lnTo>
                    <a:pt x="36" y="108119"/>
                  </a:lnTo>
                  <a:cubicBezTo>
                    <a:pt x="-12" y="108500"/>
                    <a:pt x="-12" y="108881"/>
                    <a:pt x="36" y="109262"/>
                  </a:cubicBezTo>
                  <a:lnTo>
                    <a:pt x="36" y="110215"/>
                  </a:lnTo>
                  <a:lnTo>
                    <a:pt x="36" y="110215"/>
                  </a:lnTo>
                  <a:cubicBezTo>
                    <a:pt x="644" y="113139"/>
                    <a:pt x="2572" y="115606"/>
                    <a:pt x="5261" y="116882"/>
                  </a:cubicBezTo>
                  <a:lnTo>
                    <a:pt x="174840" y="215847"/>
                  </a:lnTo>
                  <a:cubicBezTo>
                    <a:pt x="184721" y="220333"/>
                    <a:pt x="196130" y="219876"/>
                    <a:pt x="205621" y="214608"/>
                  </a:cubicBezTo>
                  <a:lnTo>
                    <a:pt x="370736" y="119358"/>
                  </a:lnTo>
                  <a:cubicBezTo>
                    <a:pt x="374621" y="117606"/>
                    <a:pt x="377395" y="114044"/>
                    <a:pt x="378146" y="109833"/>
                  </a:cubicBezTo>
                  <a:lnTo>
                    <a:pt x="378146" y="109833"/>
                  </a:lnTo>
                  <a:lnTo>
                    <a:pt x="378146" y="97261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4231502" y="3348848"/>
              <a:ext cx="378432" cy="218803"/>
            </a:xfrm>
            <a:custGeom>
              <a:avLst/>
              <a:gdLst/>
              <a:ahLst/>
              <a:cxnLst/>
              <a:rect l="l" t="t" r="r" b="b"/>
              <a:pathLst>
                <a:path w="378432" h="218803" extrusionOk="0">
                  <a:moveTo>
                    <a:pt x="175108" y="215844"/>
                  </a:moveTo>
                  <a:lnTo>
                    <a:pt x="5339" y="117451"/>
                  </a:lnTo>
                  <a:cubicBezTo>
                    <a:pt x="-2547" y="112879"/>
                    <a:pt x="-1597" y="104878"/>
                    <a:pt x="7524" y="99639"/>
                  </a:cubicBezTo>
                  <a:lnTo>
                    <a:pt x="172638" y="4389"/>
                  </a:lnTo>
                  <a:cubicBezTo>
                    <a:pt x="182167" y="-992"/>
                    <a:pt x="193691" y="-1449"/>
                    <a:pt x="203609" y="3151"/>
                  </a:cubicBezTo>
                  <a:lnTo>
                    <a:pt x="373094" y="101259"/>
                  </a:lnTo>
                  <a:cubicBezTo>
                    <a:pt x="380979" y="105831"/>
                    <a:pt x="380029" y="113832"/>
                    <a:pt x="370909" y="119166"/>
                  </a:cubicBezTo>
                  <a:lnTo>
                    <a:pt x="205794" y="214416"/>
                  </a:lnTo>
                  <a:cubicBezTo>
                    <a:pt x="196360" y="219712"/>
                    <a:pt x="184988" y="220245"/>
                    <a:pt x="175108" y="215844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409843" y="2513133"/>
              <a:ext cx="2024410" cy="945165"/>
            </a:xfrm>
            <a:custGeom>
              <a:avLst/>
              <a:gdLst/>
              <a:ahLst/>
              <a:cxnLst/>
              <a:rect l="l" t="t" r="r" b="b"/>
              <a:pathLst>
                <a:path w="2024410" h="945165" extrusionOk="0">
                  <a:moveTo>
                    <a:pt x="1010828" y="945166"/>
                  </a:moveTo>
                  <a:lnTo>
                    <a:pt x="0" y="38005"/>
                  </a:lnTo>
                  <a:lnTo>
                    <a:pt x="2024411" y="0"/>
                  </a:lnTo>
                  <a:lnTo>
                    <a:pt x="1010828" y="945166"/>
                  </a:lnTo>
                  <a:close/>
                </a:path>
              </a:pathLst>
            </a:custGeom>
            <a:solidFill>
              <a:srgbClr val="3E7EFF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2963426" y="65875"/>
              <a:ext cx="2875158" cy="2882646"/>
            </a:xfrm>
            <a:custGeom>
              <a:avLst/>
              <a:gdLst/>
              <a:ahLst/>
              <a:cxnLst/>
              <a:rect l="l" t="t" r="r" b="b"/>
              <a:pathLst>
                <a:path w="2875158" h="2882646" extrusionOk="0">
                  <a:moveTo>
                    <a:pt x="2875159" y="1441323"/>
                  </a:moveTo>
                  <a:cubicBezTo>
                    <a:pt x="2875159" y="2237344"/>
                    <a:pt x="2231533" y="2882646"/>
                    <a:pt x="1437579" y="2882646"/>
                  </a:cubicBezTo>
                  <a:cubicBezTo>
                    <a:pt x="643626" y="2882646"/>
                    <a:pt x="0" y="2237344"/>
                    <a:pt x="0" y="1441323"/>
                  </a:cubicBezTo>
                  <a:cubicBezTo>
                    <a:pt x="0" y="645302"/>
                    <a:pt x="643626" y="0"/>
                    <a:pt x="1437579" y="0"/>
                  </a:cubicBezTo>
                  <a:cubicBezTo>
                    <a:pt x="2231532" y="0"/>
                    <a:pt x="2875159" y="645302"/>
                    <a:pt x="2875159" y="1441323"/>
                  </a:cubicBez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86102" y="165506"/>
              <a:ext cx="2752826" cy="2463451"/>
            </a:xfrm>
            <a:custGeom>
              <a:avLst/>
              <a:gdLst/>
              <a:ahLst/>
              <a:cxnLst/>
              <a:rect l="l" t="t" r="r" b="b"/>
              <a:pathLst>
                <a:path w="2752826" h="2463451" extrusionOk="0">
                  <a:moveTo>
                    <a:pt x="1036794" y="484346"/>
                  </a:moveTo>
                  <a:lnTo>
                    <a:pt x="1041639" y="467297"/>
                  </a:lnTo>
                  <a:lnTo>
                    <a:pt x="1041639" y="430340"/>
                  </a:lnTo>
                  <a:cubicBezTo>
                    <a:pt x="1034789" y="431164"/>
                    <a:pt x="1027873" y="431164"/>
                    <a:pt x="1021023" y="430340"/>
                  </a:cubicBezTo>
                  <a:cubicBezTo>
                    <a:pt x="1017413" y="428720"/>
                    <a:pt x="1019883" y="418624"/>
                    <a:pt x="1019883" y="418624"/>
                  </a:cubicBezTo>
                  <a:lnTo>
                    <a:pt x="1036794" y="404051"/>
                  </a:lnTo>
                  <a:lnTo>
                    <a:pt x="1002878" y="411290"/>
                  </a:lnTo>
                  <a:lnTo>
                    <a:pt x="990717" y="430340"/>
                  </a:lnTo>
                  <a:lnTo>
                    <a:pt x="952716" y="453866"/>
                  </a:lnTo>
                  <a:lnTo>
                    <a:pt x="969722" y="463391"/>
                  </a:lnTo>
                  <a:lnTo>
                    <a:pt x="980647" y="470630"/>
                  </a:lnTo>
                  <a:lnTo>
                    <a:pt x="996988" y="473107"/>
                  </a:lnTo>
                  <a:lnTo>
                    <a:pt x="996988" y="462344"/>
                  </a:lnTo>
                  <a:cubicBezTo>
                    <a:pt x="996988" y="462344"/>
                    <a:pt x="1015988" y="457486"/>
                    <a:pt x="1020643" y="464725"/>
                  </a:cubicBezTo>
                  <a:lnTo>
                    <a:pt x="1018268" y="478155"/>
                  </a:lnTo>
                  <a:lnTo>
                    <a:pt x="1036794" y="484346"/>
                  </a:lnTo>
                  <a:close/>
                  <a:moveTo>
                    <a:pt x="616692" y="1010603"/>
                  </a:moveTo>
                  <a:cubicBezTo>
                    <a:pt x="606783" y="1006135"/>
                    <a:pt x="595440" y="1006135"/>
                    <a:pt x="585531" y="1010603"/>
                  </a:cubicBezTo>
                  <a:cubicBezTo>
                    <a:pt x="585702" y="1024414"/>
                    <a:pt x="574967" y="1035891"/>
                    <a:pt x="561211" y="1036606"/>
                  </a:cubicBezTo>
                  <a:lnTo>
                    <a:pt x="588951" y="1052132"/>
                  </a:lnTo>
                  <a:lnTo>
                    <a:pt x="616692" y="1041749"/>
                  </a:lnTo>
                  <a:lnTo>
                    <a:pt x="652983" y="1029653"/>
                  </a:lnTo>
                  <a:lnTo>
                    <a:pt x="684049" y="1052132"/>
                  </a:lnTo>
                  <a:cubicBezTo>
                    <a:pt x="707420" y="1023557"/>
                    <a:pt x="684049" y="1007078"/>
                    <a:pt x="684049" y="1007078"/>
                  </a:cubicBezTo>
                  <a:lnTo>
                    <a:pt x="616692" y="1010603"/>
                  </a:lnTo>
                  <a:close/>
                  <a:moveTo>
                    <a:pt x="1206658" y="1540478"/>
                  </a:moveTo>
                  <a:lnTo>
                    <a:pt x="1179773" y="1534763"/>
                  </a:lnTo>
                  <a:lnTo>
                    <a:pt x="1133031" y="1504950"/>
                  </a:lnTo>
                  <a:lnTo>
                    <a:pt x="1091990" y="1504950"/>
                  </a:lnTo>
                  <a:lnTo>
                    <a:pt x="1056554" y="1486567"/>
                  </a:lnTo>
                  <a:lnTo>
                    <a:pt x="1042399" y="1486567"/>
                  </a:lnTo>
                  <a:cubicBezTo>
                    <a:pt x="1042399" y="1486567"/>
                    <a:pt x="1045249" y="1466660"/>
                    <a:pt x="1040974" y="1465231"/>
                  </a:cubicBezTo>
                  <a:cubicBezTo>
                    <a:pt x="1036699" y="1463802"/>
                    <a:pt x="1005633" y="1445324"/>
                    <a:pt x="1005633" y="1445324"/>
                  </a:cubicBezTo>
                  <a:lnTo>
                    <a:pt x="981502" y="1453896"/>
                  </a:lnTo>
                  <a:lnTo>
                    <a:pt x="981502" y="1436846"/>
                  </a:lnTo>
                  <a:lnTo>
                    <a:pt x="964497" y="1429703"/>
                  </a:lnTo>
                  <a:lnTo>
                    <a:pt x="950341" y="1429703"/>
                  </a:lnTo>
                  <a:lnTo>
                    <a:pt x="951766" y="1415510"/>
                  </a:lnTo>
                  <a:cubicBezTo>
                    <a:pt x="951766" y="1415510"/>
                    <a:pt x="964497" y="1390269"/>
                    <a:pt x="957467" y="1385888"/>
                  </a:cubicBezTo>
                  <a:cubicBezTo>
                    <a:pt x="950436" y="1381506"/>
                    <a:pt x="924881" y="1324642"/>
                    <a:pt x="924881" y="1324642"/>
                  </a:cubicBezTo>
                  <a:lnTo>
                    <a:pt x="886880" y="1303306"/>
                  </a:lnTo>
                  <a:lnTo>
                    <a:pt x="845838" y="1303306"/>
                  </a:lnTo>
                  <a:lnTo>
                    <a:pt x="810403" y="1269302"/>
                  </a:lnTo>
                  <a:lnTo>
                    <a:pt x="775062" y="1240727"/>
                  </a:lnTo>
                  <a:lnTo>
                    <a:pt x="755206" y="1201007"/>
                  </a:lnTo>
                  <a:lnTo>
                    <a:pt x="733925" y="1186815"/>
                  </a:lnTo>
                  <a:cubicBezTo>
                    <a:pt x="733925" y="1186815"/>
                    <a:pt x="709890" y="1202436"/>
                    <a:pt x="704190" y="1201007"/>
                  </a:cubicBezTo>
                  <a:cubicBezTo>
                    <a:pt x="698489" y="1199579"/>
                    <a:pt x="663149" y="1186815"/>
                    <a:pt x="663149" y="1186815"/>
                  </a:cubicBezTo>
                  <a:lnTo>
                    <a:pt x="633413" y="1178338"/>
                  </a:lnTo>
                  <a:lnTo>
                    <a:pt x="596267" y="1195769"/>
                  </a:lnTo>
                  <a:lnTo>
                    <a:pt x="596267" y="1233869"/>
                  </a:lnTo>
                  <a:lnTo>
                    <a:pt x="582111" y="1224344"/>
                  </a:lnTo>
                  <a:lnTo>
                    <a:pt x="582111" y="1210056"/>
                  </a:lnTo>
                  <a:lnTo>
                    <a:pt x="594842" y="1185958"/>
                  </a:lnTo>
                  <a:lnTo>
                    <a:pt x="600542" y="1168908"/>
                  </a:lnTo>
                  <a:lnTo>
                    <a:pt x="587812" y="1163288"/>
                  </a:lnTo>
                  <a:lnTo>
                    <a:pt x="570806" y="1183100"/>
                  </a:lnTo>
                  <a:lnTo>
                    <a:pt x="528340" y="1195769"/>
                  </a:lnTo>
                  <a:lnTo>
                    <a:pt x="519790" y="1214247"/>
                  </a:lnTo>
                  <a:lnTo>
                    <a:pt x="499934" y="1232726"/>
                  </a:lnTo>
                  <a:lnTo>
                    <a:pt x="494329" y="1248347"/>
                  </a:lnTo>
                  <a:lnTo>
                    <a:pt x="463168" y="1222820"/>
                  </a:lnTo>
                  <a:cubicBezTo>
                    <a:pt x="452661" y="1228335"/>
                    <a:pt x="441773" y="1233078"/>
                    <a:pt x="430582" y="1237012"/>
                  </a:cubicBezTo>
                  <a:cubicBezTo>
                    <a:pt x="419096" y="1230897"/>
                    <a:pt x="408190" y="1223762"/>
                    <a:pt x="397996" y="1215676"/>
                  </a:cubicBezTo>
                  <a:lnTo>
                    <a:pt x="382416" y="1185863"/>
                  </a:lnTo>
                  <a:lnTo>
                    <a:pt x="390966" y="1146143"/>
                  </a:lnTo>
                  <a:lnTo>
                    <a:pt x="397996" y="1104900"/>
                  </a:lnTo>
                  <a:lnTo>
                    <a:pt x="371111" y="1087850"/>
                  </a:lnTo>
                  <a:lnTo>
                    <a:pt x="334250" y="1087850"/>
                  </a:lnTo>
                  <a:lnTo>
                    <a:pt x="305749" y="1079373"/>
                  </a:lnTo>
                  <a:lnTo>
                    <a:pt x="319049" y="1058037"/>
                  </a:lnTo>
                  <a:lnTo>
                    <a:pt x="334629" y="1026795"/>
                  </a:lnTo>
                  <a:lnTo>
                    <a:pt x="348785" y="1004126"/>
                  </a:lnTo>
                  <a:cubicBezTo>
                    <a:pt x="348785" y="1004126"/>
                    <a:pt x="352775" y="993743"/>
                    <a:pt x="357335" y="991362"/>
                  </a:cubicBezTo>
                  <a:cubicBezTo>
                    <a:pt x="375386" y="981837"/>
                    <a:pt x="357335" y="972884"/>
                    <a:pt x="357335" y="972884"/>
                  </a:cubicBezTo>
                  <a:cubicBezTo>
                    <a:pt x="357335" y="972884"/>
                    <a:pt x="319334" y="970026"/>
                    <a:pt x="313444" y="972884"/>
                  </a:cubicBezTo>
                  <a:cubicBezTo>
                    <a:pt x="307554" y="975741"/>
                    <a:pt x="292163" y="984218"/>
                    <a:pt x="292163" y="984218"/>
                  </a:cubicBezTo>
                  <a:lnTo>
                    <a:pt x="292163" y="1016889"/>
                  </a:lnTo>
                  <a:lnTo>
                    <a:pt x="263663" y="1029653"/>
                  </a:lnTo>
                  <a:lnTo>
                    <a:pt x="219771" y="1039178"/>
                  </a:lnTo>
                  <a:lnTo>
                    <a:pt x="190036" y="1009269"/>
                  </a:lnTo>
                  <a:cubicBezTo>
                    <a:pt x="185760" y="1005078"/>
                    <a:pt x="175880" y="958215"/>
                    <a:pt x="175880" y="958215"/>
                  </a:cubicBezTo>
                  <a:lnTo>
                    <a:pt x="194216" y="941165"/>
                  </a:lnTo>
                  <a:lnTo>
                    <a:pt x="202766" y="926973"/>
                  </a:lnTo>
                  <a:lnTo>
                    <a:pt x="204191" y="892874"/>
                  </a:lnTo>
                  <a:lnTo>
                    <a:pt x="222526" y="877253"/>
                  </a:lnTo>
                  <a:lnTo>
                    <a:pt x="229652" y="858774"/>
                  </a:lnTo>
                  <a:lnTo>
                    <a:pt x="250742" y="843344"/>
                  </a:lnTo>
                  <a:lnTo>
                    <a:pt x="270978" y="824770"/>
                  </a:lnTo>
                  <a:lnTo>
                    <a:pt x="289408" y="819150"/>
                  </a:lnTo>
                  <a:lnTo>
                    <a:pt x="314869" y="824770"/>
                  </a:lnTo>
                  <a:cubicBezTo>
                    <a:pt x="316294" y="815245"/>
                    <a:pt x="363035" y="819150"/>
                    <a:pt x="363035" y="819150"/>
                  </a:cubicBezTo>
                  <a:lnTo>
                    <a:pt x="381466" y="818198"/>
                  </a:lnTo>
                  <a:lnTo>
                    <a:pt x="380041" y="807815"/>
                  </a:lnTo>
                  <a:cubicBezTo>
                    <a:pt x="388591" y="800671"/>
                    <a:pt x="416902" y="807815"/>
                    <a:pt x="416902" y="807815"/>
                  </a:cubicBezTo>
                  <a:lnTo>
                    <a:pt x="454903" y="804577"/>
                  </a:lnTo>
                  <a:cubicBezTo>
                    <a:pt x="463263" y="806387"/>
                    <a:pt x="470293" y="823627"/>
                    <a:pt x="470293" y="823627"/>
                  </a:cubicBezTo>
                  <a:lnTo>
                    <a:pt x="453288" y="839248"/>
                  </a:lnTo>
                  <a:lnTo>
                    <a:pt x="464688" y="873252"/>
                  </a:lnTo>
                  <a:lnTo>
                    <a:pt x="475993" y="888873"/>
                  </a:lnTo>
                  <a:lnTo>
                    <a:pt x="471718" y="904494"/>
                  </a:lnTo>
                  <a:lnTo>
                    <a:pt x="498984" y="900494"/>
                  </a:lnTo>
                  <a:cubicBezTo>
                    <a:pt x="499427" y="891477"/>
                    <a:pt x="499871" y="882460"/>
                    <a:pt x="500314" y="873443"/>
                  </a:cubicBezTo>
                  <a:lnTo>
                    <a:pt x="501739" y="840772"/>
                  </a:lnTo>
                  <a:lnTo>
                    <a:pt x="497559" y="804958"/>
                  </a:lnTo>
                  <a:lnTo>
                    <a:pt x="523020" y="749903"/>
                  </a:lnTo>
                  <a:lnTo>
                    <a:pt x="626383" y="683228"/>
                  </a:lnTo>
                  <a:cubicBezTo>
                    <a:pt x="625908" y="675164"/>
                    <a:pt x="625432" y="667099"/>
                    <a:pt x="624957" y="659035"/>
                  </a:cubicBezTo>
                  <a:lnTo>
                    <a:pt x="631988" y="624269"/>
                  </a:lnTo>
                  <a:lnTo>
                    <a:pt x="650418" y="630650"/>
                  </a:lnTo>
                  <a:lnTo>
                    <a:pt x="683004" y="591884"/>
                  </a:lnTo>
                  <a:lnTo>
                    <a:pt x="725470" y="577787"/>
                  </a:lnTo>
                  <a:lnTo>
                    <a:pt x="750931" y="560451"/>
                  </a:lnTo>
                  <a:lnTo>
                    <a:pt x="763661" y="534829"/>
                  </a:lnTo>
                  <a:lnTo>
                    <a:pt x="810403" y="520637"/>
                  </a:lnTo>
                  <a:lnTo>
                    <a:pt x="857144" y="496538"/>
                  </a:lnTo>
                  <a:lnTo>
                    <a:pt x="835673" y="519494"/>
                  </a:lnTo>
                  <a:lnTo>
                    <a:pt x="832823" y="539401"/>
                  </a:lnTo>
                  <a:lnTo>
                    <a:pt x="858284" y="533686"/>
                  </a:lnTo>
                  <a:lnTo>
                    <a:pt x="880990" y="520922"/>
                  </a:lnTo>
                  <a:lnTo>
                    <a:pt x="900750" y="515302"/>
                  </a:lnTo>
                  <a:lnTo>
                    <a:pt x="919180" y="509588"/>
                  </a:lnTo>
                  <a:lnTo>
                    <a:pt x="924881" y="496824"/>
                  </a:lnTo>
                  <a:lnTo>
                    <a:pt x="912150" y="496824"/>
                  </a:lnTo>
                  <a:lnTo>
                    <a:pt x="892295" y="489680"/>
                  </a:lnTo>
                  <a:lnTo>
                    <a:pt x="863794" y="468440"/>
                  </a:lnTo>
                  <a:cubicBezTo>
                    <a:pt x="863196" y="463742"/>
                    <a:pt x="864734" y="459023"/>
                    <a:pt x="867974" y="455581"/>
                  </a:cubicBezTo>
                  <a:lnTo>
                    <a:pt x="880799" y="444056"/>
                  </a:lnTo>
                  <a:cubicBezTo>
                    <a:pt x="880799" y="444056"/>
                    <a:pt x="886405" y="437198"/>
                    <a:pt x="882224" y="437198"/>
                  </a:cubicBezTo>
                  <a:cubicBezTo>
                    <a:pt x="878044" y="437198"/>
                    <a:pt x="846789" y="430340"/>
                    <a:pt x="846789" y="430340"/>
                  </a:cubicBezTo>
                  <a:lnTo>
                    <a:pt x="812778" y="444056"/>
                  </a:lnTo>
                  <a:lnTo>
                    <a:pt x="793492" y="444056"/>
                  </a:lnTo>
                  <a:lnTo>
                    <a:pt x="817623" y="423005"/>
                  </a:lnTo>
                  <a:lnTo>
                    <a:pt x="844508" y="423005"/>
                  </a:lnTo>
                  <a:lnTo>
                    <a:pt x="874244" y="415862"/>
                  </a:lnTo>
                  <a:lnTo>
                    <a:pt x="935996" y="415862"/>
                  </a:lnTo>
                  <a:lnTo>
                    <a:pt x="970007" y="408718"/>
                  </a:lnTo>
                  <a:lnTo>
                    <a:pt x="994233" y="395669"/>
                  </a:lnTo>
                  <a:lnTo>
                    <a:pt x="1023968" y="392621"/>
                  </a:lnTo>
                  <a:lnTo>
                    <a:pt x="1032519" y="360712"/>
                  </a:lnTo>
                  <a:lnTo>
                    <a:pt x="1012663" y="343662"/>
                  </a:lnTo>
                  <a:lnTo>
                    <a:pt x="984162" y="328898"/>
                  </a:lnTo>
                  <a:lnTo>
                    <a:pt x="978462" y="295370"/>
                  </a:lnTo>
                  <a:lnTo>
                    <a:pt x="962882" y="261271"/>
                  </a:lnTo>
                  <a:lnTo>
                    <a:pt x="948726" y="261271"/>
                  </a:lnTo>
                  <a:lnTo>
                    <a:pt x="947301" y="279749"/>
                  </a:lnTo>
                  <a:lnTo>
                    <a:pt x="924691" y="279749"/>
                  </a:lnTo>
                  <a:lnTo>
                    <a:pt x="918991" y="291084"/>
                  </a:lnTo>
                  <a:lnTo>
                    <a:pt x="910535" y="296799"/>
                  </a:lnTo>
                  <a:lnTo>
                    <a:pt x="896380" y="299656"/>
                  </a:lnTo>
                  <a:lnTo>
                    <a:pt x="883555" y="286798"/>
                  </a:lnTo>
                  <a:lnTo>
                    <a:pt x="900560" y="268415"/>
                  </a:lnTo>
                  <a:lnTo>
                    <a:pt x="880799" y="249936"/>
                  </a:lnTo>
                  <a:lnTo>
                    <a:pt x="856669" y="237173"/>
                  </a:lnTo>
                  <a:lnTo>
                    <a:pt x="831493" y="237173"/>
                  </a:lnTo>
                  <a:lnTo>
                    <a:pt x="813063" y="242792"/>
                  </a:lnTo>
                  <a:lnTo>
                    <a:pt x="787602" y="272606"/>
                  </a:lnTo>
                  <a:lnTo>
                    <a:pt x="767746" y="289655"/>
                  </a:lnTo>
                  <a:lnTo>
                    <a:pt x="773447" y="305276"/>
                  </a:lnTo>
                  <a:lnTo>
                    <a:pt x="766226" y="328994"/>
                  </a:lnTo>
                  <a:lnTo>
                    <a:pt x="770501" y="338519"/>
                  </a:lnTo>
                  <a:lnTo>
                    <a:pt x="746371" y="347091"/>
                  </a:lnTo>
                  <a:lnTo>
                    <a:pt x="719485" y="352711"/>
                  </a:lnTo>
                  <a:lnTo>
                    <a:pt x="708180" y="349853"/>
                  </a:lnTo>
                  <a:lnTo>
                    <a:pt x="699629" y="361283"/>
                  </a:lnTo>
                  <a:lnTo>
                    <a:pt x="715210" y="393192"/>
                  </a:lnTo>
                  <a:lnTo>
                    <a:pt x="699629" y="403860"/>
                  </a:lnTo>
                  <a:lnTo>
                    <a:pt x="678444" y="403860"/>
                  </a:lnTo>
                  <a:lnTo>
                    <a:pt x="660488" y="380714"/>
                  </a:lnTo>
                  <a:lnTo>
                    <a:pt x="656213" y="367570"/>
                  </a:lnTo>
                  <a:lnTo>
                    <a:pt x="668944" y="360521"/>
                  </a:lnTo>
                  <a:lnTo>
                    <a:pt x="659443" y="343472"/>
                  </a:lnTo>
                  <a:lnTo>
                    <a:pt x="629708" y="342043"/>
                  </a:lnTo>
                  <a:lnTo>
                    <a:pt x="590091" y="317373"/>
                  </a:lnTo>
                  <a:lnTo>
                    <a:pt x="571661" y="317373"/>
                  </a:lnTo>
                  <a:lnTo>
                    <a:pt x="567386" y="302228"/>
                  </a:lnTo>
                  <a:lnTo>
                    <a:pt x="554656" y="296609"/>
                  </a:lnTo>
                  <a:lnTo>
                    <a:pt x="573086" y="275273"/>
                  </a:lnTo>
                  <a:lnTo>
                    <a:pt x="599972" y="259652"/>
                  </a:lnTo>
                  <a:lnTo>
                    <a:pt x="646713" y="242602"/>
                  </a:lnTo>
                  <a:lnTo>
                    <a:pt x="663718" y="236982"/>
                  </a:lnTo>
                  <a:lnTo>
                    <a:pt x="700485" y="228409"/>
                  </a:lnTo>
                  <a:lnTo>
                    <a:pt x="725185" y="214694"/>
                  </a:lnTo>
                  <a:lnTo>
                    <a:pt x="747796" y="194786"/>
                  </a:lnTo>
                  <a:lnTo>
                    <a:pt x="777532" y="194786"/>
                  </a:lnTo>
                  <a:lnTo>
                    <a:pt x="812968" y="185833"/>
                  </a:lnTo>
                  <a:lnTo>
                    <a:pt x="835673" y="185833"/>
                  </a:lnTo>
                  <a:lnTo>
                    <a:pt x="845174" y="159353"/>
                  </a:lnTo>
                  <a:lnTo>
                    <a:pt x="799857" y="159353"/>
                  </a:lnTo>
                  <a:lnTo>
                    <a:pt x="782852" y="172403"/>
                  </a:lnTo>
                  <a:lnTo>
                    <a:pt x="753116" y="172403"/>
                  </a:lnTo>
                  <a:cubicBezTo>
                    <a:pt x="746798" y="166154"/>
                    <a:pt x="738980" y="161657"/>
                    <a:pt x="730410" y="159353"/>
                  </a:cubicBezTo>
                  <a:lnTo>
                    <a:pt x="730410" y="148876"/>
                  </a:lnTo>
                  <a:lnTo>
                    <a:pt x="745991" y="134684"/>
                  </a:lnTo>
                  <a:lnTo>
                    <a:pt x="766226" y="119444"/>
                  </a:lnTo>
                  <a:cubicBezTo>
                    <a:pt x="773304" y="110380"/>
                    <a:pt x="779023" y="100338"/>
                    <a:pt x="783232" y="89630"/>
                  </a:cubicBezTo>
                  <a:lnTo>
                    <a:pt x="824273" y="103823"/>
                  </a:lnTo>
                  <a:lnTo>
                    <a:pt x="855339" y="102203"/>
                  </a:lnTo>
                  <a:lnTo>
                    <a:pt x="876714" y="100965"/>
                  </a:lnTo>
                  <a:lnTo>
                    <a:pt x="903600" y="102394"/>
                  </a:lnTo>
                  <a:lnTo>
                    <a:pt x="919180" y="108109"/>
                  </a:lnTo>
                  <a:cubicBezTo>
                    <a:pt x="914905" y="119444"/>
                    <a:pt x="897995" y="110966"/>
                    <a:pt x="897995" y="110966"/>
                  </a:cubicBezTo>
                  <a:lnTo>
                    <a:pt x="846979" y="116586"/>
                  </a:lnTo>
                  <a:lnTo>
                    <a:pt x="824273" y="128969"/>
                  </a:lnTo>
                  <a:lnTo>
                    <a:pt x="831398" y="113348"/>
                  </a:lnTo>
                  <a:lnTo>
                    <a:pt x="807267" y="114776"/>
                  </a:lnTo>
                  <a:lnTo>
                    <a:pt x="778767" y="133160"/>
                  </a:lnTo>
                  <a:lnTo>
                    <a:pt x="798622" y="143161"/>
                  </a:lnTo>
                  <a:lnTo>
                    <a:pt x="845364" y="143161"/>
                  </a:lnTo>
                  <a:lnTo>
                    <a:pt x="870824" y="152686"/>
                  </a:lnTo>
                  <a:lnTo>
                    <a:pt x="892105" y="144209"/>
                  </a:lnTo>
                  <a:lnTo>
                    <a:pt x="914715" y="152686"/>
                  </a:lnTo>
                  <a:lnTo>
                    <a:pt x="941696" y="161258"/>
                  </a:lnTo>
                  <a:lnTo>
                    <a:pt x="909110" y="171450"/>
                  </a:lnTo>
                  <a:lnTo>
                    <a:pt x="880609" y="184880"/>
                  </a:lnTo>
                  <a:lnTo>
                    <a:pt x="852109" y="191072"/>
                  </a:lnTo>
                  <a:lnTo>
                    <a:pt x="829498" y="199549"/>
                  </a:lnTo>
                  <a:lnTo>
                    <a:pt x="838998" y="219456"/>
                  </a:lnTo>
                  <a:lnTo>
                    <a:pt x="898470" y="218027"/>
                  </a:lnTo>
                  <a:lnTo>
                    <a:pt x="935996" y="241173"/>
                  </a:lnTo>
                  <a:lnTo>
                    <a:pt x="967157" y="241173"/>
                  </a:lnTo>
                  <a:lnTo>
                    <a:pt x="968582" y="228409"/>
                  </a:lnTo>
                  <a:lnTo>
                    <a:pt x="975612" y="215646"/>
                  </a:lnTo>
                  <a:lnTo>
                    <a:pt x="989862" y="212789"/>
                  </a:lnTo>
                  <a:lnTo>
                    <a:pt x="978462" y="197168"/>
                  </a:lnTo>
                  <a:lnTo>
                    <a:pt x="974282" y="185357"/>
                  </a:lnTo>
                  <a:lnTo>
                    <a:pt x="991192" y="185357"/>
                  </a:lnTo>
                  <a:lnTo>
                    <a:pt x="1005443" y="195739"/>
                  </a:lnTo>
                  <a:cubicBezTo>
                    <a:pt x="1016748" y="204311"/>
                    <a:pt x="1040784" y="185357"/>
                    <a:pt x="1040784" y="185357"/>
                  </a:cubicBezTo>
                  <a:lnTo>
                    <a:pt x="1076220" y="171926"/>
                  </a:lnTo>
                  <a:lnTo>
                    <a:pt x="1032329" y="158877"/>
                  </a:lnTo>
                  <a:lnTo>
                    <a:pt x="1018173" y="144685"/>
                  </a:lnTo>
                  <a:cubicBezTo>
                    <a:pt x="1022353" y="136112"/>
                    <a:pt x="971432" y="123349"/>
                    <a:pt x="971432" y="123349"/>
                  </a:cubicBezTo>
                  <a:lnTo>
                    <a:pt x="931721" y="99250"/>
                  </a:lnTo>
                  <a:lnTo>
                    <a:pt x="922221" y="89249"/>
                  </a:lnTo>
                  <a:lnTo>
                    <a:pt x="888495" y="89249"/>
                  </a:lnTo>
                  <a:lnTo>
                    <a:pt x="915380" y="77914"/>
                  </a:lnTo>
                  <a:lnTo>
                    <a:pt x="981882" y="84963"/>
                  </a:lnTo>
                  <a:lnTo>
                    <a:pt x="1015893" y="77914"/>
                  </a:lnTo>
                  <a:lnTo>
                    <a:pt x="1093795" y="58007"/>
                  </a:lnTo>
                  <a:lnTo>
                    <a:pt x="1146142" y="45244"/>
                  </a:lnTo>
                  <a:lnTo>
                    <a:pt x="1184143" y="31052"/>
                  </a:lnTo>
                  <a:lnTo>
                    <a:pt x="1140157" y="24194"/>
                  </a:lnTo>
                  <a:cubicBezTo>
                    <a:pt x="1140157" y="24194"/>
                    <a:pt x="1108996" y="32766"/>
                    <a:pt x="1104721" y="32766"/>
                  </a:cubicBezTo>
                  <a:cubicBezTo>
                    <a:pt x="1100445" y="32766"/>
                    <a:pt x="1063680" y="35623"/>
                    <a:pt x="1059404" y="35623"/>
                  </a:cubicBezTo>
                  <a:lnTo>
                    <a:pt x="960222" y="35623"/>
                  </a:lnTo>
                  <a:lnTo>
                    <a:pt x="929156" y="42672"/>
                  </a:lnTo>
                  <a:lnTo>
                    <a:pt x="957657" y="49816"/>
                  </a:lnTo>
                  <a:lnTo>
                    <a:pt x="940651" y="59341"/>
                  </a:lnTo>
                  <a:lnTo>
                    <a:pt x="910915" y="59341"/>
                  </a:lnTo>
                  <a:lnTo>
                    <a:pt x="893910" y="65056"/>
                  </a:lnTo>
                  <a:lnTo>
                    <a:pt x="916520" y="48006"/>
                  </a:lnTo>
                  <a:lnTo>
                    <a:pt x="892485" y="42291"/>
                  </a:lnTo>
                  <a:lnTo>
                    <a:pt x="862749" y="49435"/>
                  </a:lnTo>
                  <a:lnTo>
                    <a:pt x="825888" y="70675"/>
                  </a:lnTo>
                  <a:lnTo>
                    <a:pt x="842893" y="76390"/>
                  </a:lnTo>
                  <a:lnTo>
                    <a:pt x="867024" y="66865"/>
                  </a:lnTo>
                  <a:lnTo>
                    <a:pt x="886785" y="71057"/>
                  </a:lnTo>
                  <a:lnTo>
                    <a:pt x="865599" y="76772"/>
                  </a:lnTo>
                  <a:lnTo>
                    <a:pt x="857049" y="88106"/>
                  </a:lnTo>
                  <a:lnTo>
                    <a:pt x="871204" y="92393"/>
                  </a:lnTo>
                  <a:lnTo>
                    <a:pt x="833203" y="95250"/>
                  </a:lnTo>
                  <a:lnTo>
                    <a:pt x="766701" y="83915"/>
                  </a:lnTo>
                  <a:lnTo>
                    <a:pt x="739816" y="116491"/>
                  </a:lnTo>
                  <a:lnTo>
                    <a:pt x="685949" y="154591"/>
                  </a:lnTo>
                  <a:lnTo>
                    <a:pt x="700105" y="165925"/>
                  </a:lnTo>
                  <a:lnTo>
                    <a:pt x="690604" y="171926"/>
                  </a:lnTo>
                  <a:lnTo>
                    <a:pt x="677874" y="178689"/>
                  </a:lnTo>
                  <a:lnTo>
                    <a:pt x="641013" y="171926"/>
                  </a:lnTo>
                  <a:lnTo>
                    <a:pt x="590091" y="185357"/>
                  </a:lnTo>
                  <a:lnTo>
                    <a:pt x="477559" y="240252"/>
                  </a:lnTo>
                  <a:cubicBezTo>
                    <a:pt x="181848" y="530352"/>
                    <a:pt x="102036" y="696627"/>
                    <a:pt x="0" y="1091502"/>
                  </a:cubicBezTo>
                  <a:lnTo>
                    <a:pt x="114699" y="1064800"/>
                  </a:lnTo>
                  <a:lnTo>
                    <a:pt x="134554" y="1086041"/>
                  </a:lnTo>
                  <a:lnTo>
                    <a:pt x="168565" y="1091756"/>
                  </a:lnTo>
                  <a:lnTo>
                    <a:pt x="191271" y="1105948"/>
                  </a:lnTo>
                  <a:lnTo>
                    <a:pt x="215306" y="1096423"/>
                  </a:lnTo>
                  <a:lnTo>
                    <a:pt x="235162" y="1116330"/>
                  </a:lnTo>
                  <a:lnTo>
                    <a:pt x="279053" y="1140428"/>
                  </a:lnTo>
                  <a:lnTo>
                    <a:pt x="321519" y="1146143"/>
                  </a:lnTo>
                  <a:lnTo>
                    <a:pt x="334250" y="1188720"/>
                  </a:lnTo>
                  <a:cubicBezTo>
                    <a:pt x="334250" y="1188720"/>
                    <a:pt x="363985" y="1215676"/>
                    <a:pt x="362750" y="1221391"/>
                  </a:cubicBezTo>
                  <a:cubicBezTo>
                    <a:pt x="361515" y="1227106"/>
                    <a:pt x="372251" y="1252633"/>
                    <a:pt x="378331" y="1252633"/>
                  </a:cubicBezTo>
                  <a:cubicBezTo>
                    <a:pt x="392505" y="1257710"/>
                    <a:pt x="406252" y="1263891"/>
                    <a:pt x="419467" y="1271111"/>
                  </a:cubicBezTo>
                  <a:lnTo>
                    <a:pt x="443503" y="1273874"/>
                  </a:lnTo>
                  <a:lnTo>
                    <a:pt x="453003" y="1252633"/>
                  </a:lnTo>
                  <a:lnTo>
                    <a:pt x="474283" y="1252633"/>
                  </a:lnTo>
                  <a:lnTo>
                    <a:pt x="474283" y="1273874"/>
                  </a:lnTo>
                  <a:lnTo>
                    <a:pt x="482834" y="1285304"/>
                  </a:lnTo>
                  <a:lnTo>
                    <a:pt x="485589" y="1317879"/>
                  </a:lnTo>
                  <a:lnTo>
                    <a:pt x="494139" y="1342073"/>
                  </a:lnTo>
                  <a:lnTo>
                    <a:pt x="479983" y="1357694"/>
                  </a:lnTo>
                  <a:lnTo>
                    <a:pt x="457278" y="1386269"/>
                  </a:lnTo>
                  <a:lnTo>
                    <a:pt x="428777" y="1425797"/>
                  </a:lnTo>
                  <a:lnTo>
                    <a:pt x="431627" y="1463897"/>
                  </a:lnTo>
                  <a:lnTo>
                    <a:pt x="424502" y="1489424"/>
                  </a:lnTo>
                  <a:lnTo>
                    <a:pt x="445782" y="1496568"/>
                  </a:lnTo>
                  <a:lnTo>
                    <a:pt x="427352" y="1522095"/>
                  </a:lnTo>
                  <a:cubicBezTo>
                    <a:pt x="431114" y="1532801"/>
                    <a:pt x="434287" y="1543707"/>
                    <a:pt x="436852" y="1554766"/>
                  </a:cubicBezTo>
                  <a:cubicBezTo>
                    <a:pt x="441251" y="1566948"/>
                    <a:pt x="446457" y="1578816"/>
                    <a:pt x="452433" y="1590294"/>
                  </a:cubicBezTo>
                  <a:lnTo>
                    <a:pt x="472288" y="1607344"/>
                  </a:lnTo>
                  <a:lnTo>
                    <a:pt x="480838" y="1635919"/>
                  </a:lnTo>
                  <a:lnTo>
                    <a:pt x="529005" y="1735265"/>
                  </a:lnTo>
                  <a:lnTo>
                    <a:pt x="562921" y="1763840"/>
                  </a:lnTo>
                  <a:lnTo>
                    <a:pt x="612512" y="1789367"/>
                  </a:lnTo>
                  <a:cubicBezTo>
                    <a:pt x="612512" y="1789367"/>
                    <a:pt x="643673" y="1823466"/>
                    <a:pt x="645098" y="1827467"/>
                  </a:cubicBezTo>
                  <a:cubicBezTo>
                    <a:pt x="646523" y="1831467"/>
                    <a:pt x="662103" y="1894142"/>
                    <a:pt x="662103" y="1894142"/>
                  </a:cubicBezTo>
                  <a:cubicBezTo>
                    <a:pt x="661882" y="1905826"/>
                    <a:pt x="661660" y="1917510"/>
                    <a:pt x="661439" y="1929194"/>
                  </a:cubicBezTo>
                  <a:lnTo>
                    <a:pt x="670939" y="1966055"/>
                  </a:lnTo>
                  <a:lnTo>
                    <a:pt x="673789" y="2007299"/>
                  </a:lnTo>
                  <a:lnTo>
                    <a:pt x="678064" y="2064449"/>
                  </a:lnTo>
                  <a:lnTo>
                    <a:pt x="692219" y="2109883"/>
                  </a:lnTo>
                  <a:lnTo>
                    <a:pt x="704950" y="2169509"/>
                  </a:lnTo>
                  <a:lnTo>
                    <a:pt x="689369" y="2189417"/>
                  </a:lnTo>
                  <a:lnTo>
                    <a:pt x="698869" y="2218849"/>
                  </a:lnTo>
                  <a:lnTo>
                    <a:pt x="710270" y="2261807"/>
                  </a:lnTo>
                  <a:lnTo>
                    <a:pt x="730030" y="2283143"/>
                  </a:lnTo>
                  <a:cubicBezTo>
                    <a:pt x="729587" y="2294509"/>
                    <a:pt x="729143" y="2305876"/>
                    <a:pt x="728700" y="2317242"/>
                  </a:cubicBezTo>
                  <a:lnTo>
                    <a:pt x="732880" y="2351246"/>
                  </a:lnTo>
                  <a:lnTo>
                    <a:pt x="820758" y="2444972"/>
                  </a:lnTo>
                  <a:lnTo>
                    <a:pt x="837668" y="2463451"/>
                  </a:lnTo>
                  <a:lnTo>
                    <a:pt x="837668" y="2419445"/>
                  </a:lnTo>
                  <a:lnTo>
                    <a:pt x="866169" y="2402967"/>
                  </a:lnTo>
                  <a:lnTo>
                    <a:pt x="866169" y="2376869"/>
                  </a:lnTo>
                  <a:lnTo>
                    <a:pt x="837668" y="2364105"/>
                  </a:lnTo>
                  <a:lnTo>
                    <a:pt x="837668" y="2344198"/>
                  </a:lnTo>
                  <a:lnTo>
                    <a:pt x="851634" y="2331434"/>
                  </a:lnTo>
                  <a:lnTo>
                    <a:pt x="865694" y="2308670"/>
                  </a:lnTo>
                  <a:lnTo>
                    <a:pt x="865694" y="2290191"/>
                  </a:lnTo>
                  <a:cubicBezTo>
                    <a:pt x="877379" y="2286000"/>
                    <a:pt x="865694" y="2273141"/>
                    <a:pt x="865694" y="2273141"/>
                  </a:cubicBezTo>
                  <a:lnTo>
                    <a:pt x="846219" y="2273141"/>
                  </a:lnTo>
                  <a:lnTo>
                    <a:pt x="844793" y="2254758"/>
                  </a:lnTo>
                  <a:lnTo>
                    <a:pt x="863224" y="2254758"/>
                  </a:lnTo>
                  <a:lnTo>
                    <a:pt x="870824" y="2266093"/>
                  </a:lnTo>
                  <a:lnTo>
                    <a:pt x="885835" y="2254758"/>
                  </a:lnTo>
                  <a:lnTo>
                    <a:pt x="874529" y="2231993"/>
                  </a:lnTo>
                  <a:cubicBezTo>
                    <a:pt x="877379" y="2224945"/>
                    <a:pt x="897235" y="2231993"/>
                    <a:pt x="897235" y="2231993"/>
                  </a:cubicBezTo>
                  <a:lnTo>
                    <a:pt x="931151" y="2212086"/>
                  </a:lnTo>
                  <a:lnTo>
                    <a:pt x="945306" y="2195132"/>
                  </a:lnTo>
                  <a:lnTo>
                    <a:pt x="945306" y="2172367"/>
                  </a:lnTo>
                  <a:lnTo>
                    <a:pt x="929156" y="2157794"/>
                  </a:lnTo>
                  <a:lnTo>
                    <a:pt x="914905" y="2135029"/>
                  </a:lnTo>
                  <a:lnTo>
                    <a:pt x="931911" y="2135029"/>
                  </a:lnTo>
                  <a:cubicBezTo>
                    <a:pt x="931911" y="2135029"/>
                    <a:pt x="957467" y="2147888"/>
                    <a:pt x="965922" y="2135029"/>
                  </a:cubicBezTo>
                  <a:cubicBezTo>
                    <a:pt x="974377" y="2122170"/>
                    <a:pt x="987202" y="2105216"/>
                    <a:pt x="987202" y="2105216"/>
                  </a:cubicBezTo>
                  <a:lnTo>
                    <a:pt x="1002783" y="2068354"/>
                  </a:lnTo>
                  <a:cubicBezTo>
                    <a:pt x="1002783" y="2068354"/>
                    <a:pt x="1032519" y="2014347"/>
                    <a:pt x="1035369" y="2010061"/>
                  </a:cubicBezTo>
                  <a:cubicBezTo>
                    <a:pt x="1038219" y="2005774"/>
                    <a:pt x="1035369" y="1952911"/>
                    <a:pt x="1035369" y="1952911"/>
                  </a:cubicBezTo>
                  <a:lnTo>
                    <a:pt x="1082110" y="1914811"/>
                  </a:lnTo>
                  <a:lnTo>
                    <a:pt x="1113271" y="1914811"/>
                  </a:lnTo>
                  <a:lnTo>
                    <a:pt x="1138732" y="1872139"/>
                  </a:lnTo>
                  <a:lnTo>
                    <a:pt x="1158587" y="1844135"/>
                  </a:lnTo>
                  <a:lnTo>
                    <a:pt x="1158587" y="1796510"/>
                  </a:lnTo>
                  <a:lnTo>
                    <a:pt x="1165617" y="1751076"/>
                  </a:lnTo>
                  <a:lnTo>
                    <a:pt x="1154502" y="1706690"/>
                  </a:lnTo>
                  <a:lnTo>
                    <a:pt x="1194118" y="1654112"/>
                  </a:lnTo>
                  <a:lnTo>
                    <a:pt x="1223854" y="1625537"/>
                  </a:lnTo>
                  <a:lnTo>
                    <a:pt x="1212549" y="1573054"/>
                  </a:lnTo>
                  <a:lnTo>
                    <a:pt x="1206658" y="1540478"/>
                  </a:lnTo>
                  <a:close/>
                  <a:moveTo>
                    <a:pt x="1522257" y="424720"/>
                  </a:moveTo>
                  <a:lnTo>
                    <a:pt x="1531757" y="430340"/>
                  </a:lnTo>
                  <a:lnTo>
                    <a:pt x="1544678" y="419100"/>
                  </a:lnTo>
                  <a:lnTo>
                    <a:pt x="1563013" y="419100"/>
                  </a:lnTo>
                  <a:lnTo>
                    <a:pt x="1579924" y="413385"/>
                  </a:lnTo>
                  <a:lnTo>
                    <a:pt x="1587524" y="402907"/>
                  </a:lnTo>
                  <a:lnTo>
                    <a:pt x="1583914" y="388430"/>
                  </a:lnTo>
                  <a:lnTo>
                    <a:pt x="1591134" y="380714"/>
                  </a:lnTo>
                  <a:cubicBezTo>
                    <a:pt x="1591989" y="368999"/>
                    <a:pt x="1573463" y="360521"/>
                    <a:pt x="1573463" y="360521"/>
                  </a:cubicBezTo>
                  <a:lnTo>
                    <a:pt x="1563013" y="360521"/>
                  </a:lnTo>
                  <a:lnTo>
                    <a:pt x="1550093" y="375476"/>
                  </a:lnTo>
                  <a:lnTo>
                    <a:pt x="1536412" y="375476"/>
                  </a:lnTo>
                  <a:lnTo>
                    <a:pt x="1531567" y="392430"/>
                  </a:lnTo>
                  <a:lnTo>
                    <a:pt x="1533562" y="405194"/>
                  </a:lnTo>
                  <a:lnTo>
                    <a:pt x="1522257" y="412242"/>
                  </a:lnTo>
                  <a:lnTo>
                    <a:pt x="1522257" y="424720"/>
                  </a:lnTo>
                  <a:close/>
                  <a:moveTo>
                    <a:pt x="1607759" y="317373"/>
                  </a:moveTo>
                  <a:lnTo>
                    <a:pt x="1593319" y="323850"/>
                  </a:lnTo>
                  <a:lnTo>
                    <a:pt x="1593319" y="345662"/>
                  </a:lnTo>
                  <a:lnTo>
                    <a:pt x="1594934" y="351282"/>
                  </a:lnTo>
                  <a:cubicBezTo>
                    <a:pt x="1595988" y="355778"/>
                    <a:pt x="1596530" y="360379"/>
                    <a:pt x="1596549" y="364998"/>
                  </a:cubicBezTo>
                  <a:lnTo>
                    <a:pt x="1606999" y="372237"/>
                  </a:lnTo>
                  <a:lnTo>
                    <a:pt x="1617450" y="378714"/>
                  </a:lnTo>
                  <a:lnTo>
                    <a:pt x="1622295" y="388239"/>
                  </a:lnTo>
                  <a:cubicBezTo>
                    <a:pt x="1622295" y="388239"/>
                    <a:pt x="1620680" y="397764"/>
                    <a:pt x="1615075" y="397764"/>
                  </a:cubicBezTo>
                  <a:lnTo>
                    <a:pt x="1602154" y="401860"/>
                  </a:lnTo>
                  <a:lnTo>
                    <a:pt x="1606999" y="410718"/>
                  </a:lnTo>
                  <a:cubicBezTo>
                    <a:pt x="1606999" y="410718"/>
                    <a:pt x="1597499" y="415576"/>
                    <a:pt x="1596549" y="419576"/>
                  </a:cubicBezTo>
                  <a:lnTo>
                    <a:pt x="1605384" y="426053"/>
                  </a:lnTo>
                  <a:lnTo>
                    <a:pt x="1597309" y="434150"/>
                  </a:lnTo>
                  <a:lnTo>
                    <a:pt x="1579639" y="434150"/>
                  </a:lnTo>
                  <a:lnTo>
                    <a:pt x="1579639" y="443675"/>
                  </a:lnTo>
                  <a:lnTo>
                    <a:pt x="1616690" y="443675"/>
                  </a:lnTo>
                  <a:lnTo>
                    <a:pt x="1631985" y="434150"/>
                  </a:lnTo>
                  <a:lnTo>
                    <a:pt x="1654501" y="438150"/>
                  </a:lnTo>
                  <a:cubicBezTo>
                    <a:pt x="1654501" y="438150"/>
                    <a:pt x="1673026" y="434150"/>
                    <a:pt x="1677016" y="434150"/>
                  </a:cubicBezTo>
                  <a:lnTo>
                    <a:pt x="1673786" y="430054"/>
                  </a:lnTo>
                  <a:lnTo>
                    <a:pt x="1679486" y="422815"/>
                  </a:lnTo>
                  <a:lnTo>
                    <a:pt x="1688322" y="412337"/>
                  </a:lnTo>
                  <a:lnTo>
                    <a:pt x="1677016" y="407765"/>
                  </a:lnTo>
                  <a:lnTo>
                    <a:pt x="1664191" y="403765"/>
                  </a:lnTo>
                  <a:lnTo>
                    <a:pt x="1665806" y="390049"/>
                  </a:lnTo>
                  <a:lnTo>
                    <a:pt x="1653646" y="380524"/>
                  </a:lnTo>
                  <a:lnTo>
                    <a:pt x="1635215" y="370427"/>
                  </a:lnTo>
                  <a:lnTo>
                    <a:pt x="1633600" y="351854"/>
                  </a:lnTo>
                  <a:lnTo>
                    <a:pt x="1635215" y="335756"/>
                  </a:lnTo>
                  <a:lnTo>
                    <a:pt x="1616215" y="335756"/>
                  </a:lnTo>
                  <a:lnTo>
                    <a:pt x="1612224" y="327660"/>
                  </a:lnTo>
                  <a:lnTo>
                    <a:pt x="1623435" y="317182"/>
                  </a:lnTo>
                  <a:lnTo>
                    <a:pt x="1607759" y="317373"/>
                  </a:lnTo>
                  <a:close/>
                  <a:moveTo>
                    <a:pt x="1713212" y="386810"/>
                  </a:moveTo>
                  <a:lnTo>
                    <a:pt x="1713212" y="380714"/>
                  </a:lnTo>
                  <a:lnTo>
                    <a:pt x="1726133" y="380714"/>
                  </a:lnTo>
                  <a:lnTo>
                    <a:pt x="1733353" y="375476"/>
                  </a:lnTo>
                  <a:lnTo>
                    <a:pt x="1733353" y="355282"/>
                  </a:lnTo>
                  <a:lnTo>
                    <a:pt x="1742853" y="350425"/>
                  </a:lnTo>
                  <a:lnTo>
                    <a:pt x="1739623" y="334328"/>
                  </a:lnTo>
                  <a:lnTo>
                    <a:pt x="1724518" y="328994"/>
                  </a:lnTo>
                  <a:lnTo>
                    <a:pt x="1702002" y="336232"/>
                  </a:lnTo>
                  <a:lnTo>
                    <a:pt x="1702002" y="348044"/>
                  </a:lnTo>
                  <a:lnTo>
                    <a:pt x="1688322" y="349663"/>
                  </a:lnTo>
                  <a:lnTo>
                    <a:pt x="1685092" y="360521"/>
                  </a:lnTo>
                  <a:lnTo>
                    <a:pt x="1694592" y="364998"/>
                  </a:lnTo>
                  <a:lnTo>
                    <a:pt x="1679296" y="373856"/>
                  </a:lnTo>
                  <a:lnTo>
                    <a:pt x="1675211" y="380714"/>
                  </a:lnTo>
                  <a:lnTo>
                    <a:pt x="1688132" y="392430"/>
                  </a:lnTo>
                  <a:lnTo>
                    <a:pt x="1713212" y="386810"/>
                  </a:lnTo>
                  <a:close/>
                  <a:moveTo>
                    <a:pt x="2524534" y="876110"/>
                  </a:moveTo>
                  <a:lnTo>
                    <a:pt x="2577736" y="904685"/>
                  </a:lnTo>
                  <a:lnTo>
                    <a:pt x="2605192" y="894017"/>
                  </a:lnTo>
                  <a:lnTo>
                    <a:pt x="2623432" y="919925"/>
                  </a:lnTo>
                  <a:lnTo>
                    <a:pt x="2672169" y="930688"/>
                  </a:lnTo>
                  <a:lnTo>
                    <a:pt x="2693449" y="941356"/>
                  </a:lnTo>
                  <a:lnTo>
                    <a:pt x="2752826" y="809593"/>
                  </a:lnTo>
                  <a:cubicBezTo>
                    <a:pt x="2662503" y="608118"/>
                    <a:pt x="2543606" y="384419"/>
                    <a:pt x="2300883" y="208344"/>
                  </a:cubicBezTo>
                  <a:lnTo>
                    <a:pt x="2251877" y="211265"/>
                  </a:lnTo>
                  <a:lnTo>
                    <a:pt x="2241237" y="232696"/>
                  </a:lnTo>
                  <a:lnTo>
                    <a:pt x="2218531" y="224219"/>
                  </a:lnTo>
                  <a:lnTo>
                    <a:pt x="2207796" y="205169"/>
                  </a:lnTo>
                  <a:lnTo>
                    <a:pt x="2186420" y="205169"/>
                  </a:lnTo>
                  <a:lnTo>
                    <a:pt x="2195920" y="214694"/>
                  </a:lnTo>
                  <a:lnTo>
                    <a:pt x="2203616" y="230029"/>
                  </a:lnTo>
                  <a:lnTo>
                    <a:pt x="2170080" y="230029"/>
                  </a:lnTo>
                  <a:lnTo>
                    <a:pt x="2170080" y="248983"/>
                  </a:lnTo>
                  <a:lnTo>
                    <a:pt x="2146139" y="245459"/>
                  </a:lnTo>
                  <a:lnTo>
                    <a:pt x="2131604" y="243269"/>
                  </a:lnTo>
                  <a:lnTo>
                    <a:pt x="2123433" y="247364"/>
                  </a:lnTo>
                  <a:lnTo>
                    <a:pt x="2131034" y="252031"/>
                  </a:lnTo>
                  <a:lnTo>
                    <a:pt x="2141579" y="254413"/>
                  </a:lnTo>
                  <a:lnTo>
                    <a:pt x="2132079" y="257937"/>
                  </a:lnTo>
                  <a:lnTo>
                    <a:pt x="2119348" y="252794"/>
                  </a:lnTo>
                  <a:lnTo>
                    <a:pt x="2103483" y="247459"/>
                  </a:lnTo>
                  <a:lnTo>
                    <a:pt x="2098733" y="236887"/>
                  </a:lnTo>
                  <a:lnTo>
                    <a:pt x="2087048" y="227362"/>
                  </a:lnTo>
                  <a:lnTo>
                    <a:pt x="2073557" y="225552"/>
                  </a:lnTo>
                  <a:lnTo>
                    <a:pt x="2064057" y="214408"/>
                  </a:lnTo>
                  <a:lnTo>
                    <a:pt x="2084768" y="216218"/>
                  </a:lnTo>
                  <a:lnTo>
                    <a:pt x="2103008" y="224409"/>
                  </a:lnTo>
                  <a:lnTo>
                    <a:pt x="2118208" y="226219"/>
                  </a:lnTo>
                  <a:cubicBezTo>
                    <a:pt x="2118208" y="226219"/>
                    <a:pt x="2127709" y="223837"/>
                    <a:pt x="2128754" y="225552"/>
                  </a:cubicBezTo>
                  <a:cubicBezTo>
                    <a:pt x="2136021" y="227877"/>
                    <a:pt x="2143498" y="229473"/>
                    <a:pt x="2151079" y="230315"/>
                  </a:cubicBezTo>
                  <a:lnTo>
                    <a:pt x="2163430" y="220790"/>
                  </a:lnTo>
                  <a:lnTo>
                    <a:pt x="2142529" y="205169"/>
                  </a:lnTo>
                  <a:lnTo>
                    <a:pt x="2105478" y="194215"/>
                  </a:lnTo>
                  <a:lnTo>
                    <a:pt x="2040306" y="185833"/>
                  </a:lnTo>
                  <a:cubicBezTo>
                    <a:pt x="2031376" y="183581"/>
                    <a:pt x="2022560" y="180879"/>
                    <a:pt x="2013895" y="177737"/>
                  </a:cubicBezTo>
                  <a:lnTo>
                    <a:pt x="1992235" y="172403"/>
                  </a:lnTo>
                  <a:lnTo>
                    <a:pt x="1944734" y="172403"/>
                  </a:lnTo>
                  <a:lnTo>
                    <a:pt x="1872531" y="185833"/>
                  </a:lnTo>
                  <a:lnTo>
                    <a:pt x="1832631" y="211265"/>
                  </a:lnTo>
                  <a:lnTo>
                    <a:pt x="1785129" y="254222"/>
                  </a:lnTo>
                  <a:lnTo>
                    <a:pt x="1741713" y="260699"/>
                  </a:lnTo>
                  <a:cubicBezTo>
                    <a:pt x="1734977" y="266327"/>
                    <a:pt x="1728631" y="272405"/>
                    <a:pt x="1722712" y="278892"/>
                  </a:cubicBezTo>
                  <a:lnTo>
                    <a:pt x="1732213" y="299561"/>
                  </a:lnTo>
                  <a:lnTo>
                    <a:pt x="1729838" y="309086"/>
                  </a:lnTo>
                  <a:lnTo>
                    <a:pt x="1736298" y="314325"/>
                  </a:lnTo>
                  <a:lnTo>
                    <a:pt x="1741048" y="323850"/>
                  </a:lnTo>
                  <a:lnTo>
                    <a:pt x="1747508" y="333375"/>
                  </a:lnTo>
                  <a:lnTo>
                    <a:pt x="1771544" y="329851"/>
                  </a:lnTo>
                  <a:lnTo>
                    <a:pt x="1797385" y="315182"/>
                  </a:lnTo>
                  <a:lnTo>
                    <a:pt x="1817335" y="325755"/>
                  </a:lnTo>
                  <a:lnTo>
                    <a:pt x="1832631" y="352235"/>
                  </a:lnTo>
                  <a:lnTo>
                    <a:pt x="1835481" y="368141"/>
                  </a:lnTo>
                  <a:lnTo>
                    <a:pt x="1853721" y="371666"/>
                  </a:lnTo>
                  <a:lnTo>
                    <a:pt x="1866071" y="361093"/>
                  </a:lnTo>
                  <a:lnTo>
                    <a:pt x="1878992" y="358140"/>
                  </a:lnTo>
                  <a:lnTo>
                    <a:pt x="1886022" y="336899"/>
                  </a:lnTo>
                  <a:lnTo>
                    <a:pt x="1887162" y="320421"/>
                  </a:lnTo>
                  <a:lnTo>
                    <a:pt x="1904833" y="315182"/>
                  </a:lnTo>
                  <a:lnTo>
                    <a:pt x="1904833" y="304324"/>
                  </a:lnTo>
                  <a:lnTo>
                    <a:pt x="1898372" y="299656"/>
                  </a:lnTo>
                  <a:lnTo>
                    <a:pt x="1890107" y="294323"/>
                  </a:lnTo>
                  <a:lnTo>
                    <a:pt x="1887162" y="275273"/>
                  </a:lnTo>
                  <a:lnTo>
                    <a:pt x="1914048" y="258223"/>
                  </a:lnTo>
                  <a:cubicBezTo>
                    <a:pt x="1914048" y="258223"/>
                    <a:pt x="1928298" y="245269"/>
                    <a:pt x="1928298" y="242983"/>
                  </a:cubicBezTo>
                  <a:cubicBezTo>
                    <a:pt x="1928298" y="240697"/>
                    <a:pt x="1935328" y="232886"/>
                    <a:pt x="1935328" y="232886"/>
                  </a:cubicBezTo>
                  <a:cubicBezTo>
                    <a:pt x="1935328" y="232886"/>
                    <a:pt x="1946539" y="233553"/>
                    <a:pt x="1950054" y="234125"/>
                  </a:cubicBezTo>
                  <a:cubicBezTo>
                    <a:pt x="1953569" y="234696"/>
                    <a:pt x="1972284" y="241173"/>
                    <a:pt x="1972284" y="241173"/>
                  </a:cubicBezTo>
                  <a:lnTo>
                    <a:pt x="1979409" y="246507"/>
                  </a:lnTo>
                  <a:lnTo>
                    <a:pt x="1957654" y="257080"/>
                  </a:lnTo>
                  <a:lnTo>
                    <a:pt x="1944829" y="270034"/>
                  </a:lnTo>
                  <a:lnTo>
                    <a:pt x="1935328" y="276511"/>
                  </a:lnTo>
                  <a:lnTo>
                    <a:pt x="1944164" y="297085"/>
                  </a:lnTo>
                  <a:lnTo>
                    <a:pt x="1967059" y="308896"/>
                  </a:lnTo>
                  <a:lnTo>
                    <a:pt x="1987580" y="304705"/>
                  </a:lnTo>
                  <a:lnTo>
                    <a:pt x="2020166" y="303086"/>
                  </a:lnTo>
                  <a:cubicBezTo>
                    <a:pt x="2020166" y="303086"/>
                    <a:pt x="2057502" y="310610"/>
                    <a:pt x="2059212" y="311849"/>
                  </a:cubicBezTo>
                  <a:cubicBezTo>
                    <a:pt x="2060922" y="313087"/>
                    <a:pt x="2048476" y="317087"/>
                    <a:pt x="2048476" y="317087"/>
                  </a:cubicBezTo>
                  <a:lnTo>
                    <a:pt x="2033941" y="321183"/>
                  </a:lnTo>
                  <a:lnTo>
                    <a:pt x="2025771" y="326517"/>
                  </a:lnTo>
                  <a:lnTo>
                    <a:pt x="2011900" y="319469"/>
                  </a:lnTo>
                  <a:cubicBezTo>
                    <a:pt x="2006305" y="315543"/>
                    <a:pt x="1999721" y="313296"/>
                    <a:pt x="1992900" y="312992"/>
                  </a:cubicBezTo>
                  <a:cubicBezTo>
                    <a:pt x="1987152" y="314112"/>
                    <a:pt x="1981728" y="316521"/>
                    <a:pt x="1977034" y="320040"/>
                  </a:cubicBezTo>
                  <a:lnTo>
                    <a:pt x="1985870" y="333566"/>
                  </a:lnTo>
                  <a:lnTo>
                    <a:pt x="1998125" y="341852"/>
                  </a:lnTo>
                  <a:cubicBezTo>
                    <a:pt x="1998125" y="341852"/>
                    <a:pt x="1992900" y="357092"/>
                    <a:pt x="1989385" y="356521"/>
                  </a:cubicBezTo>
                  <a:cubicBezTo>
                    <a:pt x="1985870" y="355949"/>
                    <a:pt x="1979885" y="345377"/>
                    <a:pt x="1979885" y="345377"/>
                  </a:cubicBezTo>
                  <a:lnTo>
                    <a:pt x="1966299" y="340043"/>
                  </a:lnTo>
                  <a:lnTo>
                    <a:pt x="1957559" y="345377"/>
                  </a:lnTo>
                  <a:lnTo>
                    <a:pt x="1958699" y="358331"/>
                  </a:lnTo>
                  <a:lnTo>
                    <a:pt x="1954899" y="376619"/>
                  </a:lnTo>
                  <a:lnTo>
                    <a:pt x="1940268" y="386144"/>
                  </a:lnTo>
                  <a:lnTo>
                    <a:pt x="1929628" y="394430"/>
                  </a:lnTo>
                  <a:lnTo>
                    <a:pt x="1915568" y="386144"/>
                  </a:lnTo>
                  <a:lnTo>
                    <a:pt x="1897422" y="391478"/>
                  </a:lnTo>
                  <a:lnTo>
                    <a:pt x="1865691" y="389668"/>
                  </a:lnTo>
                  <a:lnTo>
                    <a:pt x="1858661" y="396145"/>
                  </a:lnTo>
                  <a:lnTo>
                    <a:pt x="1847451" y="391478"/>
                  </a:lnTo>
                  <a:cubicBezTo>
                    <a:pt x="1847451" y="391478"/>
                    <a:pt x="1819900" y="392621"/>
                    <a:pt x="1818095" y="393192"/>
                  </a:cubicBezTo>
                  <a:cubicBezTo>
                    <a:pt x="1811797" y="391068"/>
                    <a:pt x="1805716" y="388324"/>
                    <a:pt x="1799950" y="385001"/>
                  </a:cubicBezTo>
                  <a:lnTo>
                    <a:pt x="1792920" y="369094"/>
                  </a:lnTo>
                  <a:lnTo>
                    <a:pt x="1801660" y="358521"/>
                  </a:lnTo>
                  <a:lnTo>
                    <a:pt x="1797575" y="353759"/>
                  </a:lnTo>
                  <a:lnTo>
                    <a:pt x="1794060" y="344996"/>
                  </a:lnTo>
                  <a:lnTo>
                    <a:pt x="1799950" y="337852"/>
                  </a:lnTo>
                  <a:lnTo>
                    <a:pt x="1791114" y="335566"/>
                  </a:lnTo>
                  <a:lnTo>
                    <a:pt x="1776484" y="350234"/>
                  </a:lnTo>
                  <a:cubicBezTo>
                    <a:pt x="1776262" y="354965"/>
                    <a:pt x="1776041" y="359696"/>
                    <a:pt x="1775819" y="364427"/>
                  </a:cubicBezTo>
                  <a:cubicBezTo>
                    <a:pt x="1775819" y="364427"/>
                    <a:pt x="1783514" y="377952"/>
                    <a:pt x="1784084" y="379667"/>
                  </a:cubicBezTo>
                  <a:cubicBezTo>
                    <a:pt x="1784521" y="383779"/>
                    <a:pt x="1784711" y="387914"/>
                    <a:pt x="1784654" y="392049"/>
                  </a:cubicBezTo>
                  <a:lnTo>
                    <a:pt x="1770024" y="397955"/>
                  </a:lnTo>
                  <a:lnTo>
                    <a:pt x="1754158" y="402622"/>
                  </a:lnTo>
                  <a:lnTo>
                    <a:pt x="1757103" y="408527"/>
                  </a:lnTo>
                  <a:lnTo>
                    <a:pt x="1773539" y="411480"/>
                  </a:lnTo>
                  <a:lnTo>
                    <a:pt x="1768219" y="421005"/>
                  </a:lnTo>
                  <a:lnTo>
                    <a:pt x="1758719" y="421577"/>
                  </a:lnTo>
                  <a:lnTo>
                    <a:pt x="1754063" y="433388"/>
                  </a:lnTo>
                  <a:lnTo>
                    <a:pt x="1751118" y="439865"/>
                  </a:lnTo>
                  <a:lnTo>
                    <a:pt x="1738198" y="436340"/>
                  </a:lnTo>
                  <a:lnTo>
                    <a:pt x="1738768" y="428054"/>
                  </a:lnTo>
                  <a:lnTo>
                    <a:pt x="1739338" y="417481"/>
                  </a:lnTo>
                  <a:lnTo>
                    <a:pt x="1734113" y="412147"/>
                  </a:lnTo>
                  <a:lnTo>
                    <a:pt x="1726418" y="420434"/>
                  </a:lnTo>
                  <a:lnTo>
                    <a:pt x="1718247" y="431006"/>
                  </a:lnTo>
                  <a:lnTo>
                    <a:pt x="1699247" y="434531"/>
                  </a:lnTo>
                  <a:lnTo>
                    <a:pt x="1690412" y="441579"/>
                  </a:lnTo>
                  <a:lnTo>
                    <a:pt x="1684522" y="454533"/>
                  </a:lnTo>
                  <a:lnTo>
                    <a:pt x="1670461" y="461010"/>
                  </a:lnTo>
                  <a:lnTo>
                    <a:pt x="1659346" y="468059"/>
                  </a:lnTo>
                  <a:lnTo>
                    <a:pt x="1642245" y="459296"/>
                  </a:lnTo>
                  <a:lnTo>
                    <a:pt x="1639965" y="463391"/>
                  </a:lnTo>
                  <a:lnTo>
                    <a:pt x="1643480" y="472154"/>
                  </a:lnTo>
                  <a:lnTo>
                    <a:pt x="1639395" y="476917"/>
                  </a:lnTo>
                  <a:lnTo>
                    <a:pt x="1617070" y="475107"/>
                  </a:lnTo>
                  <a:lnTo>
                    <a:pt x="1604719" y="473393"/>
                  </a:lnTo>
                  <a:lnTo>
                    <a:pt x="1602914" y="489871"/>
                  </a:lnTo>
                  <a:lnTo>
                    <a:pt x="1624670" y="493395"/>
                  </a:lnTo>
                  <a:lnTo>
                    <a:pt x="1635215" y="502920"/>
                  </a:lnTo>
                  <a:cubicBezTo>
                    <a:pt x="1635215" y="502920"/>
                    <a:pt x="1643480" y="512921"/>
                    <a:pt x="1645190" y="512921"/>
                  </a:cubicBezTo>
                  <a:cubicBezTo>
                    <a:pt x="1646900" y="512921"/>
                    <a:pt x="1658776" y="515874"/>
                    <a:pt x="1658776" y="515874"/>
                  </a:cubicBezTo>
                  <a:lnTo>
                    <a:pt x="1654026" y="541782"/>
                  </a:lnTo>
                  <a:lnTo>
                    <a:pt x="1643480" y="565880"/>
                  </a:lnTo>
                  <a:lnTo>
                    <a:pt x="1599399" y="565309"/>
                  </a:lnTo>
                  <a:lnTo>
                    <a:pt x="1551328" y="564166"/>
                  </a:lnTo>
                  <a:lnTo>
                    <a:pt x="1536032" y="569976"/>
                  </a:lnTo>
                  <a:lnTo>
                    <a:pt x="1531282" y="583502"/>
                  </a:lnTo>
                  <a:lnTo>
                    <a:pt x="1535462" y="597694"/>
                  </a:lnTo>
                  <a:lnTo>
                    <a:pt x="1526912" y="624269"/>
                  </a:lnTo>
                  <a:lnTo>
                    <a:pt x="1523397" y="638461"/>
                  </a:lnTo>
                  <a:cubicBezTo>
                    <a:pt x="1523416" y="643299"/>
                    <a:pt x="1523958" y="648122"/>
                    <a:pt x="1525012" y="652844"/>
                  </a:cubicBezTo>
                  <a:cubicBezTo>
                    <a:pt x="1526247" y="654558"/>
                    <a:pt x="1533277" y="666941"/>
                    <a:pt x="1533277" y="666941"/>
                  </a:cubicBezTo>
                  <a:lnTo>
                    <a:pt x="1527957" y="686943"/>
                  </a:lnTo>
                  <a:lnTo>
                    <a:pt x="1543823" y="691706"/>
                  </a:lnTo>
                  <a:lnTo>
                    <a:pt x="1570233" y="693420"/>
                  </a:lnTo>
                  <a:lnTo>
                    <a:pt x="1584294" y="701135"/>
                  </a:lnTo>
                  <a:lnTo>
                    <a:pt x="1594934" y="702850"/>
                  </a:lnTo>
                  <a:lnTo>
                    <a:pt x="1612510" y="695230"/>
                  </a:lnTo>
                  <a:lnTo>
                    <a:pt x="1638920" y="691706"/>
                  </a:lnTo>
                  <a:lnTo>
                    <a:pt x="1663621" y="671036"/>
                  </a:lnTo>
                  <a:lnTo>
                    <a:pt x="1659536" y="645795"/>
                  </a:lnTo>
                  <a:lnTo>
                    <a:pt x="1674736" y="626745"/>
                  </a:lnTo>
                  <a:lnTo>
                    <a:pt x="1707037" y="606171"/>
                  </a:lnTo>
                  <a:lnTo>
                    <a:pt x="1721098" y="601409"/>
                  </a:lnTo>
                  <a:lnTo>
                    <a:pt x="1719387" y="580263"/>
                  </a:lnTo>
                  <a:lnTo>
                    <a:pt x="1738388" y="569024"/>
                  </a:lnTo>
                  <a:lnTo>
                    <a:pt x="1757388" y="575501"/>
                  </a:lnTo>
                  <a:lnTo>
                    <a:pt x="1770309" y="568452"/>
                  </a:lnTo>
                  <a:lnTo>
                    <a:pt x="1810020" y="556260"/>
                  </a:lnTo>
                  <a:lnTo>
                    <a:pt x="1849351" y="592836"/>
                  </a:lnTo>
                  <a:lnTo>
                    <a:pt x="1903313" y="629888"/>
                  </a:lnTo>
                  <a:cubicBezTo>
                    <a:pt x="1903313" y="629888"/>
                    <a:pt x="1914523" y="652272"/>
                    <a:pt x="1915093" y="653987"/>
                  </a:cubicBezTo>
                  <a:cubicBezTo>
                    <a:pt x="1912946" y="659405"/>
                    <a:pt x="1910172" y="664553"/>
                    <a:pt x="1906828" y="669322"/>
                  </a:cubicBezTo>
                  <a:lnTo>
                    <a:pt x="1876522" y="669322"/>
                  </a:lnTo>
                  <a:lnTo>
                    <a:pt x="1865121" y="671894"/>
                  </a:lnTo>
                  <a:cubicBezTo>
                    <a:pt x="1865121" y="671894"/>
                    <a:pt x="1868637" y="680657"/>
                    <a:pt x="1870917" y="680657"/>
                  </a:cubicBezTo>
                  <a:cubicBezTo>
                    <a:pt x="1873197" y="680657"/>
                    <a:pt x="1897422" y="691896"/>
                    <a:pt x="1897422" y="691896"/>
                  </a:cubicBezTo>
                  <a:lnTo>
                    <a:pt x="1905022" y="697802"/>
                  </a:lnTo>
                  <a:lnTo>
                    <a:pt x="1909108" y="696563"/>
                  </a:lnTo>
                  <a:lnTo>
                    <a:pt x="1908538" y="685419"/>
                  </a:lnTo>
                  <a:lnTo>
                    <a:pt x="1910913" y="674846"/>
                  </a:lnTo>
                  <a:lnTo>
                    <a:pt x="1919083" y="675989"/>
                  </a:lnTo>
                  <a:cubicBezTo>
                    <a:pt x="1922417" y="672357"/>
                    <a:pt x="1925372" y="668401"/>
                    <a:pt x="1927918" y="664178"/>
                  </a:cubicBezTo>
                  <a:cubicBezTo>
                    <a:pt x="1930379" y="658963"/>
                    <a:pt x="1933105" y="653877"/>
                    <a:pt x="1936088" y="648938"/>
                  </a:cubicBezTo>
                  <a:lnTo>
                    <a:pt x="1929628" y="636556"/>
                  </a:lnTo>
                  <a:lnTo>
                    <a:pt x="1933238" y="628269"/>
                  </a:lnTo>
                  <a:lnTo>
                    <a:pt x="1942739" y="629507"/>
                  </a:lnTo>
                  <a:lnTo>
                    <a:pt x="1943879" y="641794"/>
                  </a:lnTo>
                  <a:lnTo>
                    <a:pt x="1947394" y="641794"/>
                  </a:lnTo>
                  <a:lnTo>
                    <a:pt x="1946254" y="626555"/>
                  </a:lnTo>
                  <a:lnTo>
                    <a:pt x="1936753" y="620649"/>
                  </a:lnTo>
                  <a:lnTo>
                    <a:pt x="1924023" y="612172"/>
                  </a:lnTo>
                  <a:lnTo>
                    <a:pt x="1915188" y="599313"/>
                  </a:lnTo>
                  <a:lnTo>
                    <a:pt x="1899892" y="595122"/>
                  </a:lnTo>
                  <a:lnTo>
                    <a:pt x="1882317" y="582740"/>
                  </a:lnTo>
                  <a:lnTo>
                    <a:pt x="1878232" y="568643"/>
                  </a:lnTo>
                  <a:lnTo>
                    <a:pt x="1861796" y="560451"/>
                  </a:lnTo>
                  <a:lnTo>
                    <a:pt x="1857521" y="547497"/>
                  </a:lnTo>
                  <a:lnTo>
                    <a:pt x="1862271" y="533971"/>
                  </a:lnTo>
                  <a:lnTo>
                    <a:pt x="1872816" y="532162"/>
                  </a:lnTo>
                  <a:cubicBezTo>
                    <a:pt x="1873006" y="536480"/>
                    <a:pt x="1873197" y="540798"/>
                    <a:pt x="1873387" y="545116"/>
                  </a:cubicBezTo>
                  <a:lnTo>
                    <a:pt x="1883932" y="548640"/>
                  </a:lnTo>
                  <a:lnTo>
                    <a:pt x="1891057" y="544544"/>
                  </a:lnTo>
                  <a:lnTo>
                    <a:pt x="1901603" y="563594"/>
                  </a:lnTo>
                  <a:lnTo>
                    <a:pt x="1923263" y="575882"/>
                  </a:lnTo>
                  <a:lnTo>
                    <a:pt x="1940363" y="585407"/>
                  </a:lnTo>
                  <a:lnTo>
                    <a:pt x="1950909" y="586645"/>
                  </a:lnTo>
                  <a:lnTo>
                    <a:pt x="1968484" y="605695"/>
                  </a:lnTo>
                  <a:lnTo>
                    <a:pt x="1972664" y="630365"/>
                  </a:lnTo>
                  <a:lnTo>
                    <a:pt x="2005535" y="664559"/>
                  </a:lnTo>
                  <a:lnTo>
                    <a:pt x="2010190" y="688658"/>
                  </a:lnTo>
                  <a:lnTo>
                    <a:pt x="2033656" y="705136"/>
                  </a:lnTo>
                  <a:lnTo>
                    <a:pt x="2040116" y="699802"/>
                  </a:lnTo>
                  <a:lnTo>
                    <a:pt x="2036601" y="684562"/>
                  </a:lnTo>
                  <a:lnTo>
                    <a:pt x="2049521" y="677513"/>
                  </a:lnTo>
                  <a:lnTo>
                    <a:pt x="2045436" y="666845"/>
                  </a:lnTo>
                  <a:lnTo>
                    <a:pt x="2032421" y="662369"/>
                  </a:lnTo>
                  <a:lnTo>
                    <a:pt x="2027101" y="651796"/>
                  </a:lnTo>
                  <a:lnTo>
                    <a:pt x="2029476" y="634651"/>
                  </a:lnTo>
                  <a:lnTo>
                    <a:pt x="2021876" y="625888"/>
                  </a:lnTo>
                  <a:lnTo>
                    <a:pt x="2028906" y="627031"/>
                  </a:lnTo>
                  <a:lnTo>
                    <a:pt x="2034131" y="633508"/>
                  </a:lnTo>
                  <a:lnTo>
                    <a:pt x="2042396" y="622364"/>
                  </a:lnTo>
                  <a:lnTo>
                    <a:pt x="2056457" y="622935"/>
                  </a:lnTo>
                  <a:lnTo>
                    <a:pt x="2070612" y="628841"/>
                  </a:lnTo>
                  <a:lnTo>
                    <a:pt x="2081157" y="643319"/>
                  </a:lnTo>
                  <a:lnTo>
                    <a:pt x="2091703" y="659797"/>
                  </a:lnTo>
                  <a:cubicBezTo>
                    <a:pt x="2091703" y="659797"/>
                    <a:pt x="2084673" y="663893"/>
                    <a:pt x="2084102" y="665702"/>
                  </a:cubicBezTo>
                  <a:cubicBezTo>
                    <a:pt x="2085499" y="670258"/>
                    <a:pt x="2087475" y="674613"/>
                    <a:pt x="2089993" y="678656"/>
                  </a:cubicBezTo>
                  <a:lnTo>
                    <a:pt x="2103483" y="690944"/>
                  </a:lnTo>
                  <a:lnTo>
                    <a:pt x="2114028" y="705803"/>
                  </a:lnTo>
                  <a:lnTo>
                    <a:pt x="2135119" y="705231"/>
                  </a:lnTo>
                  <a:lnTo>
                    <a:pt x="2137494" y="714756"/>
                  </a:lnTo>
                  <a:lnTo>
                    <a:pt x="2152789" y="716471"/>
                  </a:lnTo>
                  <a:lnTo>
                    <a:pt x="2167420" y="712946"/>
                  </a:lnTo>
                  <a:lnTo>
                    <a:pt x="2171600" y="703421"/>
                  </a:lnTo>
                  <a:lnTo>
                    <a:pt x="2178060" y="712280"/>
                  </a:lnTo>
                  <a:lnTo>
                    <a:pt x="2195065" y="718185"/>
                  </a:lnTo>
                  <a:lnTo>
                    <a:pt x="2209696" y="717042"/>
                  </a:lnTo>
                  <a:lnTo>
                    <a:pt x="2222046" y="703421"/>
                  </a:lnTo>
                  <a:lnTo>
                    <a:pt x="2233162" y="708184"/>
                  </a:lnTo>
                  <a:lnTo>
                    <a:pt x="2241427" y="713423"/>
                  </a:lnTo>
                  <a:lnTo>
                    <a:pt x="2238482" y="725234"/>
                  </a:lnTo>
                  <a:lnTo>
                    <a:pt x="2245797" y="749427"/>
                  </a:lnTo>
                  <a:lnTo>
                    <a:pt x="2235157" y="773906"/>
                  </a:lnTo>
                  <a:lnTo>
                    <a:pt x="2235157" y="805910"/>
                  </a:lnTo>
                  <a:lnTo>
                    <a:pt x="2171030" y="805910"/>
                  </a:lnTo>
                  <a:lnTo>
                    <a:pt x="2146709" y="815435"/>
                  </a:lnTo>
                  <a:lnTo>
                    <a:pt x="2107283" y="795719"/>
                  </a:lnTo>
                  <a:lnTo>
                    <a:pt x="2081442" y="798767"/>
                  </a:lnTo>
                  <a:lnTo>
                    <a:pt x="2037266" y="782765"/>
                  </a:lnTo>
                  <a:lnTo>
                    <a:pt x="2002305" y="782765"/>
                  </a:lnTo>
                  <a:lnTo>
                    <a:pt x="1991665" y="792290"/>
                  </a:lnTo>
                  <a:lnTo>
                    <a:pt x="1997745" y="809054"/>
                  </a:lnTo>
                  <a:lnTo>
                    <a:pt x="1984065" y="822769"/>
                  </a:lnTo>
                  <a:lnTo>
                    <a:pt x="1949009" y="801434"/>
                  </a:lnTo>
                  <a:lnTo>
                    <a:pt x="1921648" y="804482"/>
                  </a:lnTo>
                  <a:lnTo>
                    <a:pt x="1911008" y="786194"/>
                  </a:lnTo>
                  <a:lnTo>
                    <a:pt x="1869871" y="774002"/>
                  </a:lnTo>
                  <a:lnTo>
                    <a:pt x="1841371" y="760190"/>
                  </a:lnTo>
                  <a:lnTo>
                    <a:pt x="1819520" y="749427"/>
                  </a:lnTo>
                  <a:lnTo>
                    <a:pt x="1845361" y="718947"/>
                  </a:lnTo>
                  <a:lnTo>
                    <a:pt x="1837761" y="693039"/>
                  </a:lnTo>
                  <a:lnTo>
                    <a:pt x="1819520" y="682276"/>
                  </a:lnTo>
                  <a:lnTo>
                    <a:pt x="1711407" y="694563"/>
                  </a:lnTo>
                  <a:lnTo>
                    <a:pt x="1668846" y="711327"/>
                  </a:lnTo>
                  <a:lnTo>
                    <a:pt x="1641390" y="712851"/>
                  </a:lnTo>
                  <a:lnTo>
                    <a:pt x="1612890" y="723519"/>
                  </a:lnTo>
                  <a:lnTo>
                    <a:pt x="1577929" y="715899"/>
                  </a:lnTo>
                  <a:lnTo>
                    <a:pt x="1555033" y="743331"/>
                  </a:lnTo>
                  <a:lnTo>
                    <a:pt x="1527672" y="761619"/>
                  </a:lnTo>
                  <a:lnTo>
                    <a:pt x="1502971" y="813530"/>
                  </a:lnTo>
                  <a:lnTo>
                    <a:pt x="1509432" y="836390"/>
                  </a:lnTo>
                  <a:lnTo>
                    <a:pt x="1477511" y="866966"/>
                  </a:lnTo>
                  <a:lnTo>
                    <a:pt x="1445590" y="879158"/>
                  </a:lnTo>
                  <a:lnTo>
                    <a:pt x="1430389" y="907733"/>
                  </a:lnTo>
                  <a:cubicBezTo>
                    <a:pt x="1430389" y="907733"/>
                    <a:pt x="1396854" y="982504"/>
                    <a:pt x="1393814" y="988600"/>
                  </a:cubicBezTo>
                  <a:cubicBezTo>
                    <a:pt x="1390773" y="994696"/>
                    <a:pt x="1393814" y="1032891"/>
                    <a:pt x="1393814" y="1032891"/>
                  </a:cubicBezTo>
                  <a:lnTo>
                    <a:pt x="1407494" y="1077087"/>
                  </a:lnTo>
                  <a:lnTo>
                    <a:pt x="1375573" y="1151858"/>
                  </a:lnTo>
                  <a:lnTo>
                    <a:pt x="1387733" y="1188530"/>
                  </a:lnTo>
                  <a:lnTo>
                    <a:pt x="1404454" y="1222058"/>
                  </a:lnTo>
                  <a:lnTo>
                    <a:pt x="1448630" y="1284637"/>
                  </a:lnTo>
                  <a:cubicBezTo>
                    <a:pt x="1448187" y="1295114"/>
                    <a:pt x="1447743" y="1305592"/>
                    <a:pt x="1447300" y="1316069"/>
                  </a:cubicBezTo>
                  <a:lnTo>
                    <a:pt x="1538312" y="1385507"/>
                  </a:lnTo>
                  <a:lnTo>
                    <a:pt x="1599304" y="1360932"/>
                  </a:lnTo>
                  <a:lnTo>
                    <a:pt x="1658016" y="1379601"/>
                  </a:lnTo>
                  <a:lnTo>
                    <a:pt x="1730978" y="1339977"/>
                  </a:lnTo>
                  <a:cubicBezTo>
                    <a:pt x="1730978" y="1339977"/>
                    <a:pt x="1755393" y="1339977"/>
                    <a:pt x="1762994" y="1353693"/>
                  </a:cubicBezTo>
                  <a:cubicBezTo>
                    <a:pt x="1770594" y="1367409"/>
                    <a:pt x="1775154" y="1379601"/>
                    <a:pt x="1802515" y="1379601"/>
                  </a:cubicBezTo>
                  <a:cubicBezTo>
                    <a:pt x="1829875" y="1379601"/>
                    <a:pt x="1843651" y="1410176"/>
                    <a:pt x="1843651" y="1410176"/>
                  </a:cubicBezTo>
                  <a:lnTo>
                    <a:pt x="1831491" y="1445228"/>
                  </a:lnTo>
                  <a:lnTo>
                    <a:pt x="1837571" y="1463516"/>
                  </a:lnTo>
                  <a:lnTo>
                    <a:pt x="1825410" y="1492091"/>
                  </a:lnTo>
                  <a:lnTo>
                    <a:pt x="1853911" y="1551527"/>
                  </a:lnTo>
                  <a:lnTo>
                    <a:pt x="1875192" y="1597343"/>
                  </a:lnTo>
                  <a:lnTo>
                    <a:pt x="1895047" y="1641634"/>
                  </a:lnTo>
                  <a:lnTo>
                    <a:pt x="1899607" y="1698022"/>
                  </a:lnTo>
                  <a:lnTo>
                    <a:pt x="1895047" y="1730121"/>
                  </a:lnTo>
                  <a:lnTo>
                    <a:pt x="1859991" y="1791176"/>
                  </a:lnTo>
                  <a:lnTo>
                    <a:pt x="1870632" y="1885760"/>
                  </a:lnTo>
                  <a:lnTo>
                    <a:pt x="1882792" y="1907095"/>
                  </a:lnTo>
                  <a:lnTo>
                    <a:pt x="1878232" y="1922336"/>
                  </a:lnTo>
                  <a:lnTo>
                    <a:pt x="1899607" y="1945291"/>
                  </a:lnTo>
                  <a:lnTo>
                    <a:pt x="1913288" y="1998631"/>
                  </a:lnTo>
                  <a:lnTo>
                    <a:pt x="1901127" y="2049018"/>
                  </a:lnTo>
                  <a:lnTo>
                    <a:pt x="1919368" y="2087118"/>
                  </a:lnTo>
                  <a:cubicBezTo>
                    <a:pt x="1919368" y="2087118"/>
                    <a:pt x="1936088" y="2128361"/>
                    <a:pt x="1937608" y="2132933"/>
                  </a:cubicBezTo>
                  <a:cubicBezTo>
                    <a:pt x="1939128" y="2137505"/>
                    <a:pt x="1949769" y="2152745"/>
                    <a:pt x="1948249" y="2160365"/>
                  </a:cubicBezTo>
                  <a:cubicBezTo>
                    <a:pt x="1946729" y="2167985"/>
                    <a:pt x="1942169" y="2187893"/>
                    <a:pt x="1942169" y="2187893"/>
                  </a:cubicBezTo>
                  <a:lnTo>
                    <a:pt x="1948249" y="2218373"/>
                  </a:lnTo>
                  <a:lnTo>
                    <a:pt x="2025866" y="2218373"/>
                  </a:lnTo>
                  <a:lnTo>
                    <a:pt x="2062442" y="2206181"/>
                  </a:lnTo>
                  <a:lnTo>
                    <a:pt x="2152219" y="2114645"/>
                  </a:lnTo>
                  <a:cubicBezTo>
                    <a:pt x="2160428" y="2104920"/>
                    <a:pt x="2168037" y="2094709"/>
                    <a:pt x="2175020" y="2084070"/>
                  </a:cubicBezTo>
                  <a:cubicBezTo>
                    <a:pt x="2176540" y="2079498"/>
                    <a:pt x="2188700" y="2023110"/>
                    <a:pt x="2188700" y="2023110"/>
                  </a:cubicBezTo>
                  <a:lnTo>
                    <a:pt x="2252637" y="1997107"/>
                  </a:lnTo>
                  <a:lnTo>
                    <a:pt x="2252637" y="1947291"/>
                  </a:lnTo>
                  <a:lnTo>
                    <a:pt x="2238957" y="1907572"/>
                  </a:lnTo>
                  <a:lnTo>
                    <a:pt x="2272398" y="1875568"/>
                  </a:lnTo>
                  <a:lnTo>
                    <a:pt x="2362270" y="1823657"/>
                  </a:lnTo>
                  <a:lnTo>
                    <a:pt x="2369870" y="1783937"/>
                  </a:lnTo>
                  <a:lnTo>
                    <a:pt x="2369870" y="1715357"/>
                  </a:lnTo>
                  <a:lnTo>
                    <a:pt x="2353055" y="1663446"/>
                  </a:lnTo>
                  <a:lnTo>
                    <a:pt x="2357615" y="1631442"/>
                  </a:lnTo>
                  <a:lnTo>
                    <a:pt x="2342035" y="1617631"/>
                  </a:lnTo>
                  <a:lnTo>
                    <a:pt x="2371010" y="1574959"/>
                  </a:lnTo>
                  <a:lnTo>
                    <a:pt x="2381651" y="1518476"/>
                  </a:lnTo>
                  <a:lnTo>
                    <a:pt x="2424212" y="1492568"/>
                  </a:lnTo>
                  <a:lnTo>
                    <a:pt x="2433712" y="1466564"/>
                  </a:lnTo>
                  <a:lnTo>
                    <a:pt x="2511329" y="1385888"/>
                  </a:lnTo>
                  <a:lnTo>
                    <a:pt x="2535745" y="1309116"/>
                  </a:lnTo>
                  <a:lnTo>
                    <a:pt x="2558546" y="1266730"/>
                  </a:lnTo>
                  <a:lnTo>
                    <a:pt x="2558546" y="1220915"/>
                  </a:lnTo>
                  <a:lnTo>
                    <a:pt x="2537265" y="1213295"/>
                  </a:lnTo>
                  <a:lnTo>
                    <a:pt x="2512849" y="1233107"/>
                  </a:lnTo>
                  <a:lnTo>
                    <a:pt x="2479408" y="1236155"/>
                  </a:lnTo>
                  <a:lnTo>
                    <a:pt x="2444447" y="1245680"/>
                  </a:lnTo>
                  <a:lnTo>
                    <a:pt x="2415472" y="1227296"/>
                  </a:lnTo>
                  <a:lnTo>
                    <a:pt x="2418511" y="1204436"/>
                  </a:lnTo>
                  <a:lnTo>
                    <a:pt x="2382031" y="1163288"/>
                  </a:lnTo>
                  <a:lnTo>
                    <a:pt x="2345454" y="1141857"/>
                  </a:lnTo>
                  <a:lnTo>
                    <a:pt x="2328734" y="1086993"/>
                  </a:lnTo>
                  <a:lnTo>
                    <a:pt x="2293013" y="1052894"/>
                  </a:lnTo>
                  <a:lnTo>
                    <a:pt x="2289973" y="1010221"/>
                  </a:lnTo>
                  <a:lnTo>
                    <a:pt x="2264037" y="972121"/>
                  </a:lnTo>
                  <a:lnTo>
                    <a:pt x="2232116" y="900494"/>
                  </a:lnTo>
                  <a:lnTo>
                    <a:pt x="2198581" y="866966"/>
                  </a:lnTo>
                  <a:lnTo>
                    <a:pt x="2195540" y="839438"/>
                  </a:lnTo>
                  <a:lnTo>
                    <a:pt x="2209316" y="845630"/>
                  </a:lnTo>
                  <a:lnTo>
                    <a:pt x="2224516" y="857821"/>
                  </a:lnTo>
                  <a:lnTo>
                    <a:pt x="2230596" y="880682"/>
                  </a:lnTo>
                  <a:cubicBezTo>
                    <a:pt x="2242757" y="880682"/>
                    <a:pt x="2247317" y="857821"/>
                    <a:pt x="2247317" y="857821"/>
                  </a:cubicBezTo>
                  <a:lnTo>
                    <a:pt x="2257957" y="880682"/>
                  </a:lnTo>
                  <a:lnTo>
                    <a:pt x="2268597" y="909257"/>
                  </a:lnTo>
                  <a:lnTo>
                    <a:pt x="2302133" y="959644"/>
                  </a:lnTo>
                  <a:lnTo>
                    <a:pt x="2320374" y="962692"/>
                  </a:lnTo>
                  <a:lnTo>
                    <a:pt x="2341654" y="1006983"/>
                  </a:lnTo>
                  <a:lnTo>
                    <a:pt x="2340134" y="1026795"/>
                  </a:lnTo>
                  <a:lnTo>
                    <a:pt x="2401031" y="1089374"/>
                  </a:lnTo>
                  <a:lnTo>
                    <a:pt x="2411671" y="1147286"/>
                  </a:lnTo>
                  <a:lnTo>
                    <a:pt x="2422312" y="1173290"/>
                  </a:lnTo>
                  <a:lnTo>
                    <a:pt x="2442167" y="1193102"/>
                  </a:lnTo>
                  <a:lnTo>
                    <a:pt x="2533465" y="1168718"/>
                  </a:lnTo>
                  <a:lnTo>
                    <a:pt x="2550185" y="1153382"/>
                  </a:lnTo>
                  <a:lnTo>
                    <a:pt x="2589706" y="1141190"/>
                  </a:lnTo>
                  <a:lnTo>
                    <a:pt x="2589706" y="1122902"/>
                  </a:lnTo>
                  <a:lnTo>
                    <a:pt x="2635403" y="1092422"/>
                  </a:lnTo>
                  <a:lnTo>
                    <a:pt x="2654403" y="1056989"/>
                  </a:lnTo>
                  <a:lnTo>
                    <a:pt x="2665423" y="1038987"/>
                  </a:lnTo>
                  <a:lnTo>
                    <a:pt x="2680719" y="1017651"/>
                  </a:lnTo>
                  <a:lnTo>
                    <a:pt x="2655543" y="982885"/>
                  </a:lnTo>
                  <a:lnTo>
                    <a:pt x="2620392" y="953071"/>
                  </a:lnTo>
                  <a:lnTo>
                    <a:pt x="2609182" y="924496"/>
                  </a:lnTo>
                  <a:lnTo>
                    <a:pt x="2596262" y="927544"/>
                  </a:lnTo>
                  <a:lnTo>
                    <a:pt x="2586761" y="954977"/>
                  </a:lnTo>
                  <a:lnTo>
                    <a:pt x="2551800" y="964502"/>
                  </a:lnTo>
                  <a:lnTo>
                    <a:pt x="2533560" y="952310"/>
                  </a:lnTo>
                  <a:lnTo>
                    <a:pt x="2527479" y="926402"/>
                  </a:lnTo>
                  <a:lnTo>
                    <a:pt x="2515319" y="929450"/>
                  </a:lnTo>
                  <a:lnTo>
                    <a:pt x="2496984" y="895826"/>
                  </a:lnTo>
                  <a:lnTo>
                    <a:pt x="2480263" y="886301"/>
                  </a:lnTo>
                  <a:lnTo>
                    <a:pt x="2458983" y="851249"/>
                  </a:lnTo>
                  <a:lnTo>
                    <a:pt x="2474183" y="834390"/>
                  </a:lnTo>
                  <a:lnTo>
                    <a:pt x="2524534" y="876110"/>
                  </a:lnTo>
                  <a:close/>
                  <a:moveTo>
                    <a:pt x="1812015" y="651510"/>
                  </a:moveTo>
                  <a:lnTo>
                    <a:pt x="1815245" y="636937"/>
                  </a:lnTo>
                  <a:lnTo>
                    <a:pt x="1815245" y="615982"/>
                  </a:lnTo>
                  <a:cubicBezTo>
                    <a:pt x="1811948" y="613046"/>
                    <a:pt x="1807901" y="611098"/>
                    <a:pt x="1803560" y="610362"/>
                  </a:cubicBezTo>
                  <a:cubicBezTo>
                    <a:pt x="1800444" y="610367"/>
                    <a:pt x="1797432" y="611519"/>
                    <a:pt x="1795104" y="613601"/>
                  </a:cubicBezTo>
                  <a:lnTo>
                    <a:pt x="1795104" y="636937"/>
                  </a:lnTo>
                  <a:cubicBezTo>
                    <a:pt x="1795921" y="641759"/>
                    <a:pt x="1795921" y="646688"/>
                    <a:pt x="1795104" y="651510"/>
                  </a:cubicBezTo>
                  <a:lnTo>
                    <a:pt x="1812015" y="651510"/>
                  </a:lnTo>
                  <a:close/>
                  <a:moveTo>
                    <a:pt x="1812015" y="588550"/>
                  </a:moveTo>
                  <a:cubicBezTo>
                    <a:pt x="1812642" y="583327"/>
                    <a:pt x="1808927" y="578583"/>
                    <a:pt x="1803721" y="577954"/>
                  </a:cubicBezTo>
                  <a:cubicBezTo>
                    <a:pt x="1802714" y="577832"/>
                    <a:pt x="1801698" y="577872"/>
                    <a:pt x="1800710" y="578072"/>
                  </a:cubicBezTo>
                  <a:lnTo>
                    <a:pt x="1795104" y="594169"/>
                  </a:lnTo>
                  <a:lnTo>
                    <a:pt x="1800710" y="606266"/>
                  </a:lnTo>
                  <a:lnTo>
                    <a:pt x="1812015" y="606266"/>
                  </a:lnTo>
                  <a:lnTo>
                    <a:pt x="1812015" y="588550"/>
                  </a:lnTo>
                  <a:close/>
                  <a:moveTo>
                    <a:pt x="1396854" y="171926"/>
                  </a:moveTo>
                  <a:lnTo>
                    <a:pt x="1453855" y="171926"/>
                  </a:lnTo>
                  <a:lnTo>
                    <a:pt x="1484921" y="127063"/>
                  </a:lnTo>
                  <a:lnTo>
                    <a:pt x="1556458" y="127063"/>
                  </a:lnTo>
                  <a:lnTo>
                    <a:pt x="1567953" y="98488"/>
                  </a:lnTo>
                  <a:lnTo>
                    <a:pt x="1611939" y="75152"/>
                  </a:lnTo>
                  <a:cubicBezTo>
                    <a:pt x="1632745" y="56960"/>
                    <a:pt x="1611939" y="24003"/>
                    <a:pt x="1611939" y="24003"/>
                  </a:cubicBezTo>
                  <a:lnTo>
                    <a:pt x="1522257" y="12764"/>
                  </a:lnTo>
                  <a:lnTo>
                    <a:pt x="1433145" y="24194"/>
                  </a:lnTo>
                  <a:lnTo>
                    <a:pt x="1303561" y="0"/>
                  </a:lnTo>
                  <a:lnTo>
                    <a:pt x="1223664" y="36385"/>
                  </a:lnTo>
                  <a:cubicBezTo>
                    <a:pt x="1223664" y="36385"/>
                    <a:pt x="1166187" y="67532"/>
                    <a:pt x="1158397" y="64961"/>
                  </a:cubicBezTo>
                  <a:cubicBezTo>
                    <a:pt x="1142874" y="63646"/>
                    <a:pt x="1127274" y="63646"/>
                    <a:pt x="1111751" y="64961"/>
                  </a:cubicBezTo>
                  <a:cubicBezTo>
                    <a:pt x="1111751" y="64961"/>
                    <a:pt x="1140252" y="90869"/>
                    <a:pt x="1153172" y="93536"/>
                  </a:cubicBezTo>
                  <a:cubicBezTo>
                    <a:pt x="1162615" y="94992"/>
                    <a:pt x="1172229" y="94992"/>
                    <a:pt x="1181673" y="93536"/>
                  </a:cubicBezTo>
                  <a:cubicBezTo>
                    <a:pt x="1181673" y="93536"/>
                    <a:pt x="1181673" y="118872"/>
                    <a:pt x="1186898" y="124682"/>
                  </a:cubicBezTo>
                  <a:cubicBezTo>
                    <a:pt x="1205043" y="145542"/>
                    <a:pt x="1167897" y="161068"/>
                    <a:pt x="1167897" y="161068"/>
                  </a:cubicBezTo>
                  <a:lnTo>
                    <a:pt x="1167897" y="185642"/>
                  </a:lnTo>
                  <a:cubicBezTo>
                    <a:pt x="1167897" y="185642"/>
                    <a:pt x="1171982" y="232029"/>
                    <a:pt x="1179678" y="229933"/>
                  </a:cubicBezTo>
                  <a:cubicBezTo>
                    <a:pt x="1187373" y="227838"/>
                    <a:pt x="1200008" y="254603"/>
                    <a:pt x="1200008" y="254603"/>
                  </a:cubicBezTo>
                  <a:lnTo>
                    <a:pt x="1223854" y="280606"/>
                  </a:lnTo>
                  <a:lnTo>
                    <a:pt x="1267460" y="280606"/>
                  </a:lnTo>
                  <a:lnTo>
                    <a:pt x="1321897" y="215646"/>
                  </a:lnTo>
                  <a:lnTo>
                    <a:pt x="1375478" y="192310"/>
                  </a:lnTo>
                  <a:lnTo>
                    <a:pt x="1396854" y="171926"/>
                  </a:lnTo>
                  <a:close/>
                  <a:moveTo>
                    <a:pt x="2516459" y="1725835"/>
                  </a:moveTo>
                  <a:lnTo>
                    <a:pt x="2509429" y="1706785"/>
                  </a:lnTo>
                  <a:lnTo>
                    <a:pt x="2501354" y="1714786"/>
                  </a:lnTo>
                  <a:lnTo>
                    <a:pt x="2494324" y="1730978"/>
                  </a:lnTo>
                  <a:lnTo>
                    <a:pt x="2478268" y="1740503"/>
                  </a:lnTo>
                  <a:lnTo>
                    <a:pt x="2471238" y="1761744"/>
                  </a:lnTo>
                  <a:lnTo>
                    <a:pt x="2461168" y="1786890"/>
                  </a:lnTo>
                  <a:lnTo>
                    <a:pt x="2421932" y="1798987"/>
                  </a:lnTo>
                  <a:lnTo>
                    <a:pt x="2404831" y="1828229"/>
                  </a:lnTo>
                  <a:lnTo>
                    <a:pt x="2400841" y="1876616"/>
                  </a:lnTo>
                  <a:lnTo>
                    <a:pt x="2386781" y="1900619"/>
                  </a:lnTo>
                  <a:lnTo>
                    <a:pt x="2370725" y="1917764"/>
                  </a:lnTo>
                  <a:lnTo>
                    <a:pt x="2376710" y="1946339"/>
                  </a:lnTo>
                  <a:lnTo>
                    <a:pt x="2387826" y="1959483"/>
                  </a:lnTo>
                  <a:lnTo>
                    <a:pt x="2376710" y="1974533"/>
                  </a:lnTo>
                  <a:lnTo>
                    <a:pt x="2387826" y="1984058"/>
                  </a:lnTo>
                  <a:lnTo>
                    <a:pt x="2424972" y="1984058"/>
                  </a:lnTo>
                  <a:lnTo>
                    <a:pt x="2446062" y="1952816"/>
                  </a:lnTo>
                  <a:cubicBezTo>
                    <a:pt x="2446062" y="1952816"/>
                    <a:pt x="2463163" y="1916525"/>
                    <a:pt x="2463163" y="1913477"/>
                  </a:cubicBezTo>
                  <a:cubicBezTo>
                    <a:pt x="2463163" y="1910429"/>
                    <a:pt x="2471238" y="1877187"/>
                    <a:pt x="2471238" y="1877187"/>
                  </a:cubicBezTo>
                  <a:lnTo>
                    <a:pt x="2500309" y="1839087"/>
                  </a:lnTo>
                  <a:lnTo>
                    <a:pt x="2500309" y="1786319"/>
                  </a:lnTo>
                  <a:lnTo>
                    <a:pt x="2520449" y="1786319"/>
                  </a:lnTo>
                  <a:lnTo>
                    <a:pt x="2514464" y="1748981"/>
                  </a:lnTo>
                  <a:lnTo>
                    <a:pt x="2516459" y="1725835"/>
                  </a:lnTo>
                  <a:close/>
                  <a:moveTo>
                    <a:pt x="487109" y="952881"/>
                  </a:moveTo>
                  <a:lnTo>
                    <a:pt x="443027" y="937832"/>
                  </a:lnTo>
                  <a:cubicBezTo>
                    <a:pt x="443027" y="937832"/>
                    <a:pt x="430772" y="939546"/>
                    <a:pt x="416427" y="942975"/>
                  </a:cubicBezTo>
                  <a:cubicBezTo>
                    <a:pt x="405872" y="945099"/>
                    <a:pt x="395564" y="948290"/>
                    <a:pt x="385646" y="952500"/>
                  </a:cubicBezTo>
                  <a:lnTo>
                    <a:pt x="448158" y="973836"/>
                  </a:lnTo>
                  <a:lnTo>
                    <a:pt x="473428" y="973836"/>
                  </a:lnTo>
                  <a:lnTo>
                    <a:pt x="515609" y="1010221"/>
                  </a:lnTo>
                  <a:lnTo>
                    <a:pt x="544110" y="1010221"/>
                  </a:lnTo>
                  <a:cubicBezTo>
                    <a:pt x="544110" y="1010221"/>
                    <a:pt x="567386" y="999839"/>
                    <a:pt x="559596" y="981646"/>
                  </a:cubicBezTo>
                  <a:lnTo>
                    <a:pt x="523400" y="968597"/>
                  </a:lnTo>
                  <a:lnTo>
                    <a:pt x="487109" y="9528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2963026" y="773963"/>
              <a:ext cx="2815611" cy="2175092"/>
            </a:xfrm>
            <a:custGeom>
              <a:avLst/>
              <a:gdLst/>
              <a:ahLst/>
              <a:cxnLst/>
              <a:rect l="l" t="t" r="r" b="b"/>
              <a:pathLst>
                <a:path w="2815611" h="2175092" extrusionOk="0">
                  <a:moveTo>
                    <a:pt x="1577728" y="1854137"/>
                  </a:moveTo>
                  <a:cubicBezTo>
                    <a:pt x="783307" y="1853603"/>
                    <a:pt x="139725" y="1207484"/>
                    <a:pt x="140258" y="410994"/>
                  </a:cubicBezTo>
                  <a:cubicBezTo>
                    <a:pt x="140350" y="271815"/>
                    <a:pt x="160537" y="133380"/>
                    <a:pt x="200190" y="0"/>
                  </a:cubicBezTo>
                  <a:cubicBezTo>
                    <a:pt x="-203778" y="685400"/>
                    <a:pt x="22925" y="1569358"/>
                    <a:pt x="706545" y="1974380"/>
                  </a:cubicBezTo>
                  <a:cubicBezTo>
                    <a:pt x="1390164" y="2379402"/>
                    <a:pt x="2271836" y="2152107"/>
                    <a:pt x="2675797" y="1466707"/>
                  </a:cubicBezTo>
                  <a:cubicBezTo>
                    <a:pt x="2735230" y="1365885"/>
                    <a:pt x="2782181" y="1258167"/>
                    <a:pt x="2815612" y="1145953"/>
                  </a:cubicBezTo>
                  <a:cubicBezTo>
                    <a:pt x="2557081" y="1585036"/>
                    <a:pt x="2086286" y="1854375"/>
                    <a:pt x="1577728" y="1854137"/>
                  </a:cubicBezTo>
                  <a:close/>
                </a:path>
              </a:pathLst>
            </a:custGeom>
            <a:solidFill>
              <a:srgbClr val="000000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2183550" y="4458424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2233331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2233331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2447182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726476" y="4553957"/>
              <a:ext cx="159649" cy="89989"/>
            </a:xfrm>
            <a:custGeom>
              <a:avLst/>
              <a:gdLst/>
              <a:ahLst/>
              <a:cxnLst/>
              <a:rect l="l" t="t" r="r" b="b"/>
              <a:pathLst>
                <a:path w="159649" h="89989" extrusionOk="0">
                  <a:moveTo>
                    <a:pt x="8089" y="21720"/>
                  </a:moveTo>
                  <a:cubicBezTo>
                    <a:pt x="26619" y="26806"/>
                    <a:pt x="46400" y="24415"/>
                    <a:pt x="63190" y="15052"/>
                  </a:cubicBezTo>
                  <a:cubicBezTo>
                    <a:pt x="76395" y="15052"/>
                    <a:pt x="148692" y="-15523"/>
                    <a:pt x="158193" y="10480"/>
                  </a:cubicBezTo>
                  <a:cubicBezTo>
                    <a:pt x="166743" y="33150"/>
                    <a:pt x="135582" y="54200"/>
                    <a:pt x="118862" y="58105"/>
                  </a:cubicBezTo>
                  <a:cubicBezTo>
                    <a:pt x="82476" y="66963"/>
                    <a:pt x="55590" y="85156"/>
                    <a:pt x="40959" y="88204"/>
                  </a:cubicBezTo>
                  <a:cubicBezTo>
                    <a:pt x="30034" y="90490"/>
                    <a:pt x="15974" y="92014"/>
                    <a:pt x="7329" y="83442"/>
                  </a:cubicBezTo>
                  <a:cubicBezTo>
                    <a:pt x="-3027" y="73345"/>
                    <a:pt x="-2077" y="35245"/>
                    <a:pt x="8089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2729149" y="4569009"/>
              <a:ext cx="157010" cy="75128"/>
            </a:xfrm>
            <a:custGeom>
              <a:avLst/>
              <a:gdLst/>
              <a:ahLst/>
              <a:cxnLst/>
              <a:rect l="l" t="t" r="r" b="b"/>
              <a:pathLst>
                <a:path w="157010" h="75128" extrusionOk="0">
                  <a:moveTo>
                    <a:pt x="38381" y="67056"/>
                  </a:moveTo>
                  <a:cubicBezTo>
                    <a:pt x="53011" y="63913"/>
                    <a:pt x="79897" y="45815"/>
                    <a:pt x="116283" y="36957"/>
                  </a:cubicBezTo>
                  <a:cubicBezTo>
                    <a:pt x="130249" y="33528"/>
                    <a:pt x="154284" y="17907"/>
                    <a:pt x="156754" y="0"/>
                  </a:cubicBezTo>
                  <a:cubicBezTo>
                    <a:pt x="159984" y="20860"/>
                    <a:pt x="131864" y="39434"/>
                    <a:pt x="116283" y="43244"/>
                  </a:cubicBezTo>
                  <a:cubicBezTo>
                    <a:pt x="79897" y="52102"/>
                    <a:pt x="53011" y="70295"/>
                    <a:pt x="38381" y="73343"/>
                  </a:cubicBezTo>
                  <a:cubicBezTo>
                    <a:pt x="27456" y="75629"/>
                    <a:pt x="13395" y="77153"/>
                    <a:pt x="4750" y="68580"/>
                  </a:cubicBezTo>
                  <a:cubicBezTo>
                    <a:pt x="2496" y="66075"/>
                    <a:pt x="867" y="63075"/>
                    <a:pt x="0" y="59817"/>
                  </a:cubicBezTo>
                  <a:cubicBezTo>
                    <a:pt x="10928" y="68189"/>
                    <a:pt x="25166" y="70876"/>
                    <a:pt x="38381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2596621" y="4484615"/>
              <a:ext cx="159662" cy="89989"/>
            </a:xfrm>
            <a:custGeom>
              <a:avLst/>
              <a:gdLst/>
              <a:ahLst/>
              <a:cxnLst/>
              <a:rect l="l" t="t" r="r" b="b"/>
              <a:pathLst>
                <a:path w="159662" h="89989" extrusionOk="0">
                  <a:moveTo>
                    <a:pt x="8075" y="21720"/>
                  </a:moveTo>
                  <a:cubicBezTo>
                    <a:pt x="26602" y="26863"/>
                    <a:pt x="46403" y="24463"/>
                    <a:pt x="63177" y="15052"/>
                  </a:cubicBezTo>
                  <a:cubicBezTo>
                    <a:pt x="76382" y="15052"/>
                    <a:pt x="148679" y="-15523"/>
                    <a:pt x="158179" y="10480"/>
                  </a:cubicBezTo>
                  <a:cubicBezTo>
                    <a:pt x="166825" y="33245"/>
                    <a:pt x="135569" y="54295"/>
                    <a:pt x="118943" y="58105"/>
                  </a:cubicBezTo>
                  <a:cubicBezTo>
                    <a:pt x="82557" y="66963"/>
                    <a:pt x="55672" y="85156"/>
                    <a:pt x="41041" y="88204"/>
                  </a:cubicBezTo>
                  <a:cubicBezTo>
                    <a:pt x="30116" y="90490"/>
                    <a:pt x="16055" y="92014"/>
                    <a:pt x="7410" y="83442"/>
                  </a:cubicBezTo>
                  <a:cubicBezTo>
                    <a:pt x="-3040" y="73345"/>
                    <a:pt x="-2090" y="35245"/>
                    <a:pt x="8075" y="2172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2599186" y="4499667"/>
              <a:ext cx="157105" cy="75128"/>
            </a:xfrm>
            <a:custGeom>
              <a:avLst/>
              <a:gdLst/>
              <a:ahLst/>
              <a:cxnLst/>
              <a:rect l="l" t="t" r="r" b="b"/>
              <a:pathLst>
                <a:path w="157105" h="75128" extrusionOk="0">
                  <a:moveTo>
                    <a:pt x="38476" y="67056"/>
                  </a:moveTo>
                  <a:cubicBezTo>
                    <a:pt x="53106" y="64008"/>
                    <a:pt x="79992" y="45815"/>
                    <a:pt x="116378" y="36957"/>
                  </a:cubicBezTo>
                  <a:cubicBezTo>
                    <a:pt x="130344" y="33528"/>
                    <a:pt x="154379" y="17907"/>
                    <a:pt x="156849" y="0"/>
                  </a:cubicBezTo>
                  <a:cubicBezTo>
                    <a:pt x="160079" y="20955"/>
                    <a:pt x="131959" y="39434"/>
                    <a:pt x="116378" y="43244"/>
                  </a:cubicBezTo>
                  <a:cubicBezTo>
                    <a:pt x="79992" y="52102"/>
                    <a:pt x="53106" y="70295"/>
                    <a:pt x="38476" y="73343"/>
                  </a:cubicBezTo>
                  <a:cubicBezTo>
                    <a:pt x="27551" y="75629"/>
                    <a:pt x="13490" y="77153"/>
                    <a:pt x="4845" y="68580"/>
                  </a:cubicBezTo>
                  <a:cubicBezTo>
                    <a:pt x="2578" y="66113"/>
                    <a:pt x="919" y="63141"/>
                    <a:pt x="0" y="59912"/>
                  </a:cubicBezTo>
                  <a:cubicBezTo>
                    <a:pt x="10998" y="68209"/>
                    <a:pt x="25243" y="70856"/>
                    <a:pt x="38476" y="67056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2302147" y="4142110"/>
              <a:ext cx="514696" cy="443940"/>
            </a:xfrm>
            <a:custGeom>
              <a:avLst/>
              <a:gdLst/>
              <a:ahLst/>
              <a:cxnLst/>
              <a:rect l="l" t="t" r="r" b="b"/>
              <a:pathLst>
                <a:path w="514696" h="443940" extrusionOk="0">
                  <a:moveTo>
                    <a:pt x="99908" y="274309"/>
                  </a:moveTo>
                  <a:cubicBezTo>
                    <a:pt x="156055" y="299074"/>
                    <a:pt x="209066" y="302884"/>
                    <a:pt x="252388" y="279643"/>
                  </a:cubicBezTo>
                  <a:lnTo>
                    <a:pt x="297134" y="253735"/>
                  </a:lnTo>
                  <a:cubicBezTo>
                    <a:pt x="299794" y="311647"/>
                    <a:pt x="302359" y="367273"/>
                    <a:pt x="302359" y="367273"/>
                  </a:cubicBezTo>
                  <a:cubicBezTo>
                    <a:pt x="302359" y="367273"/>
                    <a:pt x="336655" y="393371"/>
                    <a:pt x="363351" y="370130"/>
                  </a:cubicBezTo>
                  <a:cubicBezTo>
                    <a:pt x="363351" y="370130"/>
                    <a:pt x="368956" y="288787"/>
                    <a:pt x="374656" y="208872"/>
                  </a:cubicBezTo>
                  <a:lnTo>
                    <a:pt x="421872" y="181440"/>
                  </a:lnTo>
                  <a:cubicBezTo>
                    <a:pt x="420813" y="185707"/>
                    <a:pt x="420239" y="190089"/>
                    <a:pt x="420162" y="194489"/>
                  </a:cubicBezTo>
                  <a:cubicBezTo>
                    <a:pt x="420162" y="209729"/>
                    <a:pt x="430992" y="435472"/>
                    <a:pt x="430992" y="435472"/>
                  </a:cubicBezTo>
                  <a:cubicBezTo>
                    <a:pt x="430992" y="435472"/>
                    <a:pt x="465573" y="456141"/>
                    <a:pt x="492269" y="432900"/>
                  </a:cubicBezTo>
                  <a:cubicBezTo>
                    <a:pt x="492269" y="432900"/>
                    <a:pt x="510225" y="171248"/>
                    <a:pt x="514405" y="129434"/>
                  </a:cubicBezTo>
                  <a:cubicBezTo>
                    <a:pt x="519060" y="82475"/>
                    <a:pt x="466903" y="59329"/>
                    <a:pt x="434033" y="71331"/>
                  </a:cubicBezTo>
                  <a:lnTo>
                    <a:pt x="383681" y="90381"/>
                  </a:lnTo>
                  <a:cubicBezTo>
                    <a:pt x="384726" y="77236"/>
                    <a:pt x="385581" y="67045"/>
                    <a:pt x="386151" y="61330"/>
                  </a:cubicBezTo>
                  <a:cubicBezTo>
                    <a:pt x="390806" y="14276"/>
                    <a:pt x="338650" y="-8870"/>
                    <a:pt x="305874" y="3132"/>
                  </a:cubicBezTo>
                  <a:cubicBezTo>
                    <a:pt x="275853" y="14086"/>
                    <a:pt x="73213" y="90286"/>
                    <a:pt x="73213" y="90286"/>
                  </a:cubicBezTo>
                  <a:cubicBezTo>
                    <a:pt x="74494" y="109831"/>
                    <a:pt x="76873" y="129300"/>
                    <a:pt x="80338" y="148579"/>
                  </a:cubicBezTo>
                  <a:lnTo>
                    <a:pt x="346" y="141816"/>
                  </a:lnTo>
                  <a:cubicBezTo>
                    <a:pt x="-4594" y="217254"/>
                    <a:pt x="44142" y="249544"/>
                    <a:pt x="99908" y="274309"/>
                  </a:cubicBezTo>
                  <a:close/>
                  <a:moveTo>
                    <a:pt x="240132" y="144293"/>
                  </a:moveTo>
                  <a:lnTo>
                    <a:pt x="293714" y="113241"/>
                  </a:lnTo>
                  <a:cubicBezTo>
                    <a:pt x="292795" y="117022"/>
                    <a:pt x="292191" y="120880"/>
                    <a:pt x="291909" y="124766"/>
                  </a:cubicBezTo>
                  <a:close/>
                </a:path>
              </a:pathLst>
            </a:custGeom>
            <a:solidFill>
              <a:srgbClr val="616E8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2258507" y="4054849"/>
              <a:ext cx="110678" cy="194691"/>
            </a:xfrm>
            <a:custGeom>
              <a:avLst/>
              <a:gdLst/>
              <a:ahLst/>
              <a:cxnLst/>
              <a:rect l="l" t="t" r="r" b="b"/>
              <a:pathLst>
                <a:path w="110678" h="194691" extrusionOk="0">
                  <a:moveTo>
                    <a:pt x="0" y="0"/>
                  </a:moveTo>
                  <a:cubicBezTo>
                    <a:pt x="0" y="0"/>
                    <a:pt x="6555" y="99917"/>
                    <a:pt x="19666" y="114300"/>
                  </a:cubicBezTo>
                  <a:cubicBezTo>
                    <a:pt x="32776" y="128683"/>
                    <a:pt x="76667" y="138493"/>
                    <a:pt x="76667" y="138493"/>
                  </a:cubicBezTo>
                  <a:lnTo>
                    <a:pt x="110678" y="194691"/>
                  </a:lnTo>
                  <a:cubicBezTo>
                    <a:pt x="110678" y="194691"/>
                    <a:pt x="79612" y="16192"/>
                    <a:pt x="72677" y="11906"/>
                  </a:cubicBezTo>
                  <a:cubicBezTo>
                    <a:pt x="65742" y="762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2250051" y="3940511"/>
              <a:ext cx="73912" cy="142900"/>
            </a:xfrm>
            <a:custGeom>
              <a:avLst/>
              <a:gdLst/>
              <a:ahLst/>
              <a:cxnLst/>
              <a:rect l="l" t="t" r="r" b="b"/>
              <a:pathLst>
                <a:path w="73912" h="142900" extrusionOk="0">
                  <a:moveTo>
                    <a:pt x="73912" y="3467"/>
                  </a:moveTo>
                  <a:cubicBezTo>
                    <a:pt x="56731" y="-4505"/>
                    <a:pt x="36318" y="1677"/>
                    <a:pt x="26411" y="17850"/>
                  </a:cubicBezTo>
                  <a:cubicBezTo>
                    <a:pt x="13965" y="38614"/>
                    <a:pt x="950" y="109957"/>
                    <a:pt x="0" y="122149"/>
                  </a:cubicBezTo>
                  <a:cubicBezTo>
                    <a:pt x="0" y="122149"/>
                    <a:pt x="17575" y="146533"/>
                    <a:pt x="43891" y="14243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2326123" y="3751123"/>
              <a:ext cx="169201" cy="272154"/>
            </a:xfrm>
            <a:custGeom>
              <a:avLst/>
              <a:gdLst/>
              <a:ahLst/>
              <a:cxnLst/>
              <a:rect l="l" t="t" r="r" b="b"/>
              <a:pathLst>
                <a:path w="169201" h="272154" extrusionOk="0">
                  <a:moveTo>
                    <a:pt x="9431" y="194093"/>
                  </a:moveTo>
                  <a:cubicBezTo>
                    <a:pt x="26626" y="194951"/>
                    <a:pt x="39452" y="199427"/>
                    <a:pt x="41542" y="194093"/>
                  </a:cubicBezTo>
                  <a:cubicBezTo>
                    <a:pt x="43431" y="185197"/>
                    <a:pt x="44764" y="176196"/>
                    <a:pt x="45532" y="167138"/>
                  </a:cubicBezTo>
                  <a:cubicBezTo>
                    <a:pt x="43537" y="162185"/>
                    <a:pt x="41827" y="156755"/>
                    <a:pt x="41827" y="156755"/>
                  </a:cubicBezTo>
                  <a:cubicBezTo>
                    <a:pt x="20166" y="143420"/>
                    <a:pt x="13326" y="119989"/>
                    <a:pt x="10571" y="92748"/>
                  </a:cubicBezTo>
                  <a:cubicBezTo>
                    <a:pt x="5726" y="46170"/>
                    <a:pt x="30806" y="5308"/>
                    <a:pt x="77073" y="450"/>
                  </a:cubicBezTo>
                  <a:cubicBezTo>
                    <a:pt x="120774" y="-4122"/>
                    <a:pt x="153075" y="26644"/>
                    <a:pt x="161530" y="68935"/>
                  </a:cubicBezTo>
                  <a:cubicBezTo>
                    <a:pt x="166185" y="89890"/>
                    <a:pt x="175400" y="129324"/>
                    <a:pt x="162955" y="163613"/>
                  </a:cubicBezTo>
                  <a:cubicBezTo>
                    <a:pt x="156020" y="182663"/>
                    <a:pt x="146995" y="198094"/>
                    <a:pt x="138064" y="201047"/>
                  </a:cubicBezTo>
                  <a:cubicBezTo>
                    <a:pt x="129411" y="200818"/>
                    <a:pt x="120781" y="200056"/>
                    <a:pt x="112224" y="198761"/>
                  </a:cubicBezTo>
                  <a:lnTo>
                    <a:pt x="112224" y="198761"/>
                  </a:lnTo>
                  <a:cubicBezTo>
                    <a:pt x="112224" y="198761"/>
                    <a:pt x="109943" y="211715"/>
                    <a:pt x="108328" y="220097"/>
                  </a:cubicBezTo>
                  <a:cubicBezTo>
                    <a:pt x="106713" y="228479"/>
                    <a:pt x="107378" y="232765"/>
                    <a:pt x="123814" y="242957"/>
                  </a:cubicBezTo>
                  <a:cubicBezTo>
                    <a:pt x="140249" y="253149"/>
                    <a:pt x="98923" y="274103"/>
                    <a:pt x="71847" y="272008"/>
                  </a:cubicBezTo>
                  <a:cubicBezTo>
                    <a:pt x="44772" y="269912"/>
                    <a:pt x="14276" y="253625"/>
                    <a:pt x="5916" y="236003"/>
                  </a:cubicBezTo>
                  <a:cubicBezTo>
                    <a:pt x="-2825" y="216668"/>
                    <a:pt x="-2065" y="193522"/>
                    <a:pt x="9431" y="194093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20" name="Google Shape;620;p17"/>
            <p:cNvGrpSpPr/>
            <p:nvPr/>
          </p:nvGrpSpPr>
          <p:grpSpPr>
            <a:xfrm>
              <a:off x="2428704" y="3970322"/>
              <a:ext cx="350131" cy="370523"/>
              <a:chOff x="4512354" y="4952197"/>
              <a:chExt cx="350131" cy="370523"/>
            </a:xfrm>
          </p:grpSpPr>
          <p:grpSp>
            <p:nvGrpSpPr>
              <p:cNvPr id="621" name="Google Shape;621;p17"/>
              <p:cNvGrpSpPr/>
              <p:nvPr/>
            </p:nvGrpSpPr>
            <p:grpSpPr>
              <a:xfrm>
                <a:off x="4512354" y="5116449"/>
                <a:ext cx="343196" cy="206271"/>
                <a:chOff x="4512354" y="5116449"/>
                <a:chExt cx="343196" cy="206271"/>
              </a:xfrm>
            </p:grpSpPr>
            <p:sp>
              <p:nvSpPr>
                <p:cNvPr id="622" name="Google Shape;622;p17"/>
                <p:cNvSpPr/>
                <p:nvPr/>
              </p:nvSpPr>
              <p:spPr>
                <a:xfrm>
                  <a:off x="4512496" y="5200650"/>
                  <a:ext cx="343054" cy="1220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54" h="122070" extrusionOk="0">
                      <a:moveTo>
                        <a:pt x="343054" y="31909"/>
                      </a:moveTo>
                      <a:lnTo>
                        <a:pt x="343054" y="31909"/>
                      </a:lnTo>
                      <a:cubicBezTo>
                        <a:pt x="343053" y="36890"/>
                        <a:pt x="340413" y="41500"/>
                        <a:pt x="336119" y="44005"/>
                      </a:cubicBezTo>
                      <a:lnTo>
                        <a:pt x="204921" y="120205"/>
                      </a:lnTo>
                      <a:cubicBezTo>
                        <a:pt x="200594" y="122692"/>
                        <a:pt x="195282" y="122692"/>
                        <a:pt x="190955" y="120205"/>
                      </a:cubicBezTo>
                      <a:lnTo>
                        <a:pt x="7030" y="13526"/>
                      </a:lnTo>
                      <a:cubicBezTo>
                        <a:pt x="2686" y="11059"/>
                        <a:pt x="0" y="6439"/>
                        <a:pt x="0" y="142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3" name="Google Shape;623;p17"/>
                <p:cNvSpPr/>
                <p:nvPr/>
              </p:nvSpPr>
              <p:spPr>
                <a:xfrm>
                  <a:off x="4710387" y="5232749"/>
                  <a:ext cx="145163" cy="899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163" h="89916" extrusionOk="0">
                      <a:moveTo>
                        <a:pt x="138229" y="11906"/>
                      </a:moveTo>
                      <a:lnTo>
                        <a:pt x="7030" y="88106"/>
                      </a:lnTo>
                      <a:cubicBezTo>
                        <a:pt x="4885" y="89316"/>
                        <a:pt x="2461" y="89945"/>
                        <a:pt x="0" y="89916"/>
                      </a:cubicBezTo>
                      <a:lnTo>
                        <a:pt x="0" y="0"/>
                      </a:lnTo>
                      <a:lnTo>
                        <a:pt x="145164" y="0"/>
                      </a:lnTo>
                      <a:cubicBezTo>
                        <a:pt x="145097" y="4915"/>
                        <a:pt x="142464" y="9430"/>
                        <a:pt x="138229" y="11906"/>
                      </a:cubicBezTo>
                      <a:close/>
                    </a:path>
                  </a:pathLst>
                </a:custGeom>
                <a:solidFill>
                  <a:srgbClr val="E5E5E5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4" name="Google Shape;624;p17"/>
                <p:cNvSpPr/>
                <p:nvPr/>
              </p:nvSpPr>
              <p:spPr>
                <a:xfrm>
                  <a:off x="4512354" y="5116449"/>
                  <a:ext cx="343006" cy="198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3006" h="198541" extrusionOk="0">
                      <a:moveTo>
                        <a:pt x="202973" y="197263"/>
                      </a:moveTo>
                      <a:cubicBezTo>
                        <a:pt x="200034" y="198968"/>
                        <a:pt x="196412" y="198968"/>
                        <a:pt x="193473" y="197263"/>
                      </a:cubicBezTo>
                      <a:lnTo>
                        <a:pt x="1853" y="86582"/>
                      </a:lnTo>
                      <a:cubicBezTo>
                        <a:pt x="-618" y="85249"/>
                        <a:pt x="-618" y="82963"/>
                        <a:pt x="1853" y="81534"/>
                      </a:cubicBezTo>
                      <a:lnTo>
                        <a:pt x="142551" y="0"/>
                      </a:lnTo>
                      <a:lnTo>
                        <a:pt x="343007" y="116110"/>
                      </a:lnTo>
                      <a:close/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625" name="Google Shape;625;p17"/>
                <p:cNvGrpSpPr/>
                <p:nvPr/>
              </p:nvGrpSpPr>
              <p:grpSpPr>
                <a:xfrm>
                  <a:off x="4592868" y="5212556"/>
                  <a:ext cx="96807" cy="56007"/>
                  <a:chOff x="4592868" y="5212556"/>
                  <a:chExt cx="96807" cy="56007"/>
                </a:xfrm>
              </p:grpSpPr>
              <p:sp>
                <p:nvSpPr>
                  <p:cNvPr id="626" name="Google Shape;626;p17"/>
                  <p:cNvSpPr/>
                  <p:nvPr/>
                </p:nvSpPr>
                <p:spPr>
                  <a:xfrm>
                    <a:off x="4592868" y="5212556"/>
                    <a:ext cx="96807" cy="5600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6807" h="56007" extrusionOk="0">
                        <a:moveTo>
                          <a:pt x="0" y="20003"/>
                        </a:moveTo>
                        <a:lnTo>
                          <a:pt x="950" y="20479"/>
                        </a:lnTo>
                        <a:lnTo>
                          <a:pt x="62227" y="56007"/>
                        </a:lnTo>
                        <a:lnTo>
                          <a:pt x="95858" y="36481"/>
                        </a:lnTo>
                        <a:lnTo>
                          <a:pt x="96808" y="36004"/>
                        </a:lnTo>
                        <a:lnTo>
                          <a:pt x="34581" y="0"/>
                        </a:lnTo>
                        <a:lnTo>
                          <a:pt x="0" y="20003"/>
                        </a:lnTo>
                        <a:close/>
                      </a:path>
                    </a:pathLst>
                  </a:custGeom>
                  <a:solidFill>
                    <a:srgbClr val="BFBFB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27" name="Google Shape;627;p17"/>
                  <p:cNvSpPr/>
                  <p:nvPr/>
                </p:nvSpPr>
                <p:spPr>
                  <a:xfrm>
                    <a:off x="4593818" y="5213603"/>
                    <a:ext cx="94907" cy="549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907" h="54959" extrusionOk="0">
                        <a:moveTo>
                          <a:pt x="0" y="19431"/>
                        </a:moveTo>
                        <a:lnTo>
                          <a:pt x="61277" y="54959"/>
                        </a:lnTo>
                        <a:lnTo>
                          <a:pt x="94908" y="35433"/>
                        </a:lnTo>
                        <a:lnTo>
                          <a:pt x="33631" y="0"/>
                        </a:lnTo>
                        <a:lnTo>
                          <a:pt x="0" y="19431"/>
                        </a:ln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28" name="Google Shape;628;p17"/>
                <p:cNvSpPr/>
                <p:nvPr/>
              </p:nvSpPr>
              <p:spPr>
                <a:xfrm>
                  <a:off x="4803130" y="5231915"/>
                  <a:ext cx="21235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120"/>
                      </a:lnTo>
                      <a:cubicBezTo>
                        <a:pt x="21449" y="7120"/>
                        <a:pt x="21449" y="5882"/>
                        <a:pt x="20594" y="550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215"/>
                        <a:pt x="-211" y="5882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29" name="Google Shape;629;p17"/>
                <p:cNvSpPr/>
                <p:nvPr/>
              </p:nvSpPr>
              <p:spPr>
                <a:xfrm>
                  <a:off x="4790604" y="52242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0" name="Google Shape;630;p17"/>
                <p:cNvSpPr/>
                <p:nvPr/>
              </p:nvSpPr>
              <p:spPr>
                <a:xfrm>
                  <a:off x="4778123" y="5216961"/>
                  <a:ext cx="2119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97" h="12299" extrusionOk="0">
                      <a:moveTo>
                        <a:pt x="475" y="6834"/>
                      </a:moveTo>
                      <a:lnTo>
                        <a:pt x="9310" y="11978"/>
                      </a:lnTo>
                      <a:cubicBezTo>
                        <a:pt x="10212" y="12406"/>
                        <a:pt x="11259" y="12406"/>
                        <a:pt x="12160" y="11978"/>
                      </a:cubicBezTo>
                      <a:lnTo>
                        <a:pt x="20521" y="7120"/>
                      </a:lnTo>
                      <a:cubicBezTo>
                        <a:pt x="21376" y="6644"/>
                        <a:pt x="21471" y="5881"/>
                        <a:pt x="20521" y="5501"/>
                      </a:cubicBezTo>
                      <a:lnTo>
                        <a:pt x="11685" y="357"/>
                      </a:lnTo>
                      <a:cubicBezTo>
                        <a:pt x="10794" y="-119"/>
                        <a:pt x="9726" y="-119"/>
                        <a:pt x="8835" y="357"/>
                      </a:cubicBezTo>
                      <a:lnTo>
                        <a:pt x="380" y="5215"/>
                      </a:lnTo>
                      <a:cubicBezTo>
                        <a:pt x="-95" y="5691"/>
                        <a:pt x="-190" y="6358"/>
                        <a:pt x="47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1" name="Google Shape;631;p17"/>
                <p:cNvSpPr/>
                <p:nvPr/>
              </p:nvSpPr>
              <p:spPr>
                <a:xfrm>
                  <a:off x="4765618" y="520972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2" name="Google Shape;632;p17"/>
                <p:cNvSpPr/>
                <p:nvPr/>
              </p:nvSpPr>
              <p:spPr>
                <a:xfrm>
                  <a:off x="4753078" y="520248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3" name="Google Shape;633;p17"/>
                <p:cNvSpPr/>
                <p:nvPr/>
              </p:nvSpPr>
              <p:spPr>
                <a:xfrm>
                  <a:off x="4740609" y="5195244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405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4" name="Google Shape;634;p17"/>
                <p:cNvSpPr/>
                <p:nvPr/>
              </p:nvSpPr>
              <p:spPr>
                <a:xfrm>
                  <a:off x="4728092" y="518800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5" name="Google Shape;635;p17"/>
                <p:cNvSpPr/>
                <p:nvPr/>
              </p:nvSpPr>
              <p:spPr>
                <a:xfrm>
                  <a:off x="4715552" y="518076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6" name="Google Shape;636;p17"/>
                <p:cNvSpPr/>
                <p:nvPr/>
              </p:nvSpPr>
              <p:spPr>
                <a:xfrm>
                  <a:off x="4703083" y="517352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7" name="Google Shape;637;p17"/>
                <p:cNvSpPr/>
                <p:nvPr/>
              </p:nvSpPr>
              <p:spPr>
                <a:xfrm>
                  <a:off x="4690566" y="5166324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39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8" name="Google Shape;638;p17"/>
                <p:cNvSpPr/>
                <p:nvPr/>
              </p:nvSpPr>
              <p:spPr>
                <a:xfrm>
                  <a:off x="4678026" y="515908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72" y="12371"/>
                        <a:pt x="11319" y="12371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656"/>
                        <a:pt x="-225" y="6322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39" name="Google Shape;639;p17"/>
                <p:cNvSpPr/>
                <p:nvPr/>
              </p:nvSpPr>
              <p:spPr>
                <a:xfrm>
                  <a:off x="4665615" y="5151846"/>
                  <a:ext cx="21342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42" h="12263" extrusionOk="0">
                      <a:moveTo>
                        <a:pt x="596" y="6798"/>
                      </a:moveTo>
                      <a:lnTo>
                        <a:pt x="9431" y="11942"/>
                      </a:lnTo>
                      <a:cubicBezTo>
                        <a:pt x="10333" y="12371"/>
                        <a:pt x="11380" y="12371"/>
                        <a:pt x="12281" y="11942"/>
                      </a:cubicBezTo>
                      <a:lnTo>
                        <a:pt x="20736" y="7084"/>
                      </a:lnTo>
                      <a:cubicBezTo>
                        <a:pt x="21496" y="6608"/>
                        <a:pt x="21591" y="5846"/>
                        <a:pt x="20736" y="5465"/>
                      </a:cubicBezTo>
                      <a:lnTo>
                        <a:pt x="11901" y="322"/>
                      </a:lnTo>
                      <a:cubicBezTo>
                        <a:pt x="10999" y="-107"/>
                        <a:pt x="9953" y="-107"/>
                        <a:pt x="9051" y="322"/>
                      </a:cubicBezTo>
                      <a:lnTo>
                        <a:pt x="691" y="5274"/>
                      </a:lnTo>
                      <a:cubicBezTo>
                        <a:pt x="-164" y="5656"/>
                        <a:pt x="-259" y="6322"/>
                        <a:pt x="59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0" name="Google Shape;640;p17"/>
                <p:cNvSpPr/>
                <p:nvPr/>
              </p:nvSpPr>
              <p:spPr>
                <a:xfrm>
                  <a:off x="4653040" y="51445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60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1" name="Google Shape;641;p17"/>
                <p:cNvSpPr/>
                <p:nvPr/>
              </p:nvSpPr>
              <p:spPr>
                <a:xfrm>
                  <a:off x="4634503" y="5133808"/>
                  <a:ext cx="27254" cy="157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4" h="15763" extrusionOk="0">
                      <a:moveTo>
                        <a:pt x="546" y="6834"/>
                      </a:moveTo>
                      <a:lnTo>
                        <a:pt x="15367" y="15407"/>
                      </a:lnTo>
                      <a:cubicBezTo>
                        <a:pt x="16258" y="15883"/>
                        <a:pt x="17326" y="15883"/>
                        <a:pt x="18217" y="15407"/>
                      </a:cubicBezTo>
                      <a:lnTo>
                        <a:pt x="26577" y="10549"/>
                      </a:lnTo>
                      <a:cubicBezTo>
                        <a:pt x="27432" y="10073"/>
                        <a:pt x="27527" y="9311"/>
                        <a:pt x="26577" y="8930"/>
                      </a:cubicBezTo>
                      <a:lnTo>
                        <a:pt x="11662" y="357"/>
                      </a:lnTo>
                      <a:cubicBezTo>
                        <a:pt x="10805" y="-119"/>
                        <a:pt x="9763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691"/>
                        <a:pt x="-214" y="6453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2" name="Google Shape;642;p17"/>
                <p:cNvSpPr/>
                <p:nvPr/>
              </p:nvSpPr>
              <p:spPr>
                <a:xfrm>
                  <a:off x="4772458" y="522766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44" y="-107"/>
                        <a:pt x="9797" y="-107"/>
                        <a:pt x="8895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3" name="Google Shape;643;p17"/>
                <p:cNvSpPr/>
                <p:nvPr/>
              </p:nvSpPr>
              <p:spPr>
                <a:xfrm>
                  <a:off x="4759918" y="522042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4" name="Google Shape;644;p17"/>
                <p:cNvSpPr/>
                <p:nvPr/>
              </p:nvSpPr>
              <p:spPr>
                <a:xfrm>
                  <a:off x="4747378" y="5212806"/>
                  <a:ext cx="21257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8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179"/>
                      </a:lnTo>
                      <a:cubicBezTo>
                        <a:pt x="-130" y="6036"/>
                        <a:pt x="-225" y="6894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5" name="Google Shape;645;p17"/>
                <p:cNvSpPr/>
                <p:nvPr/>
              </p:nvSpPr>
              <p:spPr>
                <a:xfrm>
                  <a:off x="4734837" y="5205912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72" y="12406"/>
                        <a:pt x="11319" y="12406"/>
                        <a:pt x="12220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6" name="Google Shape;646;p17"/>
                <p:cNvSpPr/>
                <p:nvPr/>
              </p:nvSpPr>
              <p:spPr>
                <a:xfrm>
                  <a:off x="4722523" y="5198768"/>
                  <a:ext cx="2141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11" h="12299" extrusionOk="0">
                      <a:moveTo>
                        <a:pt x="689" y="6834"/>
                      </a:moveTo>
                      <a:lnTo>
                        <a:pt x="9524" y="11978"/>
                      </a:lnTo>
                      <a:cubicBezTo>
                        <a:pt x="10426" y="12406"/>
                        <a:pt x="11473" y="12406"/>
                        <a:pt x="12374" y="11978"/>
                      </a:cubicBezTo>
                      <a:lnTo>
                        <a:pt x="20734" y="7120"/>
                      </a:lnTo>
                      <a:cubicBezTo>
                        <a:pt x="21589" y="7120"/>
                        <a:pt x="21684" y="5882"/>
                        <a:pt x="20734" y="5501"/>
                      </a:cubicBezTo>
                      <a:lnTo>
                        <a:pt x="11899" y="357"/>
                      </a:lnTo>
                      <a:cubicBezTo>
                        <a:pt x="11008" y="-119"/>
                        <a:pt x="9940" y="-119"/>
                        <a:pt x="9049" y="357"/>
                      </a:cubicBezTo>
                      <a:lnTo>
                        <a:pt x="594" y="5215"/>
                      </a:lnTo>
                      <a:cubicBezTo>
                        <a:pt x="-166" y="5691"/>
                        <a:pt x="-261" y="6358"/>
                        <a:pt x="689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7" name="Google Shape;647;p17"/>
                <p:cNvSpPr/>
                <p:nvPr/>
              </p:nvSpPr>
              <p:spPr>
                <a:xfrm>
                  <a:off x="4709923" y="5191470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7084"/>
                        <a:pt x="21459" y="5846"/>
                        <a:pt x="20604" y="5465"/>
                      </a:cubicBezTo>
                      <a:lnTo>
                        <a:pt x="11769" y="322"/>
                      </a:lnTo>
                      <a:cubicBezTo>
                        <a:pt x="10868" y="-107"/>
                        <a:pt x="9821" y="-107"/>
                        <a:pt x="8919" y="322"/>
                      </a:cubicBezTo>
                      <a:lnTo>
                        <a:pt x="464" y="5274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8" name="Google Shape;648;p17"/>
                <p:cNvSpPr/>
                <p:nvPr/>
              </p:nvSpPr>
              <p:spPr>
                <a:xfrm>
                  <a:off x="4697392" y="5184231"/>
                  <a:ext cx="21235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5" h="12298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449" y="5846"/>
                        <a:pt x="20594" y="5465"/>
                      </a:cubicBezTo>
                      <a:lnTo>
                        <a:pt x="11759" y="321"/>
                      </a:lnTo>
                      <a:cubicBezTo>
                        <a:pt x="10858" y="-107"/>
                        <a:pt x="9811" y="-107"/>
                        <a:pt x="8909" y="321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894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49" name="Google Shape;649;p17"/>
                <p:cNvSpPr/>
                <p:nvPr/>
              </p:nvSpPr>
              <p:spPr>
                <a:xfrm>
                  <a:off x="4684958" y="5176992"/>
                  <a:ext cx="2097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76" h="12299" extrusionOk="0">
                      <a:moveTo>
                        <a:pt x="253" y="6799"/>
                      </a:moveTo>
                      <a:lnTo>
                        <a:pt x="9089" y="11942"/>
                      </a:lnTo>
                      <a:cubicBezTo>
                        <a:pt x="9946" y="12418"/>
                        <a:pt x="10987" y="12418"/>
                        <a:pt x="11844" y="11942"/>
                      </a:cubicBezTo>
                      <a:lnTo>
                        <a:pt x="20299" y="7084"/>
                      </a:lnTo>
                      <a:cubicBezTo>
                        <a:pt x="21154" y="6608"/>
                        <a:pt x="21249" y="5846"/>
                        <a:pt x="20299" y="5465"/>
                      </a:cubicBezTo>
                      <a:lnTo>
                        <a:pt x="11464" y="321"/>
                      </a:lnTo>
                      <a:cubicBezTo>
                        <a:pt x="10562" y="-107"/>
                        <a:pt x="9515" y="-107"/>
                        <a:pt x="8614" y="321"/>
                      </a:cubicBezTo>
                      <a:lnTo>
                        <a:pt x="253" y="5179"/>
                      </a:lnTo>
                      <a:cubicBezTo>
                        <a:pt x="253" y="5655"/>
                        <a:pt x="-317" y="6417"/>
                        <a:pt x="253" y="679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0" name="Google Shape;650;p17"/>
                <p:cNvSpPr/>
                <p:nvPr/>
              </p:nvSpPr>
              <p:spPr>
                <a:xfrm>
                  <a:off x="4672326" y="516971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9"/>
                        <a:pt x="21531" y="5882"/>
                        <a:pt x="20581" y="5406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1" name="Google Shape;651;p17"/>
                <p:cNvSpPr/>
                <p:nvPr/>
              </p:nvSpPr>
              <p:spPr>
                <a:xfrm>
                  <a:off x="4659785" y="516247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2" name="Google Shape;652;p17"/>
                <p:cNvSpPr/>
                <p:nvPr/>
              </p:nvSpPr>
              <p:spPr>
                <a:xfrm>
                  <a:off x="4647352" y="5155656"/>
                  <a:ext cx="21150" cy="123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0" h="12358" extrusionOk="0">
                      <a:moveTo>
                        <a:pt x="428" y="6894"/>
                      </a:moveTo>
                      <a:lnTo>
                        <a:pt x="9263" y="12037"/>
                      </a:lnTo>
                      <a:cubicBezTo>
                        <a:pt x="10164" y="12466"/>
                        <a:pt x="11211" y="12466"/>
                        <a:pt x="12113" y="12037"/>
                      </a:cubicBezTo>
                      <a:lnTo>
                        <a:pt x="20473" y="7084"/>
                      </a:lnTo>
                      <a:cubicBezTo>
                        <a:pt x="21328" y="7084"/>
                        <a:pt x="21423" y="5941"/>
                        <a:pt x="20473" y="5465"/>
                      </a:cubicBezTo>
                      <a:lnTo>
                        <a:pt x="11638" y="321"/>
                      </a:lnTo>
                      <a:cubicBezTo>
                        <a:pt x="10769" y="-107"/>
                        <a:pt x="9752" y="-107"/>
                        <a:pt x="8883" y="321"/>
                      </a:cubicBezTo>
                      <a:lnTo>
                        <a:pt x="428" y="5179"/>
                      </a:lnTo>
                      <a:cubicBezTo>
                        <a:pt x="-143" y="5274"/>
                        <a:pt x="-143" y="6036"/>
                        <a:pt x="428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3" name="Google Shape;653;p17"/>
                <p:cNvSpPr/>
                <p:nvPr/>
              </p:nvSpPr>
              <p:spPr>
                <a:xfrm>
                  <a:off x="4634693" y="5148036"/>
                  <a:ext cx="21269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63" extrusionOk="0">
                      <a:moveTo>
                        <a:pt x="546" y="6798"/>
                      </a:moveTo>
                      <a:lnTo>
                        <a:pt x="9381" y="11942"/>
                      </a:lnTo>
                      <a:cubicBezTo>
                        <a:pt x="10283" y="12371"/>
                        <a:pt x="11330" y="12371"/>
                        <a:pt x="12232" y="11942"/>
                      </a:cubicBezTo>
                      <a:lnTo>
                        <a:pt x="20592" y="7084"/>
                      </a:lnTo>
                      <a:cubicBezTo>
                        <a:pt x="21447" y="6608"/>
                        <a:pt x="21542" y="5846"/>
                        <a:pt x="20592" y="5465"/>
                      </a:cubicBezTo>
                      <a:lnTo>
                        <a:pt x="11757" y="322"/>
                      </a:lnTo>
                      <a:cubicBezTo>
                        <a:pt x="10855" y="-107"/>
                        <a:pt x="9808" y="-107"/>
                        <a:pt x="8906" y="322"/>
                      </a:cubicBezTo>
                      <a:lnTo>
                        <a:pt x="451" y="5179"/>
                      </a:lnTo>
                      <a:cubicBezTo>
                        <a:pt x="-119" y="5656"/>
                        <a:pt x="-214" y="6417"/>
                        <a:pt x="54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4" name="Google Shape;654;p17"/>
                <p:cNvSpPr/>
                <p:nvPr/>
              </p:nvSpPr>
              <p:spPr>
                <a:xfrm>
                  <a:off x="4784985" y="5234904"/>
                  <a:ext cx="27256" cy="158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56" h="15823" extrusionOk="0">
                      <a:moveTo>
                        <a:pt x="454" y="6894"/>
                      </a:moveTo>
                      <a:lnTo>
                        <a:pt x="15369" y="15466"/>
                      </a:lnTo>
                      <a:cubicBezTo>
                        <a:pt x="16226" y="15942"/>
                        <a:pt x="17267" y="15942"/>
                        <a:pt x="18124" y="15466"/>
                      </a:cubicBezTo>
                      <a:lnTo>
                        <a:pt x="26580" y="10608"/>
                      </a:lnTo>
                      <a:cubicBezTo>
                        <a:pt x="27435" y="10132"/>
                        <a:pt x="27530" y="9370"/>
                        <a:pt x="26580" y="8989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179"/>
                      </a:lnTo>
                      <a:cubicBezTo>
                        <a:pt x="-116" y="5751"/>
                        <a:pt x="-211" y="6513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5" name="Google Shape;655;p17"/>
                <p:cNvSpPr/>
                <p:nvPr/>
              </p:nvSpPr>
              <p:spPr>
                <a:xfrm>
                  <a:off x="4610064" y="5140680"/>
                  <a:ext cx="33535" cy="17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535" h="17487" extrusionOk="0">
                      <a:moveTo>
                        <a:pt x="24131" y="343"/>
                      </a:moveTo>
                      <a:lnTo>
                        <a:pt x="32966" y="5487"/>
                      </a:lnTo>
                      <a:cubicBezTo>
                        <a:pt x="33726" y="5487"/>
                        <a:pt x="33726" y="6534"/>
                        <a:pt x="32966" y="6915"/>
                      </a:cubicBezTo>
                      <a:lnTo>
                        <a:pt x="24036" y="12154"/>
                      </a:lnTo>
                      <a:cubicBezTo>
                        <a:pt x="23222" y="12535"/>
                        <a:pt x="22284" y="12535"/>
                        <a:pt x="21471" y="12154"/>
                      </a:cubicBezTo>
                      <a:lnTo>
                        <a:pt x="20711" y="11678"/>
                      </a:lnTo>
                      <a:cubicBezTo>
                        <a:pt x="19963" y="11306"/>
                        <a:pt x="19083" y="11306"/>
                        <a:pt x="18336" y="11678"/>
                      </a:cubicBezTo>
                      <a:lnTo>
                        <a:pt x="8835" y="17202"/>
                      </a:lnTo>
                      <a:cubicBezTo>
                        <a:pt x="7990" y="17583"/>
                        <a:pt x="7021" y="17583"/>
                        <a:pt x="6175" y="17202"/>
                      </a:cubicBezTo>
                      <a:lnTo>
                        <a:pt x="570" y="13964"/>
                      </a:lnTo>
                      <a:cubicBezTo>
                        <a:pt x="-190" y="13487"/>
                        <a:pt x="-190" y="12821"/>
                        <a:pt x="570" y="12440"/>
                      </a:cubicBezTo>
                      <a:lnTo>
                        <a:pt x="9405" y="7296"/>
                      </a:lnTo>
                      <a:lnTo>
                        <a:pt x="11210" y="6248"/>
                      </a:lnTo>
                      <a:lnTo>
                        <a:pt x="12540" y="5487"/>
                      </a:lnTo>
                      <a:lnTo>
                        <a:pt x="13870" y="4725"/>
                      </a:lnTo>
                      <a:lnTo>
                        <a:pt x="21471" y="343"/>
                      </a:lnTo>
                      <a:cubicBezTo>
                        <a:pt x="22298" y="-114"/>
                        <a:pt x="23302" y="-114"/>
                        <a:pt x="24131" y="343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6" name="Google Shape;656;p17"/>
                <p:cNvSpPr/>
                <p:nvPr/>
              </p:nvSpPr>
              <p:spPr>
                <a:xfrm>
                  <a:off x="4754598" y="5259443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025"/>
                      </a:lnTo>
                      <a:cubicBezTo>
                        <a:pt x="21436" y="7025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54" y="-119"/>
                        <a:pt x="9786" y="-119"/>
                        <a:pt x="8895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7" name="Google Shape;657;p17"/>
                <p:cNvSpPr/>
                <p:nvPr/>
              </p:nvSpPr>
              <p:spPr>
                <a:xfrm>
                  <a:off x="4742212" y="5252239"/>
                  <a:ext cx="2074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46" h="12299" extrusionOk="0">
                      <a:moveTo>
                        <a:pt x="0" y="6798"/>
                      </a:moveTo>
                      <a:lnTo>
                        <a:pt x="8835" y="11942"/>
                      </a:lnTo>
                      <a:cubicBezTo>
                        <a:pt x="9726" y="12418"/>
                        <a:pt x="10794" y="12418"/>
                        <a:pt x="11685" y="11942"/>
                      </a:cubicBezTo>
                      <a:lnTo>
                        <a:pt x="20141" y="7084"/>
                      </a:lnTo>
                      <a:cubicBezTo>
                        <a:pt x="20901" y="7084"/>
                        <a:pt x="20996" y="5846"/>
                        <a:pt x="20141" y="5465"/>
                      </a:cubicBezTo>
                      <a:lnTo>
                        <a:pt x="11305" y="322"/>
                      </a:lnTo>
                      <a:cubicBezTo>
                        <a:pt x="10404" y="-107"/>
                        <a:pt x="9357" y="-107"/>
                        <a:pt x="8455" y="322"/>
                      </a:cubicBezTo>
                      <a:lnTo>
                        <a:pt x="0" y="5179"/>
                      </a:lnTo>
                      <a:cubicBezTo>
                        <a:pt x="0" y="5560"/>
                        <a:pt x="0" y="6417"/>
                        <a:pt x="0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8" name="Google Shape;658;p17"/>
                <p:cNvSpPr/>
                <p:nvPr/>
              </p:nvSpPr>
              <p:spPr>
                <a:xfrm>
                  <a:off x="4729612" y="52450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59" name="Google Shape;659;p17"/>
                <p:cNvSpPr/>
                <p:nvPr/>
              </p:nvSpPr>
              <p:spPr>
                <a:xfrm>
                  <a:off x="4623423" y="5183528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9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0" name="Google Shape;660;p17"/>
                <p:cNvSpPr/>
                <p:nvPr/>
              </p:nvSpPr>
              <p:spPr>
                <a:xfrm>
                  <a:off x="4610954" y="51763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1" name="Google Shape;661;p17"/>
                <p:cNvSpPr/>
                <p:nvPr/>
              </p:nvSpPr>
              <p:spPr>
                <a:xfrm>
                  <a:off x="4598509" y="5169086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2" name="Google Shape;662;p17"/>
                <p:cNvSpPr/>
                <p:nvPr/>
              </p:nvSpPr>
              <p:spPr>
                <a:xfrm>
                  <a:off x="4586039" y="5161907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120"/>
                      </a:lnTo>
                      <a:cubicBezTo>
                        <a:pt x="21364" y="6644"/>
                        <a:pt x="21459" y="5881"/>
                        <a:pt x="20604" y="5501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3" name="Google Shape;663;p17"/>
                <p:cNvSpPr/>
                <p:nvPr/>
              </p:nvSpPr>
              <p:spPr>
                <a:xfrm>
                  <a:off x="4713902" y="5236011"/>
                  <a:ext cx="2452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523" h="14108" extrusionOk="0">
                      <a:moveTo>
                        <a:pt x="570" y="6739"/>
                      </a:moveTo>
                      <a:lnTo>
                        <a:pt x="12635" y="13787"/>
                      </a:lnTo>
                      <a:cubicBezTo>
                        <a:pt x="13505" y="14216"/>
                        <a:pt x="14521" y="14216"/>
                        <a:pt x="15390" y="13787"/>
                      </a:cubicBezTo>
                      <a:lnTo>
                        <a:pt x="23846" y="8930"/>
                      </a:lnTo>
                      <a:cubicBezTo>
                        <a:pt x="24701" y="8453"/>
                        <a:pt x="24796" y="7691"/>
                        <a:pt x="23846" y="7310"/>
                      </a:cubicBezTo>
                      <a:lnTo>
                        <a:pt x="11780" y="357"/>
                      </a:lnTo>
                      <a:cubicBezTo>
                        <a:pt x="10923" y="-119"/>
                        <a:pt x="9882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596"/>
                        <a:pt x="-190" y="6358"/>
                        <a:pt x="570" y="6739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4" name="Google Shape;664;p17"/>
                <p:cNvSpPr/>
                <p:nvPr/>
              </p:nvSpPr>
              <p:spPr>
                <a:xfrm>
                  <a:off x="4635943" y="5190803"/>
                  <a:ext cx="24413" cy="141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13" h="14108" extrusionOk="0">
                      <a:moveTo>
                        <a:pt x="436" y="6798"/>
                      </a:moveTo>
                      <a:lnTo>
                        <a:pt x="12502" y="13752"/>
                      </a:lnTo>
                      <a:cubicBezTo>
                        <a:pt x="13393" y="14228"/>
                        <a:pt x="14461" y="14228"/>
                        <a:pt x="15352" y="13752"/>
                      </a:cubicBezTo>
                      <a:lnTo>
                        <a:pt x="23807" y="8894"/>
                      </a:lnTo>
                      <a:cubicBezTo>
                        <a:pt x="24567" y="8418"/>
                        <a:pt x="24662" y="7656"/>
                        <a:pt x="23807" y="7275"/>
                      </a:cubicBezTo>
                      <a:lnTo>
                        <a:pt x="11932" y="322"/>
                      </a:lnTo>
                      <a:cubicBezTo>
                        <a:pt x="11030" y="-107"/>
                        <a:pt x="9983" y="-107"/>
                        <a:pt x="9082" y="322"/>
                      </a:cubicBezTo>
                      <a:lnTo>
                        <a:pt x="721" y="5179"/>
                      </a:lnTo>
                      <a:cubicBezTo>
                        <a:pt x="-134" y="5656"/>
                        <a:pt x="-229" y="6418"/>
                        <a:pt x="436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5" name="Google Shape;665;p17"/>
                <p:cNvSpPr/>
                <p:nvPr/>
              </p:nvSpPr>
              <p:spPr>
                <a:xfrm>
                  <a:off x="4651601" y="5199816"/>
                  <a:ext cx="71148" cy="41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48" h="41195" extrusionOk="0">
                      <a:moveTo>
                        <a:pt x="454" y="6834"/>
                      </a:moveTo>
                      <a:lnTo>
                        <a:pt x="59260" y="40839"/>
                      </a:lnTo>
                      <a:cubicBezTo>
                        <a:pt x="60117" y="41315"/>
                        <a:pt x="61159" y="41315"/>
                        <a:pt x="62016" y="40839"/>
                      </a:cubicBezTo>
                      <a:lnTo>
                        <a:pt x="70471" y="35981"/>
                      </a:lnTo>
                      <a:cubicBezTo>
                        <a:pt x="71326" y="35505"/>
                        <a:pt x="71421" y="34742"/>
                        <a:pt x="70471" y="34361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6" name="Google Shape;666;p17"/>
                <p:cNvSpPr/>
                <p:nvPr/>
              </p:nvSpPr>
              <p:spPr>
                <a:xfrm>
                  <a:off x="4756949" y="5232713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275"/>
                      </a:lnTo>
                      <a:cubicBezTo>
                        <a:pt x="-106" y="6036"/>
                        <a:pt x="-201" y="6036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7" name="Google Shape;667;p17"/>
                <p:cNvSpPr/>
                <p:nvPr/>
              </p:nvSpPr>
              <p:spPr>
                <a:xfrm>
                  <a:off x="4744433" y="5225534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7120"/>
                        <a:pt x="21531" y="5882"/>
                        <a:pt x="20581" y="5501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358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8" name="Google Shape;668;p17"/>
                <p:cNvSpPr/>
                <p:nvPr/>
              </p:nvSpPr>
              <p:spPr>
                <a:xfrm>
                  <a:off x="4732035" y="5218330"/>
                  <a:ext cx="21424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24" h="12263" extrusionOk="0">
                      <a:moveTo>
                        <a:pt x="677" y="6798"/>
                      </a:moveTo>
                      <a:lnTo>
                        <a:pt x="9513" y="11942"/>
                      </a:lnTo>
                      <a:cubicBezTo>
                        <a:pt x="10414" y="12371"/>
                        <a:pt x="11461" y="12371"/>
                        <a:pt x="12363" y="11942"/>
                      </a:cubicBezTo>
                      <a:lnTo>
                        <a:pt x="20818" y="7084"/>
                      </a:lnTo>
                      <a:cubicBezTo>
                        <a:pt x="21578" y="6608"/>
                        <a:pt x="21673" y="5846"/>
                        <a:pt x="20818" y="5465"/>
                      </a:cubicBezTo>
                      <a:lnTo>
                        <a:pt x="11983" y="322"/>
                      </a:lnTo>
                      <a:cubicBezTo>
                        <a:pt x="11081" y="-107"/>
                        <a:pt x="10034" y="-107"/>
                        <a:pt x="9133" y="322"/>
                      </a:cubicBezTo>
                      <a:lnTo>
                        <a:pt x="677" y="5179"/>
                      </a:lnTo>
                      <a:cubicBezTo>
                        <a:pt x="-178" y="5656"/>
                        <a:pt x="-273" y="6417"/>
                        <a:pt x="677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69" name="Google Shape;669;p17"/>
                <p:cNvSpPr/>
                <p:nvPr/>
              </p:nvSpPr>
              <p:spPr>
                <a:xfrm>
                  <a:off x="4719447" y="5211091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941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0" name="Google Shape;670;p17"/>
                <p:cNvSpPr/>
                <p:nvPr/>
              </p:nvSpPr>
              <p:spPr>
                <a:xfrm>
                  <a:off x="4706978" y="5203817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8"/>
                        <a:pt x="21459" y="5882"/>
                        <a:pt x="20604" y="5405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358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1" name="Google Shape;671;p17"/>
                <p:cNvSpPr/>
                <p:nvPr/>
              </p:nvSpPr>
              <p:spPr>
                <a:xfrm>
                  <a:off x="4694711" y="5196578"/>
                  <a:ext cx="20722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2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05" y="12406"/>
                        <a:pt x="10721" y="12406"/>
                        <a:pt x="11590" y="11978"/>
                      </a:cubicBezTo>
                      <a:lnTo>
                        <a:pt x="20046" y="7025"/>
                      </a:lnTo>
                      <a:cubicBezTo>
                        <a:pt x="20901" y="6549"/>
                        <a:pt x="20996" y="5882"/>
                        <a:pt x="20046" y="5406"/>
                      </a:cubicBezTo>
                      <a:lnTo>
                        <a:pt x="11210" y="357"/>
                      </a:lnTo>
                      <a:cubicBezTo>
                        <a:pt x="10353" y="-119"/>
                        <a:pt x="9312" y="-119"/>
                        <a:pt x="8455" y="357"/>
                      </a:cubicBezTo>
                      <a:lnTo>
                        <a:pt x="0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2" name="Google Shape;672;p17"/>
                <p:cNvSpPr/>
                <p:nvPr/>
              </p:nvSpPr>
              <p:spPr>
                <a:xfrm>
                  <a:off x="4681992" y="5189338"/>
                  <a:ext cx="2121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9" extrusionOk="0">
                      <a:moveTo>
                        <a:pt x="464" y="6834"/>
                      </a:moveTo>
                      <a:lnTo>
                        <a:pt x="9299" y="11978"/>
                      </a:lnTo>
                      <a:cubicBezTo>
                        <a:pt x="10201" y="12406"/>
                        <a:pt x="11248" y="12406"/>
                        <a:pt x="12149" y="11978"/>
                      </a:cubicBezTo>
                      <a:lnTo>
                        <a:pt x="20604" y="7025"/>
                      </a:lnTo>
                      <a:cubicBezTo>
                        <a:pt x="21364" y="6549"/>
                        <a:pt x="21459" y="5882"/>
                        <a:pt x="20604" y="5406"/>
                      </a:cubicBezTo>
                      <a:lnTo>
                        <a:pt x="11769" y="357"/>
                      </a:lnTo>
                      <a:cubicBezTo>
                        <a:pt x="10878" y="-119"/>
                        <a:pt x="9810" y="-119"/>
                        <a:pt x="8919" y="357"/>
                      </a:cubicBezTo>
                      <a:lnTo>
                        <a:pt x="464" y="5215"/>
                      </a:lnTo>
                      <a:cubicBezTo>
                        <a:pt x="-106" y="5691"/>
                        <a:pt x="-201" y="6453"/>
                        <a:pt x="46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3" name="Google Shape;673;p17"/>
                <p:cNvSpPr/>
                <p:nvPr/>
              </p:nvSpPr>
              <p:spPr>
                <a:xfrm>
                  <a:off x="4669476" y="5182100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40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644"/>
                        <a:pt x="21531" y="5882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4" name="Google Shape;674;p17"/>
                <p:cNvSpPr/>
                <p:nvPr/>
              </p:nvSpPr>
              <p:spPr>
                <a:xfrm>
                  <a:off x="4656900" y="5174765"/>
                  <a:ext cx="21316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16" h="12299" extrusionOk="0">
                      <a:moveTo>
                        <a:pt x="570" y="6834"/>
                      </a:moveTo>
                      <a:lnTo>
                        <a:pt x="9405" y="11978"/>
                      </a:lnTo>
                      <a:cubicBezTo>
                        <a:pt x="10307" y="12406"/>
                        <a:pt x="11354" y="12406"/>
                        <a:pt x="12255" y="11978"/>
                      </a:cubicBezTo>
                      <a:lnTo>
                        <a:pt x="20711" y="7120"/>
                      </a:lnTo>
                      <a:cubicBezTo>
                        <a:pt x="21471" y="7120"/>
                        <a:pt x="21566" y="5882"/>
                        <a:pt x="20711" y="5501"/>
                      </a:cubicBezTo>
                      <a:lnTo>
                        <a:pt x="11875" y="357"/>
                      </a:lnTo>
                      <a:cubicBezTo>
                        <a:pt x="10984" y="-119"/>
                        <a:pt x="9916" y="-119"/>
                        <a:pt x="9025" y="357"/>
                      </a:cubicBezTo>
                      <a:lnTo>
                        <a:pt x="570" y="5215"/>
                      </a:lnTo>
                      <a:cubicBezTo>
                        <a:pt x="-190" y="5787"/>
                        <a:pt x="-190" y="6834"/>
                        <a:pt x="57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5" name="Google Shape;675;p17"/>
                <p:cNvSpPr/>
                <p:nvPr/>
              </p:nvSpPr>
              <p:spPr>
                <a:xfrm>
                  <a:off x="4644490" y="516765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6" name="Google Shape;676;p17"/>
                <p:cNvSpPr/>
                <p:nvPr/>
              </p:nvSpPr>
              <p:spPr>
                <a:xfrm>
                  <a:off x="4632021" y="5160418"/>
                  <a:ext cx="21210" cy="12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10" h="12298" extrusionOk="0">
                      <a:moveTo>
                        <a:pt x="464" y="6894"/>
                      </a:moveTo>
                      <a:lnTo>
                        <a:pt x="9299" y="11942"/>
                      </a:lnTo>
                      <a:cubicBezTo>
                        <a:pt x="10190" y="12418"/>
                        <a:pt x="11258" y="12418"/>
                        <a:pt x="12149" y="11942"/>
                      </a:cubicBezTo>
                      <a:lnTo>
                        <a:pt x="20604" y="7084"/>
                      </a:lnTo>
                      <a:cubicBezTo>
                        <a:pt x="21364" y="6608"/>
                        <a:pt x="21459" y="5846"/>
                        <a:pt x="20604" y="5465"/>
                      </a:cubicBezTo>
                      <a:lnTo>
                        <a:pt x="11769" y="321"/>
                      </a:lnTo>
                      <a:cubicBezTo>
                        <a:pt x="10868" y="-107"/>
                        <a:pt x="9821" y="-107"/>
                        <a:pt x="8919" y="321"/>
                      </a:cubicBezTo>
                      <a:lnTo>
                        <a:pt x="464" y="5179"/>
                      </a:lnTo>
                      <a:cubicBezTo>
                        <a:pt x="-106" y="5751"/>
                        <a:pt x="-201" y="6417"/>
                        <a:pt x="46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7" name="Google Shape;677;p17"/>
                <p:cNvSpPr/>
                <p:nvPr/>
              </p:nvSpPr>
              <p:spPr>
                <a:xfrm>
                  <a:off x="4619504" y="5153179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1"/>
                      </a:lnTo>
                      <a:cubicBezTo>
                        <a:pt x="10876" y="-107"/>
                        <a:pt x="9859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8" name="Google Shape;678;p17"/>
                <p:cNvSpPr/>
                <p:nvPr/>
              </p:nvSpPr>
              <p:spPr>
                <a:xfrm>
                  <a:off x="4769418" y="5240428"/>
                  <a:ext cx="30663" cy="17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63" h="17728" extrusionOk="0">
                      <a:moveTo>
                        <a:pt x="535" y="6417"/>
                      </a:moveTo>
                      <a:lnTo>
                        <a:pt x="18775" y="17371"/>
                      </a:lnTo>
                      <a:cubicBezTo>
                        <a:pt x="19667" y="17847"/>
                        <a:pt x="20734" y="17847"/>
                        <a:pt x="21626" y="17371"/>
                      </a:cubicBezTo>
                      <a:lnTo>
                        <a:pt x="29986" y="12513"/>
                      </a:lnTo>
                      <a:cubicBezTo>
                        <a:pt x="30841" y="12037"/>
                        <a:pt x="30936" y="11370"/>
                        <a:pt x="29986" y="10894"/>
                      </a:cubicBezTo>
                      <a:lnTo>
                        <a:pt x="11745" y="321"/>
                      </a:lnTo>
                      <a:cubicBezTo>
                        <a:pt x="10876" y="-107"/>
                        <a:pt x="9860" y="-107"/>
                        <a:pt x="8990" y="321"/>
                      </a:cubicBezTo>
                      <a:lnTo>
                        <a:pt x="535" y="5275"/>
                      </a:lnTo>
                      <a:cubicBezTo>
                        <a:pt x="-130" y="5275"/>
                        <a:pt x="-225" y="5941"/>
                        <a:pt x="535" y="6417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79" name="Google Shape;679;p17"/>
                <p:cNvSpPr/>
                <p:nvPr/>
              </p:nvSpPr>
              <p:spPr>
                <a:xfrm>
                  <a:off x="4751035" y="5243345"/>
                  <a:ext cx="214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400" h="12299" extrusionOk="0">
                      <a:moveTo>
                        <a:pt x="677" y="6834"/>
                      </a:moveTo>
                      <a:lnTo>
                        <a:pt x="9513" y="11978"/>
                      </a:lnTo>
                      <a:cubicBezTo>
                        <a:pt x="10382" y="12406"/>
                        <a:pt x="11398" y="12406"/>
                        <a:pt x="12268" y="11978"/>
                      </a:cubicBezTo>
                      <a:lnTo>
                        <a:pt x="20723" y="7025"/>
                      </a:lnTo>
                      <a:cubicBezTo>
                        <a:pt x="21578" y="7025"/>
                        <a:pt x="21673" y="5882"/>
                        <a:pt x="20723" y="5405"/>
                      </a:cubicBezTo>
                      <a:lnTo>
                        <a:pt x="11888" y="357"/>
                      </a:lnTo>
                      <a:cubicBezTo>
                        <a:pt x="11031" y="-119"/>
                        <a:pt x="9990" y="-119"/>
                        <a:pt x="9133" y="357"/>
                      </a:cubicBezTo>
                      <a:lnTo>
                        <a:pt x="677" y="4929"/>
                      </a:lnTo>
                      <a:cubicBezTo>
                        <a:pt x="-178" y="5691"/>
                        <a:pt x="-273" y="6453"/>
                        <a:pt x="677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0" name="Google Shape;680;p17"/>
                <p:cNvSpPr/>
                <p:nvPr/>
              </p:nvSpPr>
              <p:spPr>
                <a:xfrm>
                  <a:off x="4738529" y="5236106"/>
                  <a:ext cx="21200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00" h="12299" extrusionOk="0">
                      <a:moveTo>
                        <a:pt x="454" y="6834"/>
                      </a:moveTo>
                      <a:lnTo>
                        <a:pt x="9289" y="11978"/>
                      </a:lnTo>
                      <a:cubicBezTo>
                        <a:pt x="10191" y="12406"/>
                        <a:pt x="11238" y="12406"/>
                        <a:pt x="12139" y="11978"/>
                      </a:cubicBezTo>
                      <a:lnTo>
                        <a:pt x="20594" y="7025"/>
                      </a:lnTo>
                      <a:cubicBezTo>
                        <a:pt x="21354" y="6549"/>
                        <a:pt x="21449" y="5882"/>
                        <a:pt x="20594" y="5406"/>
                      </a:cubicBezTo>
                      <a:lnTo>
                        <a:pt x="11759" y="357"/>
                      </a:lnTo>
                      <a:cubicBezTo>
                        <a:pt x="10868" y="-119"/>
                        <a:pt x="9800" y="-119"/>
                        <a:pt x="8909" y="357"/>
                      </a:cubicBezTo>
                      <a:lnTo>
                        <a:pt x="549" y="5215"/>
                      </a:lnTo>
                      <a:cubicBezTo>
                        <a:pt x="-116" y="5691"/>
                        <a:pt x="-211" y="6453"/>
                        <a:pt x="454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1" name="Google Shape;681;p17"/>
                <p:cNvSpPr/>
                <p:nvPr/>
              </p:nvSpPr>
              <p:spPr>
                <a:xfrm>
                  <a:off x="4726002" y="5228867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34"/>
                      </a:moveTo>
                      <a:lnTo>
                        <a:pt x="9370" y="11978"/>
                      </a:lnTo>
                      <a:cubicBezTo>
                        <a:pt x="10239" y="12406"/>
                        <a:pt x="11256" y="12406"/>
                        <a:pt x="12125" y="11978"/>
                      </a:cubicBezTo>
                      <a:lnTo>
                        <a:pt x="20581" y="7120"/>
                      </a:lnTo>
                      <a:cubicBezTo>
                        <a:pt x="21436" y="6548"/>
                        <a:pt x="21531" y="5881"/>
                        <a:pt x="20581" y="5405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2" name="Google Shape;682;p17"/>
                <p:cNvSpPr/>
                <p:nvPr/>
              </p:nvSpPr>
              <p:spPr>
                <a:xfrm>
                  <a:off x="4713712" y="5221628"/>
                  <a:ext cx="2078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81" h="12299" extrusionOk="0">
                      <a:moveTo>
                        <a:pt x="0" y="6834"/>
                      </a:moveTo>
                      <a:lnTo>
                        <a:pt x="8835" y="11978"/>
                      </a:lnTo>
                      <a:cubicBezTo>
                        <a:pt x="9737" y="12406"/>
                        <a:pt x="10784" y="12406"/>
                        <a:pt x="11685" y="11978"/>
                      </a:cubicBezTo>
                      <a:lnTo>
                        <a:pt x="20141" y="7120"/>
                      </a:lnTo>
                      <a:cubicBezTo>
                        <a:pt x="20996" y="6644"/>
                        <a:pt x="20996" y="5882"/>
                        <a:pt x="20141" y="5501"/>
                      </a:cubicBezTo>
                      <a:lnTo>
                        <a:pt x="11305" y="357"/>
                      </a:lnTo>
                      <a:cubicBezTo>
                        <a:pt x="10414" y="-119"/>
                        <a:pt x="9346" y="-119"/>
                        <a:pt x="8455" y="357"/>
                      </a:cubicBezTo>
                      <a:lnTo>
                        <a:pt x="95" y="5215"/>
                      </a:lnTo>
                      <a:cubicBezTo>
                        <a:pt x="0" y="5691"/>
                        <a:pt x="0" y="6453"/>
                        <a:pt x="0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3" name="Google Shape;683;p17"/>
                <p:cNvSpPr/>
                <p:nvPr/>
              </p:nvSpPr>
              <p:spPr>
                <a:xfrm>
                  <a:off x="4701016" y="5214425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61" y="12418"/>
                        <a:pt x="11329" y="12418"/>
                        <a:pt x="12220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76" y="-107"/>
                        <a:pt x="9859" y="-107"/>
                        <a:pt x="8990" y="322"/>
                      </a:cubicBezTo>
                      <a:lnTo>
                        <a:pt x="535" y="5179"/>
                      </a:lnTo>
                      <a:cubicBezTo>
                        <a:pt x="-130" y="5274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4" name="Google Shape;684;p17"/>
                <p:cNvSpPr/>
                <p:nvPr/>
              </p:nvSpPr>
              <p:spPr>
                <a:xfrm>
                  <a:off x="4688557" y="5207186"/>
                  <a:ext cx="21271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71" h="12299" extrusionOk="0">
                      <a:moveTo>
                        <a:pt x="454" y="6894"/>
                      </a:moveTo>
                      <a:lnTo>
                        <a:pt x="9289" y="11942"/>
                      </a:lnTo>
                      <a:cubicBezTo>
                        <a:pt x="10180" y="12418"/>
                        <a:pt x="11248" y="12418"/>
                        <a:pt x="12139" y="11942"/>
                      </a:cubicBezTo>
                      <a:lnTo>
                        <a:pt x="20594" y="7084"/>
                      </a:lnTo>
                      <a:cubicBezTo>
                        <a:pt x="21449" y="6608"/>
                        <a:pt x="21544" y="5846"/>
                        <a:pt x="20594" y="5465"/>
                      </a:cubicBezTo>
                      <a:lnTo>
                        <a:pt x="11759" y="322"/>
                      </a:lnTo>
                      <a:cubicBezTo>
                        <a:pt x="10858" y="-107"/>
                        <a:pt x="9811" y="-107"/>
                        <a:pt x="8909" y="322"/>
                      </a:cubicBezTo>
                      <a:lnTo>
                        <a:pt x="549" y="5274"/>
                      </a:lnTo>
                      <a:cubicBezTo>
                        <a:pt x="-116" y="5751"/>
                        <a:pt x="-211" y="6417"/>
                        <a:pt x="454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5" name="Google Shape;685;p17"/>
                <p:cNvSpPr/>
                <p:nvPr/>
              </p:nvSpPr>
              <p:spPr>
                <a:xfrm>
                  <a:off x="4675924" y="5199947"/>
                  <a:ext cx="2136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364" h="12299" extrusionOk="0">
                      <a:moveTo>
                        <a:pt x="641" y="6894"/>
                      </a:moveTo>
                      <a:lnTo>
                        <a:pt x="9477" y="11942"/>
                      </a:lnTo>
                      <a:cubicBezTo>
                        <a:pt x="10368" y="12418"/>
                        <a:pt x="11435" y="12418"/>
                        <a:pt x="12327" y="11942"/>
                      </a:cubicBezTo>
                      <a:lnTo>
                        <a:pt x="20687" y="7084"/>
                      </a:lnTo>
                      <a:cubicBezTo>
                        <a:pt x="21542" y="6608"/>
                        <a:pt x="21637" y="5846"/>
                        <a:pt x="20687" y="5465"/>
                      </a:cubicBezTo>
                      <a:lnTo>
                        <a:pt x="11852" y="321"/>
                      </a:lnTo>
                      <a:cubicBezTo>
                        <a:pt x="10982" y="-107"/>
                        <a:pt x="9966" y="-107"/>
                        <a:pt x="9096" y="321"/>
                      </a:cubicBezTo>
                      <a:lnTo>
                        <a:pt x="641" y="5275"/>
                      </a:lnTo>
                      <a:cubicBezTo>
                        <a:pt x="-214" y="5751"/>
                        <a:pt x="-214" y="6417"/>
                        <a:pt x="641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6" name="Google Shape;686;p17"/>
                <p:cNvSpPr/>
                <p:nvPr/>
              </p:nvSpPr>
              <p:spPr>
                <a:xfrm>
                  <a:off x="4663585" y="5192708"/>
                  <a:ext cx="21257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99" extrusionOk="0">
                      <a:moveTo>
                        <a:pt x="535" y="6894"/>
                      </a:moveTo>
                      <a:lnTo>
                        <a:pt x="9370" y="11942"/>
                      </a:lnTo>
                      <a:cubicBezTo>
                        <a:pt x="10227" y="12418"/>
                        <a:pt x="11268" y="12418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7084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274"/>
                      </a:lnTo>
                      <a:cubicBezTo>
                        <a:pt x="-130" y="5751"/>
                        <a:pt x="-225" y="6417"/>
                        <a:pt x="53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7" name="Google Shape;687;p17"/>
                <p:cNvSpPr/>
                <p:nvPr/>
              </p:nvSpPr>
              <p:spPr>
                <a:xfrm>
                  <a:off x="4651034" y="5185529"/>
                  <a:ext cx="21269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69" h="12299" extrusionOk="0">
                      <a:moveTo>
                        <a:pt x="546" y="6834"/>
                      </a:moveTo>
                      <a:lnTo>
                        <a:pt x="9381" y="11978"/>
                      </a:lnTo>
                      <a:cubicBezTo>
                        <a:pt x="10283" y="12406"/>
                        <a:pt x="11330" y="12406"/>
                        <a:pt x="12232" y="11978"/>
                      </a:cubicBezTo>
                      <a:lnTo>
                        <a:pt x="20592" y="7120"/>
                      </a:lnTo>
                      <a:cubicBezTo>
                        <a:pt x="21447" y="6644"/>
                        <a:pt x="21542" y="5882"/>
                        <a:pt x="20592" y="5501"/>
                      </a:cubicBezTo>
                      <a:lnTo>
                        <a:pt x="11757" y="357"/>
                      </a:lnTo>
                      <a:cubicBezTo>
                        <a:pt x="10865" y="-119"/>
                        <a:pt x="9798" y="-119"/>
                        <a:pt x="8906" y="357"/>
                      </a:cubicBezTo>
                      <a:lnTo>
                        <a:pt x="451" y="5215"/>
                      </a:lnTo>
                      <a:cubicBezTo>
                        <a:pt x="-119" y="5596"/>
                        <a:pt x="-214" y="6358"/>
                        <a:pt x="546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8" name="Google Shape;688;p17"/>
                <p:cNvSpPr/>
                <p:nvPr/>
              </p:nvSpPr>
              <p:spPr>
                <a:xfrm>
                  <a:off x="4638600" y="5178325"/>
                  <a:ext cx="21257" cy="122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7" h="12263" extrusionOk="0">
                      <a:moveTo>
                        <a:pt x="535" y="6798"/>
                      </a:moveTo>
                      <a:lnTo>
                        <a:pt x="9370" y="11942"/>
                      </a:lnTo>
                      <a:cubicBezTo>
                        <a:pt x="10240" y="12371"/>
                        <a:pt x="11256" y="12371"/>
                        <a:pt x="12125" y="11942"/>
                      </a:cubicBezTo>
                      <a:lnTo>
                        <a:pt x="20581" y="7084"/>
                      </a:lnTo>
                      <a:cubicBezTo>
                        <a:pt x="21436" y="6608"/>
                        <a:pt x="21531" y="5846"/>
                        <a:pt x="20581" y="5465"/>
                      </a:cubicBezTo>
                      <a:lnTo>
                        <a:pt x="11745" y="322"/>
                      </a:lnTo>
                      <a:cubicBezTo>
                        <a:pt x="10844" y="-107"/>
                        <a:pt x="9797" y="-107"/>
                        <a:pt x="8895" y="322"/>
                      </a:cubicBezTo>
                      <a:lnTo>
                        <a:pt x="535" y="5179"/>
                      </a:lnTo>
                      <a:cubicBezTo>
                        <a:pt x="-130" y="5656"/>
                        <a:pt x="-225" y="6417"/>
                        <a:pt x="535" y="6798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89" name="Google Shape;689;p17"/>
                <p:cNvSpPr/>
                <p:nvPr/>
              </p:nvSpPr>
              <p:spPr>
                <a:xfrm>
                  <a:off x="4626083" y="5171051"/>
                  <a:ext cx="21234" cy="122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34" h="12299" extrusionOk="0">
                      <a:moveTo>
                        <a:pt x="511" y="6834"/>
                      </a:moveTo>
                      <a:lnTo>
                        <a:pt x="9347" y="11978"/>
                      </a:lnTo>
                      <a:cubicBezTo>
                        <a:pt x="10248" y="12406"/>
                        <a:pt x="11295" y="12406"/>
                        <a:pt x="12197" y="11978"/>
                      </a:cubicBezTo>
                      <a:lnTo>
                        <a:pt x="20557" y="7025"/>
                      </a:lnTo>
                      <a:cubicBezTo>
                        <a:pt x="21412" y="6548"/>
                        <a:pt x="21507" y="5882"/>
                        <a:pt x="20557" y="5405"/>
                      </a:cubicBezTo>
                      <a:lnTo>
                        <a:pt x="11722" y="357"/>
                      </a:lnTo>
                      <a:cubicBezTo>
                        <a:pt x="10831" y="-119"/>
                        <a:pt x="9763" y="-119"/>
                        <a:pt x="8872" y="357"/>
                      </a:cubicBezTo>
                      <a:lnTo>
                        <a:pt x="416" y="5215"/>
                      </a:lnTo>
                      <a:cubicBezTo>
                        <a:pt x="-154" y="5691"/>
                        <a:pt x="-154" y="6453"/>
                        <a:pt x="511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0" name="Google Shape;690;p17"/>
                <p:cNvSpPr/>
                <p:nvPr/>
              </p:nvSpPr>
              <p:spPr>
                <a:xfrm>
                  <a:off x="4598129" y="5154858"/>
                  <a:ext cx="36743" cy="212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743" h="21252" extrusionOk="0">
                      <a:moveTo>
                        <a:pt x="535" y="6834"/>
                      </a:moveTo>
                      <a:lnTo>
                        <a:pt x="24856" y="20931"/>
                      </a:lnTo>
                      <a:cubicBezTo>
                        <a:pt x="25725" y="21360"/>
                        <a:pt x="26741" y="21360"/>
                        <a:pt x="27611" y="20931"/>
                      </a:cubicBezTo>
                      <a:lnTo>
                        <a:pt x="36066" y="15978"/>
                      </a:lnTo>
                      <a:cubicBezTo>
                        <a:pt x="36921" y="15502"/>
                        <a:pt x="37016" y="14835"/>
                        <a:pt x="36066" y="14359"/>
                      </a:cubicBezTo>
                      <a:lnTo>
                        <a:pt x="11745" y="357"/>
                      </a:lnTo>
                      <a:cubicBezTo>
                        <a:pt x="10888" y="-119"/>
                        <a:pt x="9847" y="-119"/>
                        <a:pt x="8990" y="357"/>
                      </a:cubicBezTo>
                      <a:lnTo>
                        <a:pt x="535" y="5215"/>
                      </a:lnTo>
                      <a:cubicBezTo>
                        <a:pt x="-130" y="5691"/>
                        <a:pt x="-225" y="6453"/>
                        <a:pt x="535" y="683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691" name="Google Shape;691;p17"/>
                <p:cNvSpPr/>
                <p:nvPr/>
              </p:nvSpPr>
              <p:spPr>
                <a:xfrm>
                  <a:off x="4763493" y="5250906"/>
                  <a:ext cx="24428" cy="142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428" h="14204" extrusionOk="0">
                      <a:moveTo>
                        <a:pt x="475" y="6894"/>
                      </a:moveTo>
                      <a:lnTo>
                        <a:pt x="12540" y="13847"/>
                      </a:lnTo>
                      <a:cubicBezTo>
                        <a:pt x="13431" y="14323"/>
                        <a:pt x="14499" y="14323"/>
                        <a:pt x="15390" y="13847"/>
                      </a:cubicBezTo>
                      <a:lnTo>
                        <a:pt x="23751" y="8989"/>
                      </a:lnTo>
                      <a:cubicBezTo>
                        <a:pt x="24606" y="8513"/>
                        <a:pt x="24701" y="7751"/>
                        <a:pt x="23751" y="7370"/>
                      </a:cubicBezTo>
                      <a:lnTo>
                        <a:pt x="11685" y="321"/>
                      </a:lnTo>
                      <a:cubicBezTo>
                        <a:pt x="10784" y="-107"/>
                        <a:pt x="9737" y="-107"/>
                        <a:pt x="8835" y="321"/>
                      </a:cubicBezTo>
                      <a:lnTo>
                        <a:pt x="380" y="5179"/>
                      </a:lnTo>
                      <a:cubicBezTo>
                        <a:pt x="-95" y="5370"/>
                        <a:pt x="-190" y="6132"/>
                        <a:pt x="475" y="6894"/>
                      </a:cubicBezTo>
                      <a:close/>
                    </a:path>
                  </a:pathLst>
                </a:custGeom>
                <a:solidFill>
                  <a:srgbClr val="3A2C6D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692" name="Google Shape;692;p17"/>
              <p:cNvGrpSpPr/>
              <p:nvPr/>
            </p:nvGrpSpPr>
            <p:grpSpPr>
              <a:xfrm>
                <a:off x="4655095" y="4952197"/>
                <a:ext cx="207390" cy="280361"/>
                <a:chOff x="4655095" y="4952197"/>
                <a:chExt cx="207390" cy="280361"/>
              </a:xfrm>
            </p:grpSpPr>
            <p:grpSp>
              <p:nvGrpSpPr>
                <p:cNvPr id="693" name="Google Shape;693;p17"/>
                <p:cNvGrpSpPr/>
                <p:nvPr/>
              </p:nvGrpSpPr>
              <p:grpSpPr>
                <a:xfrm>
                  <a:off x="4655095" y="4952197"/>
                  <a:ext cx="207390" cy="280361"/>
                  <a:chOff x="4655095" y="4952197"/>
                  <a:chExt cx="207390" cy="280361"/>
                </a:xfrm>
              </p:grpSpPr>
              <p:sp>
                <p:nvSpPr>
                  <p:cNvPr id="694" name="Google Shape;694;p17"/>
                  <p:cNvSpPr/>
                  <p:nvPr/>
                </p:nvSpPr>
                <p:spPr>
                  <a:xfrm>
                    <a:off x="4655095" y="4952197"/>
                    <a:ext cx="207390" cy="2803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7390" h="280361" extrusionOk="0">
                        <a:moveTo>
                          <a:pt x="200455" y="280361"/>
                        </a:moveTo>
                        <a:lnTo>
                          <a:pt x="200455" y="280361"/>
                        </a:lnTo>
                        <a:lnTo>
                          <a:pt x="0" y="164251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4734" y="110530"/>
                          <a:pt x="207375" y="115102"/>
                          <a:pt x="207391" y="120055"/>
                        </a:cubicBezTo>
                        <a:lnTo>
                          <a:pt x="207391" y="268360"/>
                        </a:lnTo>
                        <a:cubicBezTo>
                          <a:pt x="206156" y="275980"/>
                          <a:pt x="204731" y="277885"/>
                          <a:pt x="200455" y="280361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5" name="Google Shape;695;p17"/>
                  <p:cNvSpPr/>
                  <p:nvPr/>
                </p:nvSpPr>
                <p:spPr>
                  <a:xfrm>
                    <a:off x="4655095" y="4952197"/>
                    <a:ext cx="205775" cy="1271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5775" h="127104" extrusionOk="0">
                        <a:moveTo>
                          <a:pt x="182120" y="127104"/>
                        </a:moveTo>
                        <a:lnTo>
                          <a:pt x="0" y="11470"/>
                        </a:lnTo>
                        <a:lnTo>
                          <a:pt x="0" y="6232"/>
                        </a:lnTo>
                        <a:lnTo>
                          <a:pt x="1520" y="2612"/>
                        </a:lnTo>
                        <a:lnTo>
                          <a:pt x="3230" y="1850"/>
                        </a:lnTo>
                        <a:cubicBezTo>
                          <a:pt x="7492" y="-617"/>
                          <a:pt x="12744" y="-617"/>
                          <a:pt x="17005" y="1850"/>
                        </a:cubicBezTo>
                        <a:lnTo>
                          <a:pt x="200455" y="108054"/>
                        </a:lnTo>
                        <a:cubicBezTo>
                          <a:pt x="202698" y="109330"/>
                          <a:pt x="204541" y="111216"/>
                          <a:pt x="205776" y="113483"/>
                        </a:cubicBezTo>
                        <a:close/>
                      </a:path>
                    </a:pathLst>
                  </a:custGeom>
                  <a:solidFill>
                    <a:srgbClr val="E5E5E5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6" name="Google Shape;696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DCEEFF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7" name="Google Shape;697;p17"/>
                  <p:cNvSpPr/>
                  <p:nvPr/>
                </p:nvSpPr>
                <p:spPr>
                  <a:xfrm>
                    <a:off x="4655095" y="4954417"/>
                    <a:ext cx="200455" cy="2781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278140" extrusionOk="0">
                        <a:moveTo>
                          <a:pt x="4655" y="392"/>
                        </a:moveTo>
                        <a:lnTo>
                          <a:pt x="197130" y="111834"/>
                        </a:lnTo>
                        <a:cubicBezTo>
                          <a:pt x="199185" y="113044"/>
                          <a:pt x="200449" y="115254"/>
                          <a:pt x="200455" y="117645"/>
                        </a:cubicBezTo>
                        <a:lnTo>
                          <a:pt x="200455" y="278141"/>
                        </a:lnTo>
                        <a:lnTo>
                          <a:pt x="0" y="162031"/>
                        </a:lnTo>
                        <a:lnTo>
                          <a:pt x="0" y="3059"/>
                        </a:lnTo>
                        <a:cubicBezTo>
                          <a:pt x="45" y="1325"/>
                          <a:pt x="1485" y="-46"/>
                          <a:pt x="3215" y="1"/>
                        </a:cubicBezTo>
                        <a:cubicBezTo>
                          <a:pt x="3720" y="11"/>
                          <a:pt x="4213" y="144"/>
                          <a:pt x="4655" y="392"/>
                        </a:cubicBezTo>
                        <a:close/>
                      </a:path>
                    </a:pathLst>
                  </a:custGeom>
                  <a:solidFill>
                    <a:srgbClr val="F4F4F4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698" name="Google Shape;698;p17"/>
                  <p:cNvSpPr/>
                  <p:nvPr/>
                </p:nvSpPr>
                <p:spPr>
                  <a:xfrm>
                    <a:off x="4655095" y="5110733"/>
                    <a:ext cx="200455" cy="121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455" h="121824" extrusionOk="0">
                        <a:moveTo>
                          <a:pt x="200455" y="121825"/>
                        </a:moveTo>
                        <a:lnTo>
                          <a:pt x="200455" y="116014"/>
                        </a:lnTo>
                        <a:lnTo>
                          <a:pt x="0" y="0"/>
                        </a:lnTo>
                        <a:lnTo>
                          <a:pt x="0" y="5715"/>
                        </a:lnTo>
                        <a:lnTo>
                          <a:pt x="200455" y="121825"/>
                        </a:lnTo>
                        <a:close/>
                      </a:path>
                    </a:pathLst>
                  </a:custGeom>
                  <a:solidFill>
                    <a:srgbClr val="DBDBDB"/>
                  </a:solidFill>
                  <a:ln>
                    <a:noFill/>
                  </a:ln>
                </p:spPr>
                <p:txBody>
                  <a:bodyPr spcFirstLastPara="1" wrap="square" lIns="91425" tIns="45700" rIns="91425" bIns="45700" anchor="ctr" anchorCtr="0">
                    <a:noAutofit/>
                  </a:bodyPr>
                  <a:lstStyle/>
                  <a:p>
                    <a:pPr marL="0" marR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699" name="Google Shape;699;p17"/>
                <p:cNvSpPr/>
                <p:nvPr/>
              </p:nvSpPr>
              <p:spPr>
                <a:xfrm>
                  <a:off x="4660320" y="4963096"/>
                  <a:ext cx="2375" cy="144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5" h="144970" extrusionOk="0">
                      <a:moveTo>
                        <a:pt x="0" y="144971"/>
                      </a:moveTo>
                      <a:lnTo>
                        <a:pt x="0" y="0"/>
                      </a:lnTo>
                      <a:lnTo>
                        <a:pt x="2375" y="1429"/>
                      </a:lnTo>
                      <a:lnTo>
                        <a:pt x="2375" y="143732"/>
                      </a:lnTo>
                      <a:lnTo>
                        <a:pt x="0" y="14497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0" name="Google Shape;700;p17"/>
                <p:cNvSpPr/>
                <p:nvPr/>
              </p:nvSpPr>
              <p:spPr>
                <a:xfrm>
                  <a:off x="4662695" y="4964525"/>
                  <a:ext cx="186490" cy="249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6490" h="249936" extrusionOk="0">
                      <a:moveTo>
                        <a:pt x="0" y="0"/>
                      </a:moveTo>
                      <a:lnTo>
                        <a:pt x="0" y="142304"/>
                      </a:lnTo>
                      <a:lnTo>
                        <a:pt x="186490" y="249936"/>
                      </a:lnTo>
                      <a:lnTo>
                        <a:pt x="186490" y="107918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701" name="Google Shape;701;p17"/>
                <p:cNvSpPr/>
                <p:nvPr/>
              </p:nvSpPr>
              <p:spPr>
                <a:xfrm>
                  <a:off x="4660320" y="5106828"/>
                  <a:ext cx="188865" cy="110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65" h="110490" extrusionOk="0">
                      <a:moveTo>
                        <a:pt x="0" y="1238"/>
                      </a:moveTo>
                      <a:lnTo>
                        <a:pt x="188865" y="110490"/>
                      </a:lnTo>
                      <a:lnTo>
                        <a:pt x="188865" y="107633"/>
                      </a:lnTo>
                      <a:lnTo>
                        <a:pt x="2375" y="0"/>
                      </a:lnTo>
                      <a:lnTo>
                        <a:pt x="0" y="1238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45700" rIns="91425" bIns="45700" anchor="ctr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  <p:sp>
          <p:nvSpPr>
            <p:cNvPr id="702" name="Google Shape;702;p17"/>
            <p:cNvSpPr/>
            <p:nvPr/>
          </p:nvSpPr>
          <p:spPr>
            <a:xfrm>
              <a:off x="2270876" y="3943763"/>
              <a:ext cx="260754" cy="432930"/>
            </a:xfrm>
            <a:custGeom>
              <a:avLst/>
              <a:gdLst/>
              <a:ahLst/>
              <a:cxnLst/>
              <a:rect l="l" t="t" r="r" b="b"/>
              <a:pathLst>
                <a:path w="260754" h="432930" extrusionOk="0">
                  <a:moveTo>
                    <a:pt x="89949" y="4025"/>
                  </a:moveTo>
                  <a:cubicBezTo>
                    <a:pt x="85198" y="15931"/>
                    <a:pt x="97264" y="30504"/>
                    <a:pt x="129565" y="40696"/>
                  </a:cubicBezTo>
                  <a:cubicBezTo>
                    <a:pt x="161866" y="50888"/>
                    <a:pt x="164811" y="37839"/>
                    <a:pt x="164811" y="37839"/>
                  </a:cubicBezTo>
                  <a:cubicBezTo>
                    <a:pt x="186348" y="47478"/>
                    <a:pt x="207342" y="58289"/>
                    <a:pt x="227702" y="70224"/>
                  </a:cubicBezTo>
                  <a:cubicBezTo>
                    <a:pt x="246703" y="83844"/>
                    <a:pt x="255633" y="123183"/>
                    <a:pt x="258293" y="189667"/>
                  </a:cubicBezTo>
                  <a:cubicBezTo>
                    <a:pt x="261333" y="266534"/>
                    <a:pt x="261523" y="380167"/>
                    <a:pt x="259053" y="400265"/>
                  </a:cubicBezTo>
                  <a:cubicBezTo>
                    <a:pt x="259053" y="400265"/>
                    <a:pt x="222762" y="436460"/>
                    <a:pt x="176401" y="432650"/>
                  </a:cubicBezTo>
                  <a:cubicBezTo>
                    <a:pt x="130040" y="428840"/>
                    <a:pt x="51948" y="387692"/>
                    <a:pt x="32947" y="355878"/>
                  </a:cubicBezTo>
                  <a:cubicBezTo>
                    <a:pt x="33517" y="288441"/>
                    <a:pt x="41307" y="277488"/>
                    <a:pt x="30477" y="238626"/>
                  </a:cubicBezTo>
                  <a:cubicBezTo>
                    <a:pt x="5586" y="149757"/>
                    <a:pt x="-7524" y="113372"/>
                    <a:pt x="4541" y="54317"/>
                  </a:cubicBezTo>
                  <a:cubicBezTo>
                    <a:pt x="14517" y="5644"/>
                    <a:pt x="28482" y="-452"/>
                    <a:pt x="47672" y="24"/>
                  </a:cubicBezTo>
                  <a:cubicBezTo>
                    <a:pt x="61825" y="605"/>
                    <a:pt x="75937" y="1939"/>
                    <a:pt x="89949" y="4025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2458935" y="4016678"/>
              <a:ext cx="330765" cy="258321"/>
            </a:xfrm>
            <a:custGeom>
              <a:avLst/>
              <a:gdLst/>
              <a:ahLst/>
              <a:cxnLst/>
              <a:rect l="l" t="t" r="r" b="b"/>
              <a:pathLst>
                <a:path w="330765" h="258321" extrusionOk="0">
                  <a:moveTo>
                    <a:pt x="146521" y="199144"/>
                  </a:moveTo>
                  <a:cubicBezTo>
                    <a:pt x="108520" y="208669"/>
                    <a:pt x="99495" y="184666"/>
                    <a:pt x="94460" y="164759"/>
                  </a:cubicBezTo>
                  <a:cubicBezTo>
                    <a:pt x="82394" y="116467"/>
                    <a:pt x="75459" y="72938"/>
                    <a:pt x="66814" y="45506"/>
                  </a:cubicBezTo>
                  <a:cubicBezTo>
                    <a:pt x="56174" y="13216"/>
                    <a:pt x="45058" y="8073"/>
                    <a:pt x="29383" y="1786"/>
                  </a:cubicBezTo>
                  <a:cubicBezTo>
                    <a:pt x="11047" y="-5643"/>
                    <a:pt x="-4818" y="9977"/>
                    <a:pt x="1357" y="51031"/>
                  </a:cubicBezTo>
                  <a:cubicBezTo>
                    <a:pt x="8834" y="98770"/>
                    <a:pt x="20501" y="145747"/>
                    <a:pt x="36223" y="191429"/>
                  </a:cubicBezTo>
                  <a:cubicBezTo>
                    <a:pt x="40973" y="206478"/>
                    <a:pt x="51614" y="233148"/>
                    <a:pt x="67479" y="246102"/>
                  </a:cubicBezTo>
                  <a:cubicBezTo>
                    <a:pt x="87144" y="262009"/>
                    <a:pt x="116690" y="261342"/>
                    <a:pt x="161437" y="250103"/>
                  </a:cubicBezTo>
                  <a:cubicBezTo>
                    <a:pt x="180437" y="245340"/>
                    <a:pt x="201528" y="233910"/>
                    <a:pt x="237439" y="217051"/>
                  </a:cubicBezTo>
                  <a:cubicBezTo>
                    <a:pt x="246939" y="212479"/>
                    <a:pt x="254634" y="209526"/>
                    <a:pt x="273255" y="200763"/>
                  </a:cubicBezTo>
                  <a:cubicBezTo>
                    <a:pt x="291856" y="192334"/>
                    <a:pt x="308153" y="179523"/>
                    <a:pt x="320756" y="163425"/>
                  </a:cubicBezTo>
                  <a:cubicBezTo>
                    <a:pt x="330256" y="149328"/>
                    <a:pt x="331776" y="142661"/>
                    <a:pt x="330256" y="139423"/>
                  </a:cubicBezTo>
                  <a:cubicBezTo>
                    <a:pt x="328736" y="136184"/>
                    <a:pt x="323321" y="136279"/>
                    <a:pt x="318096" y="142185"/>
                  </a:cubicBezTo>
                  <a:cubicBezTo>
                    <a:pt x="310637" y="152300"/>
                    <a:pt x="301357" y="160920"/>
                    <a:pt x="290735" y="167616"/>
                  </a:cubicBezTo>
                  <a:cubicBezTo>
                    <a:pt x="290735" y="167616"/>
                    <a:pt x="302800" y="155139"/>
                    <a:pt x="309261" y="147042"/>
                  </a:cubicBezTo>
                  <a:cubicBezTo>
                    <a:pt x="315140" y="139908"/>
                    <a:pt x="320001" y="131993"/>
                    <a:pt x="323701" y="123516"/>
                  </a:cubicBezTo>
                  <a:cubicBezTo>
                    <a:pt x="327121" y="115229"/>
                    <a:pt x="319996" y="103989"/>
                    <a:pt x="314201" y="109895"/>
                  </a:cubicBezTo>
                  <a:cubicBezTo>
                    <a:pt x="308406" y="115800"/>
                    <a:pt x="306221" y="121801"/>
                    <a:pt x="296340" y="133612"/>
                  </a:cubicBezTo>
                  <a:cubicBezTo>
                    <a:pt x="291172" y="139918"/>
                    <a:pt x="285271" y="145576"/>
                    <a:pt x="278765" y="150471"/>
                  </a:cubicBezTo>
                  <a:cubicBezTo>
                    <a:pt x="284870" y="142194"/>
                    <a:pt x="290302" y="133431"/>
                    <a:pt x="295010" y="124277"/>
                  </a:cubicBezTo>
                  <a:cubicBezTo>
                    <a:pt x="299192" y="117096"/>
                    <a:pt x="301237" y="108866"/>
                    <a:pt x="300900" y="100560"/>
                  </a:cubicBezTo>
                  <a:cubicBezTo>
                    <a:pt x="300900" y="96274"/>
                    <a:pt x="294535" y="91035"/>
                    <a:pt x="288835" y="99322"/>
                  </a:cubicBezTo>
                  <a:cubicBezTo>
                    <a:pt x="283306" y="110552"/>
                    <a:pt x="276448" y="121077"/>
                    <a:pt x="268409" y="130659"/>
                  </a:cubicBezTo>
                  <a:cubicBezTo>
                    <a:pt x="259669" y="139708"/>
                    <a:pt x="252354" y="144852"/>
                    <a:pt x="252069" y="142375"/>
                  </a:cubicBezTo>
                  <a:cubicBezTo>
                    <a:pt x="251784" y="139899"/>
                    <a:pt x="257389" y="134946"/>
                    <a:pt x="260429" y="124373"/>
                  </a:cubicBezTo>
                  <a:cubicBezTo>
                    <a:pt x="263469" y="113800"/>
                    <a:pt x="260429" y="102656"/>
                    <a:pt x="254634" y="101513"/>
                  </a:cubicBezTo>
                  <a:cubicBezTo>
                    <a:pt x="248839" y="100370"/>
                    <a:pt x="249979" y="100560"/>
                    <a:pt x="245134" y="110466"/>
                  </a:cubicBezTo>
                  <a:cubicBezTo>
                    <a:pt x="238797" y="120601"/>
                    <a:pt x="233117" y="131126"/>
                    <a:pt x="228128" y="141994"/>
                  </a:cubicBezTo>
                  <a:cubicBezTo>
                    <a:pt x="225144" y="152138"/>
                    <a:pt x="219767" y="161416"/>
                    <a:pt x="212453" y="169045"/>
                  </a:cubicBezTo>
                  <a:cubicBezTo>
                    <a:pt x="203428" y="178951"/>
                    <a:pt x="182717" y="190000"/>
                    <a:pt x="146521" y="199144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2447141" y="4011203"/>
              <a:ext cx="100743" cy="148055"/>
            </a:xfrm>
            <a:custGeom>
              <a:avLst/>
              <a:gdLst/>
              <a:ahLst/>
              <a:cxnLst/>
              <a:rect l="l" t="t" r="r" b="b"/>
              <a:pathLst>
                <a:path w="100743" h="148055" extrusionOk="0">
                  <a:moveTo>
                    <a:pt x="27117" y="689"/>
                  </a:moveTo>
                  <a:cubicBezTo>
                    <a:pt x="52482" y="-3121"/>
                    <a:pt x="70438" y="8404"/>
                    <a:pt x="81743" y="46981"/>
                  </a:cubicBezTo>
                  <a:cubicBezTo>
                    <a:pt x="93049" y="85557"/>
                    <a:pt x="100744" y="117370"/>
                    <a:pt x="100744" y="117370"/>
                  </a:cubicBezTo>
                  <a:cubicBezTo>
                    <a:pt x="90684" y="132001"/>
                    <a:pt x="75423" y="142231"/>
                    <a:pt x="58088" y="145945"/>
                  </a:cubicBezTo>
                  <a:cubicBezTo>
                    <a:pt x="27687" y="153375"/>
                    <a:pt x="16761" y="138801"/>
                    <a:pt x="16761" y="138801"/>
                  </a:cubicBezTo>
                  <a:cubicBezTo>
                    <a:pt x="16761" y="138801"/>
                    <a:pt x="8306" y="98320"/>
                    <a:pt x="3081" y="70793"/>
                  </a:cubicBezTo>
                  <a:cubicBezTo>
                    <a:pt x="-2144" y="43266"/>
                    <a:pt x="-4329" y="5356"/>
                    <a:pt x="27117" y="689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2331622" y="3739152"/>
              <a:ext cx="164429" cy="181621"/>
            </a:xfrm>
            <a:custGeom>
              <a:avLst/>
              <a:gdLst/>
              <a:ahLst/>
              <a:cxnLst/>
              <a:rect l="l" t="t" r="r" b="b"/>
              <a:pathLst>
                <a:path w="164429" h="181621" extrusionOk="0">
                  <a:moveTo>
                    <a:pt x="155175" y="75001"/>
                  </a:moveTo>
                  <a:cubicBezTo>
                    <a:pt x="155175" y="75001"/>
                    <a:pt x="195362" y="13755"/>
                    <a:pt x="108244" y="1277"/>
                  </a:cubicBezTo>
                  <a:cubicBezTo>
                    <a:pt x="45447" y="-7771"/>
                    <a:pt x="5166" y="32710"/>
                    <a:pt x="511" y="76620"/>
                  </a:cubicBezTo>
                  <a:cubicBezTo>
                    <a:pt x="-3954" y="118530"/>
                    <a:pt x="21792" y="162345"/>
                    <a:pt x="40412" y="179300"/>
                  </a:cubicBezTo>
                  <a:cubicBezTo>
                    <a:pt x="58682" y="183929"/>
                    <a:pt x="78014" y="181586"/>
                    <a:pt x="94659" y="172727"/>
                  </a:cubicBezTo>
                  <a:cubicBezTo>
                    <a:pt x="95657" y="161326"/>
                    <a:pt x="96038" y="149877"/>
                    <a:pt x="95799" y="138437"/>
                  </a:cubicBezTo>
                  <a:cubicBezTo>
                    <a:pt x="95799" y="138437"/>
                    <a:pt x="65208" y="73858"/>
                    <a:pt x="155175" y="7500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2515394" y="4404988"/>
              <a:ext cx="145638" cy="201549"/>
            </a:xfrm>
            <a:custGeom>
              <a:avLst/>
              <a:gdLst/>
              <a:ahLst/>
              <a:cxnLst/>
              <a:rect l="l" t="t" r="r" b="b"/>
              <a:pathLst>
                <a:path w="145638" h="201549" extrusionOk="0">
                  <a:moveTo>
                    <a:pt x="145639" y="183928"/>
                  </a:moveTo>
                  <a:lnTo>
                    <a:pt x="145639" y="0"/>
                  </a:lnTo>
                  <a:lnTo>
                    <a:pt x="0" y="85249"/>
                  </a:lnTo>
                  <a:lnTo>
                    <a:pt x="56052" y="201549"/>
                  </a:lnTo>
                  <a:lnTo>
                    <a:pt x="145639" y="183928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2565555" y="4383081"/>
              <a:ext cx="95477" cy="55816"/>
            </a:xfrm>
            <a:custGeom>
              <a:avLst/>
              <a:gdLst/>
              <a:ahLst/>
              <a:cxnLst/>
              <a:rect l="l" t="t" r="r" b="b"/>
              <a:pathLst>
                <a:path w="95477" h="55816" extrusionOk="0">
                  <a:moveTo>
                    <a:pt x="0" y="32480"/>
                  </a:moveTo>
                  <a:lnTo>
                    <a:pt x="55862" y="0"/>
                  </a:lnTo>
                  <a:lnTo>
                    <a:pt x="95478" y="22860"/>
                  </a:lnTo>
                  <a:lnTo>
                    <a:pt x="37526" y="55816"/>
                  </a:lnTo>
                  <a:lnTo>
                    <a:pt x="0" y="32480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4383145" y="3435820"/>
              <a:ext cx="77712" cy="44958"/>
            </a:xfrm>
            <a:custGeom>
              <a:avLst/>
              <a:gdLst/>
              <a:ahLst/>
              <a:cxnLst/>
              <a:rect l="l" t="t" r="r" b="b"/>
              <a:pathLst>
                <a:path w="77712" h="44958" extrusionOk="0">
                  <a:moveTo>
                    <a:pt x="77712" y="22479"/>
                  </a:moveTo>
                  <a:cubicBezTo>
                    <a:pt x="77712" y="34894"/>
                    <a:pt x="60316" y="44958"/>
                    <a:pt x="38856" y="44958"/>
                  </a:cubicBezTo>
                  <a:cubicBezTo>
                    <a:pt x="17396" y="44958"/>
                    <a:pt x="0" y="34894"/>
                    <a:pt x="0" y="22479"/>
                  </a:cubicBezTo>
                  <a:cubicBezTo>
                    <a:pt x="0" y="10064"/>
                    <a:pt x="17397" y="0"/>
                    <a:pt x="38856" y="0"/>
                  </a:cubicBezTo>
                  <a:cubicBezTo>
                    <a:pt x="60316" y="0"/>
                    <a:pt x="77712" y="10064"/>
                    <a:pt x="77712" y="22479"/>
                  </a:cubicBez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17"/>
            <p:cNvSpPr/>
            <p:nvPr/>
          </p:nvSpPr>
          <p:spPr>
            <a:xfrm flipH="1">
              <a:off x="4682927" y="3694995"/>
              <a:ext cx="1795739" cy="1039558"/>
            </a:xfrm>
            <a:custGeom>
              <a:avLst/>
              <a:gdLst/>
              <a:ahLst/>
              <a:cxnLst/>
              <a:rect l="l" t="t" r="r" b="b"/>
              <a:pathLst>
                <a:path w="1795739" h="1039558" extrusionOk="0">
                  <a:moveTo>
                    <a:pt x="1781394" y="0"/>
                  </a:moveTo>
                  <a:lnTo>
                    <a:pt x="1781394" y="95"/>
                  </a:lnTo>
                  <a:lnTo>
                    <a:pt x="651623" y="653987"/>
                  </a:lnTo>
                  <a:lnTo>
                    <a:pt x="0" y="1031176"/>
                  </a:lnTo>
                  <a:lnTo>
                    <a:pt x="14440" y="1039558"/>
                  </a:lnTo>
                  <a:lnTo>
                    <a:pt x="666063" y="662273"/>
                  </a:lnTo>
                  <a:lnTo>
                    <a:pt x="1795739" y="8382"/>
                  </a:lnTo>
                  <a:lnTo>
                    <a:pt x="1795739" y="8382"/>
                  </a:lnTo>
                  <a:lnTo>
                    <a:pt x="1781394" y="0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17"/>
            <p:cNvSpPr/>
            <p:nvPr/>
          </p:nvSpPr>
          <p:spPr>
            <a:xfrm rot="10800000">
              <a:off x="6022844" y="4502970"/>
              <a:ext cx="644687" cy="369950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17"/>
            <p:cNvSpPr/>
            <p:nvPr/>
          </p:nvSpPr>
          <p:spPr>
            <a:xfrm flipH="1">
              <a:off x="6190049" y="4282211"/>
              <a:ext cx="427701" cy="247554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17"/>
            <p:cNvSpPr/>
            <p:nvPr/>
          </p:nvSpPr>
          <p:spPr>
            <a:xfrm flipH="1">
              <a:off x="6403900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17"/>
            <p:cNvSpPr/>
            <p:nvPr/>
          </p:nvSpPr>
          <p:spPr>
            <a:xfrm flipH="1">
              <a:off x="6190049" y="4405941"/>
              <a:ext cx="213850" cy="371379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17"/>
            <p:cNvSpPr/>
            <p:nvPr/>
          </p:nvSpPr>
          <p:spPr>
            <a:xfrm>
              <a:off x="6351541" y="3874743"/>
              <a:ext cx="217302" cy="317702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17"/>
            <p:cNvSpPr/>
            <p:nvPr/>
          </p:nvSpPr>
          <p:spPr>
            <a:xfrm>
              <a:off x="6368017" y="3871983"/>
              <a:ext cx="104086" cy="12826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17"/>
            <p:cNvSpPr/>
            <p:nvPr/>
          </p:nvSpPr>
          <p:spPr>
            <a:xfrm>
              <a:off x="6388363" y="4011215"/>
              <a:ext cx="128390" cy="14369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17"/>
            <p:cNvSpPr/>
            <p:nvPr/>
          </p:nvSpPr>
          <p:spPr>
            <a:xfrm>
              <a:off x="6169126" y="4068541"/>
              <a:ext cx="242294" cy="344916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17"/>
            <p:cNvSpPr/>
            <p:nvPr/>
          </p:nvSpPr>
          <p:spPr>
            <a:xfrm>
              <a:off x="6350989" y="4058254"/>
              <a:ext cx="187162" cy="24687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17"/>
            <p:cNvSpPr/>
            <p:nvPr/>
          </p:nvSpPr>
          <p:spPr>
            <a:xfrm>
              <a:off x="6384325" y="3881810"/>
              <a:ext cx="137686" cy="169616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17"/>
            <p:cNvSpPr/>
            <p:nvPr/>
          </p:nvSpPr>
          <p:spPr>
            <a:xfrm>
              <a:off x="6389913" y="3881145"/>
              <a:ext cx="138230" cy="13009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17"/>
            <p:cNvSpPr/>
            <p:nvPr/>
          </p:nvSpPr>
          <p:spPr>
            <a:xfrm>
              <a:off x="6223986" y="4735273"/>
              <a:ext cx="108702" cy="82916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17"/>
            <p:cNvSpPr/>
            <p:nvPr/>
          </p:nvSpPr>
          <p:spPr>
            <a:xfrm>
              <a:off x="6224466" y="4761723"/>
              <a:ext cx="108209" cy="5649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17"/>
            <p:cNvSpPr/>
            <p:nvPr/>
          </p:nvSpPr>
          <p:spPr>
            <a:xfrm>
              <a:off x="6169601" y="4699543"/>
              <a:ext cx="99502" cy="77082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17"/>
            <p:cNvSpPr/>
            <p:nvPr/>
          </p:nvSpPr>
          <p:spPr>
            <a:xfrm>
              <a:off x="6170058" y="4724979"/>
              <a:ext cx="99108" cy="51736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7"/>
            <p:cNvSpPr/>
            <p:nvPr/>
          </p:nvSpPr>
          <p:spPr>
            <a:xfrm>
              <a:off x="6206498" y="4301929"/>
              <a:ext cx="236938" cy="408660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17"/>
            <p:cNvSpPr/>
            <p:nvPr/>
          </p:nvSpPr>
          <p:spPr>
            <a:xfrm>
              <a:off x="6271102" y="4302737"/>
              <a:ext cx="235887" cy="442489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17"/>
            <p:cNvSpPr/>
            <p:nvPr/>
          </p:nvSpPr>
          <p:spPr>
            <a:xfrm>
              <a:off x="6183254" y="4274877"/>
              <a:ext cx="352749" cy="324700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17"/>
            <p:cNvSpPr/>
            <p:nvPr/>
          </p:nvSpPr>
          <p:spPr>
            <a:xfrm>
              <a:off x="6466820" y="4083042"/>
              <a:ext cx="122590" cy="429780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7"/>
            <p:cNvSpPr/>
            <p:nvPr/>
          </p:nvSpPr>
          <p:spPr>
            <a:xfrm>
              <a:off x="6490841" y="4077626"/>
              <a:ext cx="74124" cy="94270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7"/>
            <p:cNvSpPr/>
            <p:nvPr/>
          </p:nvSpPr>
          <p:spPr>
            <a:xfrm>
              <a:off x="6345497" y="4058119"/>
              <a:ext cx="63405" cy="66570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1" name="Google Shape;731;p17"/>
            <p:cNvGrpSpPr/>
            <p:nvPr/>
          </p:nvGrpSpPr>
          <p:grpSpPr>
            <a:xfrm>
              <a:off x="6161836" y="4215479"/>
              <a:ext cx="350682" cy="265782"/>
              <a:chOff x="6621095" y="1452181"/>
              <a:chExt cx="330894" cy="250785"/>
            </a:xfrm>
          </p:grpSpPr>
          <p:sp>
            <p:nvSpPr>
              <p:cNvPr id="732" name="Google Shape;732;p17"/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3" name="Google Shape;733;p17"/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4" name="Google Shape;734;p17"/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5" name="Google Shape;735;p17"/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7"/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p23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Objective: </a:t>
            </a:r>
            <a:endParaRPr dirty="0"/>
          </a:p>
        </p:txBody>
      </p:sp>
      <p:sp>
        <p:nvSpPr>
          <p:cNvPr id="1021" name="Google Shape;1021;p23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1022" name="Google Shape;1022;p23"/>
          <p:cNvGrpSpPr/>
          <p:nvPr/>
        </p:nvGrpSpPr>
        <p:grpSpPr>
          <a:xfrm>
            <a:off x="2655041" y="2054088"/>
            <a:ext cx="2673721" cy="2158116"/>
            <a:chOff x="3071457" y="2013875"/>
            <a:chExt cx="1944600" cy="1569600"/>
          </a:xfrm>
        </p:grpSpPr>
        <p:sp>
          <p:nvSpPr>
            <p:cNvPr id="1023" name="Google Shape;1023;p23"/>
            <p:cNvSpPr/>
            <p:nvPr/>
          </p:nvSpPr>
          <p:spPr>
            <a:xfrm rot="10800000" flipH="1">
              <a:off x="3071457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3"/>
            <p:cNvSpPr txBox="1"/>
            <p:nvPr/>
          </p:nvSpPr>
          <p:spPr>
            <a:xfrm>
              <a:off x="3249811" y="2247348"/>
              <a:ext cx="1561695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rgbClr val="FFFFFF"/>
                  </a:solidFill>
                  <a:latin typeface="Barlow"/>
                  <a:sym typeface="Barlow"/>
                </a:rPr>
                <a:t>Enhancing  the Data </a:t>
              </a:r>
              <a:endParaRPr sz="1600" b="1" dirty="0">
                <a:solidFill>
                  <a:srgbClr val="FFFFFF"/>
                </a:solidFill>
                <a:latin typeface="Barlow"/>
                <a:sym typeface="Barlow"/>
              </a:endParaRPr>
            </a:p>
          </p:txBody>
        </p:sp>
        <p:sp>
          <p:nvSpPr>
            <p:cNvPr id="1025" name="Google Shape;1025;p23"/>
            <p:cNvSpPr txBox="1"/>
            <p:nvPr/>
          </p:nvSpPr>
          <p:spPr>
            <a:xfrm>
              <a:off x="3316100" y="2716352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By adding some further fields </a:t>
              </a:r>
              <a:r>
                <a:rPr lang="en-US" sz="12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available</a:t>
              </a:r>
              <a:r>
                <a:rPr lang="en" sz="12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through </a:t>
              </a:r>
              <a:r>
                <a:rPr lang="en" sz="1200" dirty="0" err="1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Linkedin</a:t>
              </a:r>
              <a:r>
                <a:rPr lang="en" sz="12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  APIs </a:t>
              </a:r>
              <a:endParaRPr sz="12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26" name="Google Shape;1026;p23"/>
          <p:cNvGrpSpPr/>
          <p:nvPr/>
        </p:nvGrpSpPr>
        <p:grpSpPr>
          <a:xfrm>
            <a:off x="67252" y="2043623"/>
            <a:ext cx="2673721" cy="2158116"/>
            <a:chOff x="1126863" y="2013875"/>
            <a:chExt cx="1944600" cy="1569600"/>
          </a:xfrm>
        </p:grpSpPr>
        <p:sp>
          <p:nvSpPr>
            <p:cNvPr id="1027" name="Google Shape;1027;p23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 txBox="1"/>
            <p:nvPr/>
          </p:nvSpPr>
          <p:spPr>
            <a:xfrm>
              <a:off x="1351626" y="2256384"/>
              <a:ext cx="1657336" cy="4675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Clean and Analyze the Data</a:t>
              </a:r>
              <a:endParaRPr sz="16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29" name="Google Shape;1029;p23"/>
            <p:cNvSpPr txBox="1"/>
            <p:nvPr/>
          </p:nvSpPr>
          <p:spPr>
            <a:xfrm>
              <a:off x="1410473" y="2801067"/>
              <a:ext cx="14517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2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By using python libraries </a:t>
              </a:r>
              <a:endParaRPr sz="12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0" name="Google Shape;1030;p23"/>
          <p:cNvGrpSpPr/>
          <p:nvPr/>
        </p:nvGrpSpPr>
        <p:grpSpPr>
          <a:xfrm>
            <a:off x="5081170" y="2054088"/>
            <a:ext cx="3796305" cy="2158116"/>
            <a:chOff x="5015938" y="2013875"/>
            <a:chExt cx="3001200" cy="1569600"/>
          </a:xfrm>
        </p:grpSpPr>
        <p:sp>
          <p:nvSpPr>
            <p:cNvPr id="1031" name="Google Shape;1031;p23"/>
            <p:cNvSpPr/>
            <p:nvPr/>
          </p:nvSpPr>
          <p:spPr>
            <a:xfrm>
              <a:off x="5015938" y="2013875"/>
              <a:ext cx="3001200" cy="1569600"/>
            </a:xfrm>
            <a:prstGeom prst="round2DiagRect">
              <a:avLst>
                <a:gd name="adj1" fmla="val 0"/>
                <a:gd name="adj2" fmla="val 1776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 txBox="1"/>
            <p:nvPr/>
          </p:nvSpPr>
          <p:spPr>
            <a:xfrm>
              <a:off x="5360226" y="2256387"/>
              <a:ext cx="24171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Getting an Insight</a:t>
              </a:r>
              <a:endParaRPr sz="16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sp>
          <p:nvSpPr>
            <p:cNvPr id="1033" name="Google Shape;1033;p23"/>
            <p:cNvSpPr txBox="1"/>
            <p:nvPr/>
          </p:nvSpPr>
          <p:spPr>
            <a:xfrm>
              <a:off x="5360225" y="2716353"/>
              <a:ext cx="2417100" cy="512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12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By finding diff</a:t>
              </a:r>
              <a:r>
                <a:rPr lang="en-US" sz="12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e</a:t>
              </a:r>
              <a:r>
                <a:rPr lang="en" sz="1200" dirty="0">
                  <a:solidFill>
                    <a:srgbClr val="FFFFFF"/>
                  </a:solidFill>
                  <a:latin typeface="Barlow"/>
                  <a:ea typeface="Barlow"/>
                  <a:cs typeface="Barlow"/>
                  <a:sym typeface="Barlow"/>
                </a:rPr>
                <a:t>rent trends among the dataset </a:t>
              </a:r>
              <a:endParaRPr sz="1200" dirty="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</p:grpSp>
      <p:grpSp>
        <p:nvGrpSpPr>
          <p:cNvPr id="1034" name="Google Shape;1034;p23"/>
          <p:cNvGrpSpPr/>
          <p:nvPr/>
        </p:nvGrpSpPr>
        <p:grpSpPr>
          <a:xfrm>
            <a:off x="4978717" y="3021721"/>
            <a:ext cx="295999" cy="294651"/>
            <a:chOff x="4858109" y="2631368"/>
            <a:chExt cx="316442" cy="315000"/>
          </a:xfrm>
        </p:grpSpPr>
        <p:sp>
          <p:nvSpPr>
            <p:cNvPr id="1035" name="Google Shape;1035;p23"/>
            <p:cNvSpPr/>
            <p:nvPr/>
          </p:nvSpPr>
          <p:spPr>
            <a:xfrm>
              <a:off x="4859551" y="2631368"/>
              <a:ext cx="315000" cy="3150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4858109" y="2739300"/>
              <a:ext cx="239100" cy="99000"/>
            </a:xfrm>
            <a:prstGeom prst="rightArrow">
              <a:avLst>
                <a:gd name="adj1" fmla="val 32020"/>
                <a:gd name="adj2" fmla="val 6697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br>
                <a:rPr lang="en"/>
              </a:br>
              <a:endParaRPr/>
            </a:p>
          </p:txBody>
        </p:sp>
      </p:grpSp>
      <p:grpSp>
        <p:nvGrpSpPr>
          <p:cNvPr id="1037" name="Google Shape;1037;p23"/>
          <p:cNvGrpSpPr/>
          <p:nvPr/>
        </p:nvGrpSpPr>
        <p:grpSpPr>
          <a:xfrm>
            <a:off x="2587731" y="2985840"/>
            <a:ext cx="294612" cy="294612"/>
            <a:chOff x="3157188" y="909150"/>
            <a:chExt cx="470400" cy="470400"/>
          </a:xfrm>
        </p:grpSpPr>
        <p:sp>
          <p:nvSpPr>
            <p:cNvPr id="1038" name="Google Shape;1038;p23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name="adj1" fmla="val 99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AD0648A-EFD5-9C43-A8E9-42B66C842C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Google Shape;407;p15">
            <a:extLst>
              <a:ext uri="{FF2B5EF4-FFF2-40B4-BE49-F238E27FC236}">
                <a16:creationId xmlns:a16="http://schemas.microsoft.com/office/drawing/2014/main" id="{8BE0B78D-9654-354B-8450-EE821BEBCA34}"/>
              </a:ext>
            </a:extLst>
          </p:cNvPr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2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" name="Google Shape;741;p18">
            <a:extLst>
              <a:ext uri="{FF2B5EF4-FFF2-40B4-BE49-F238E27FC236}">
                <a16:creationId xmlns:a16="http://schemas.microsoft.com/office/drawing/2014/main" id="{E5F3B8C6-9176-6A45-A688-489F66F17E3F}"/>
              </a:ext>
            </a:extLst>
          </p:cNvPr>
          <p:cNvSpPr txBox="1">
            <a:spLocks/>
          </p:cNvSpPr>
          <p:nvPr/>
        </p:nvSpPr>
        <p:spPr>
          <a:xfrm>
            <a:off x="232557" y="738465"/>
            <a:ext cx="6383286" cy="521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r>
              <a:rPr lang="en-US" sz="6000" dirty="0">
                <a:solidFill>
                  <a:schemeClr val="accent1"/>
                </a:solidFill>
              </a:rPr>
              <a:t>Cleaning the data </a:t>
            </a:r>
          </a:p>
        </p:txBody>
      </p:sp>
    </p:spTree>
    <p:extLst>
      <p:ext uri="{BB962C8B-B14F-4D97-AF65-F5344CB8AC3E}">
        <p14:creationId xmlns:p14="http://schemas.microsoft.com/office/powerpoint/2010/main" val="2617157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363BDA18-47B3-C14E-93F1-FB97DCBD70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BBE8201-73CD-C745-8AA3-CDDE98FBD53D}"/>
              </a:ext>
            </a:extLst>
          </p:cNvPr>
          <p:cNvSpPr/>
          <p:nvPr/>
        </p:nvSpPr>
        <p:spPr>
          <a:xfrm>
            <a:off x="3776750" y="2417862"/>
            <a:ext cx="159050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b="1" dirty="0">
                <a:solidFill>
                  <a:srgbClr val="FFFFFF"/>
                </a:solidFill>
                <a:latin typeface="Barlow"/>
                <a:sym typeface="Barlow"/>
              </a:rPr>
              <a:t>Enhance the Data </a:t>
            </a:r>
          </a:p>
        </p:txBody>
      </p:sp>
      <p:sp>
        <p:nvSpPr>
          <p:cNvPr id="5" name="Google Shape;741;p18">
            <a:extLst>
              <a:ext uri="{FF2B5EF4-FFF2-40B4-BE49-F238E27FC236}">
                <a16:creationId xmlns:a16="http://schemas.microsoft.com/office/drawing/2014/main" id="{267F44ED-1F75-C046-8377-B710EA2A35D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29553" y="149215"/>
            <a:ext cx="7236221" cy="1229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r>
              <a:rPr lang="en-US" sz="6000" dirty="0">
                <a:solidFill>
                  <a:schemeClr val="accent1"/>
                </a:solidFill>
              </a:rPr>
              <a:t>Enhancing the data </a:t>
            </a:r>
          </a:p>
        </p:txBody>
      </p:sp>
      <p:sp>
        <p:nvSpPr>
          <p:cNvPr id="7" name="Google Shape;407;p15">
            <a:extLst>
              <a:ext uri="{FF2B5EF4-FFF2-40B4-BE49-F238E27FC236}">
                <a16:creationId xmlns:a16="http://schemas.microsoft.com/office/drawing/2014/main" id="{DA2CB1F5-58E0-F045-9967-4CC1ABE60539}"/>
              </a:ext>
            </a:extLst>
          </p:cNvPr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3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  <p:extLst>
      <p:ext uri="{BB962C8B-B14F-4D97-AF65-F5344CB8AC3E}">
        <p14:creationId xmlns:p14="http://schemas.microsoft.com/office/powerpoint/2010/main" val="1025398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41;p18">
            <a:extLst>
              <a:ext uri="{FF2B5EF4-FFF2-40B4-BE49-F238E27FC236}">
                <a16:creationId xmlns:a16="http://schemas.microsoft.com/office/drawing/2014/main" id="{667B8190-C032-D04C-98B2-0F4A989D66E2}"/>
              </a:ext>
            </a:extLst>
          </p:cNvPr>
          <p:cNvSpPr txBox="1">
            <a:spLocks/>
          </p:cNvSpPr>
          <p:nvPr/>
        </p:nvSpPr>
        <p:spPr>
          <a:xfrm>
            <a:off x="315117" y="176184"/>
            <a:ext cx="7236221" cy="1229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 b="0" i="0" u="none" strike="noStrike" cap="none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r>
              <a:rPr lang="en-US" sz="6000" dirty="0">
                <a:solidFill>
                  <a:schemeClr val="accent1"/>
                </a:solidFill>
              </a:rPr>
              <a:t>Getting an insight </a:t>
            </a:r>
          </a:p>
        </p:txBody>
      </p:sp>
      <p:sp>
        <p:nvSpPr>
          <p:cNvPr id="5" name="Google Shape;407;p15">
            <a:extLst>
              <a:ext uri="{FF2B5EF4-FFF2-40B4-BE49-F238E27FC236}">
                <a16:creationId xmlns:a16="http://schemas.microsoft.com/office/drawing/2014/main" id="{5E48EACF-2104-2949-B590-7BA71343AF81}"/>
              </a:ext>
            </a:extLst>
          </p:cNvPr>
          <p:cNvSpPr txBox="1"/>
          <p:nvPr/>
        </p:nvSpPr>
        <p:spPr>
          <a:xfrm>
            <a:off x="0" y="1866900"/>
            <a:ext cx="609600" cy="1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4</a:t>
            </a:r>
            <a:endParaRPr sz="36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6" name="Google Shape;744;p18">
            <a:extLst>
              <a:ext uri="{FF2B5EF4-FFF2-40B4-BE49-F238E27FC236}">
                <a16:creationId xmlns:a16="http://schemas.microsoft.com/office/drawing/2014/main" id="{73589BF2-E6B9-2540-B0A0-127482FEECBB}"/>
              </a:ext>
            </a:extLst>
          </p:cNvPr>
          <p:cNvGrpSpPr/>
          <p:nvPr/>
        </p:nvGrpSpPr>
        <p:grpSpPr>
          <a:xfrm>
            <a:off x="5115339" y="1405195"/>
            <a:ext cx="3713543" cy="3525391"/>
            <a:chOff x="2152750" y="190500"/>
            <a:chExt cx="4293756" cy="4762499"/>
          </a:xfrm>
        </p:grpSpPr>
        <p:sp>
          <p:nvSpPr>
            <p:cNvPr id="7" name="Google Shape;745;p18">
              <a:extLst>
                <a:ext uri="{FF2B5EF4-FFF2-40B4-BE49-F238E27FC236}">
                  <a16:creationId xmlns:a16="http://schemas.microsoft.com/office/drawing/2014/main" id="{03CDB801-4ABD-1840-B897-65CCD80A5C5D}"/>
                </a:ext>
              </a:extLst>
            </p:cNvPr>
            <p:cNvSpPr/>
            <p:nvPr/>
          </p:nvSpPr>
          <p:spPr>
            <a:xfrm>
              <a:off x="2152750" y="2957607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2" y="218980"/>
                  </a:moveTo>
                  <a:cubicBezTo>
                    <a:pt x="756692" y="339919"/>
                    <a:pt x="587300" y="437959"/>
                    <a:pt x="378346" y="437959"/>
                  </a:cubicBezTo>
                  <a:cubicBezTo>
                    <a:pt x="169391" y="437959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2" y="98041"/>
                    <a:pt x="756692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746;p18">
              <a:extLst>
                <a:ext uri="{FF2B5EF4-FFF2-40B4-BE49-F238E27FC236}">
                  <a16:creationId xmlns:a16="http://schemas.microsoft.com/office/drawing/2014/main" id="{98F1B469-3740-874A-A34D-387B5B8671BA}"/>
                </a:ext>
              </a:extLst>
            </p:cNvPr>
            <p:cNvSpPr/>
            <p:nvPr/>
          </p:nvSpPr>
          <p:spPr>
            <a:xfrm>
              <a:off x="2318956" y="3109336"/>
              <a:ext cx="225716" cy="175248"/>
            </a:xfrm>
            <a:custGeom>
              <a:avLst/>
              <a:gdLst/>
              <a:ahLst/>
              <a:cxnLst/>
              <a:rect l="l" t="t" r="r" b="b"/>
              <a:pathLst>
                <a:path w="225716" h="175248" extrusionOk="0">
                  <a:moveTo>
                    <a:pt x="18072" y="5"/>
                  </a:moveTo>
                  <a:cubicBezTo>
                    <a:pt x="45158" y="22103"/>
                    <a:pt x="85074" y="1910"/>
                    <a:pt x="87070" y="3910"/>
                  </a:cubicBezTo>
                  <a:cubicBezTo>
                    <a:pt x="118886" y="33494"/>
                    <a:pt x="152260" y="61346"/>
                    <a:pt x="187050" y="87349"/>
                  </a:cubicBezTo>
                  <a:cubicBezTo>
                    <a:pt x="203871" y="100684"/>
                    <a:pt x="230197" y="118400"/>
                    <a:pt x="225065" y="144023"/>
                  </a:cubicBezTo>
                  <a:cubicBezTo>
                    <a:pt x="216511" y="189742"/>
                    <a:pt x="143522" y="175646"/>
                    <a:pt x="115961" y="161644"/>
                  </a:cubicBezTo>
                  <a:cubicBezTo>
                    <a:pt x="88400" y="147642"/>
                    <a:pt x="65876" y="124496"/>
                    <a:pt x="39931" y="108304"/>
                  </a:cubicBezTo>
                  <a:cubicBezTo>
                    <a:pt x="20924" y="96683"/>
                    <a:pt x="2961" y="90682"/>
                    <a:pt x="110" y="67156"/>
                  </a:cubicBezTo>
                  <a:cubicBezTo>
                    <a:pt x="-1410" y="52964"/>
                    <a:pt x="13225" y="-567"/>
                    <a:pt x="1807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747;p18">
              <a:extLst>
                <a:ext uri="{FF2B5EF4-FFF2-40B4-BE49-F238E27FC236}">
                  <a16:creationId xmlns:a16="http://schemas.microsoft.com/office/drawing/2014/main" id="{FE86C97F-ABF9-344B-8B75-45732AE54808}"/>
                </a:ext>
              </a:extLst>
            </p:cNvPr>
            <p:cNvSpPr/>
            <p:nvPr/>
          </p:nvSpPr>
          <p:spPr>
            <a:xfrm>
              <a:off x="2319304" y="3166967"/>
              <a:ext cx="224715" cy="117585"/>
            </a:xfrm>
            <a:custGeom>
              <a:avLst/>
              <a:gdLst/>
              <a:ahLst/>
              <a:cxnLst/>
              <a:rect l="l" t="t" r="r" b="b"/>
              <a:pathLst>
                <a:path w="224715" h="117585" extrusionOk="0">
                  <a:moveTo>
                    <a:pt x="427" y="0"/>
                  </a:moveTo>
                  <a:cubicBezTo>
                    <a:pt x="3943" y="22574"/>
                    <a:pt x="22000" y="28575"/>
                    <a:pt x="40533" y="40291"/>
                  </a:cubicBezTo>
                  <a:cubicBezTo>
                    <a:pt x="66953" y="56769"/>
                    <a:pt x="90332" y="80582"/>
                    <a:pt x="117893" y="94583"/>
                  </a:cubicBezTo>
                  <a:cubicBezTo>
                    <a:pt x="143364" y="107442"/>
                    <a:pt x="206849" y="120301"/>
                    <a:pt x="224716" y="87630"/>
                  </a:cubicBezTo>
                  <a:cubicBezTo>
                    <a:pt x="215212" y="131731"/>
                    <a:pt x="143269" y="117920"/>
                    <a:pt x="115993" y="104013"/>
                  </a:cubicBezTo>
                  <a:cubicBezTo>
                    <a:pt x="88717" y="90107"/>
                    <a:pt x="65908" y="66866"/>
                    <a:pt x="39962" y="50673"/>
                  </a:cubicBezTo>
                  <a:cubicBezTo>
                    <a:pt x="20955" y="39053"/>
                    <a:pt x="2993" y="33052"/>
                    <a:pt x="142" y="9525"/>
                  </a:cubicBezTo>
                  <a:cubicBezTo>
                    <a:pt x="-117" y="6353"/>
                    <a:pt x="-21" y="3153"/>
                    <a:pt x="42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748;p18">
              <a:extLst>
                <a:ext uri="{FF2B5EF4-FFF2-40B4-BE49-F238E27FC236}">
                  <a16:creationId xmlns:a16="http://schemas.microsoft.com/office/drawing/2014/main" id="{B13A5484-1620-FE42-A988-3195798AE99B}"/>
                </a:ext>
              </a:extLst>
            </p:cNvPr>
            <p:cNvSpPr/>
            <p:nvPr/>
          </p:nvSpPr>
          <p:spPr>
            <a:xfrm>
              <a:off x="2550431" y="3021675"/>
              <a:ext cx="225586" cy="168802"/>
            </a:xfrm>
            <a:custGeom>
              <a:avLst/>
              <a:gdLst/>
              <a:ahLst/>
              <a:cxnLst/>
              <a:rect l="l" t="t" r="r" b="b"/>
              <a:pathLst>
                <a:path w="225586" h="168802" extrusionOk="0">
                  <a:moveTo>
                    <a:pt x="21626" y="130"/>
                  </a:moveTo>
                  <a:cubicBezTo>
                    <a:pt x="48617" y="22228"/>
                    <a:pt x="96040" y="-1965"/>
                    <a:pt x="97656" y="130"/>
                  </a:cubicBezTo>
                  <a:cubicBezTo>
                    <a:pt x="125867" y="28715"/>
                    <a:pt x="155661" y="55680"/>
                    <a:pt x="186897" y="80902"/>
                  </a:cubicBezTo>
                  <a:cubicBezTo>
                    <a:pt x="203813" y="94237"/>
                    <a:pt x="230139" y="111954"/>
                    <a:pt x="224912" y="137576"/>
                  </a:cubicBezTo>
                  <a:cubicBezTo>
                    <a:pt x="216358" y="183296"/>
                    <a:pt x="143369" y="169199"/>
                    <a:pt x="115808" y="155197"/>
                  </a:cubicBezTo>
                  <a:cubicBezTo>
                    <a:pt x="88247" y="141196"/>
                    <a:pt x="65723" y="118050"/>
                    <a:pt x="39778" y="101857"/>
                  </a:cubicBezTo>
                  <a:cubicBezTo>
                    <a:pt x="20770" y="90237"/>
                    <a:pt x="2903" y="84236"/>
                    <a:pt x="52" y="60709"/>
                  </a:cubicBezTo>
                  <a:cubicBezTo>
                    <a:pt x="-1088" y="46517"/>
                    <a:pt x="16779" y="-441"/>
                    <a:pt x="21626" y="130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749;p18">
              <a:extLst>
                <a:ext uri="{FF2B5EF4-FFF2-40B4-BE49-F238E27FC236}">
                  <a16:creationId xmlns:a16="http://schemas.microsoft.com/office/drawing/2014/main" id="{0B620839-F589-6A4D-82B0-306C3EBDDC3A}"/>
                </a:ext>
              </a:extLst>
            </p:cNvPr>
            <p:cNvSpPr/>
            <p:nvPr/>
          </p:nvSpPr>
          <p:spPr>
            <a:xfrm>
              <a:off x="2551534" y="3076575"/>
              <a:ext cx="224758" cy="117584"/>
            </a:xfrm>
            <a:custGeom>
              <a:avLst/>
              <a:gdLst/>
              <a:ahLst/>
              <a:cxnLst/>
              <a:rect l="l" t="t" r="r" b="b"/>
              <a:pathLst>
                <a:path w="224758" h="117584" extrusionOk="0">
                  <a:moveTo>
                    <a:pt x="375" y="0"/>
                  </a:moveTo>
                  <a:cubicBezTo>
                    <a:pt x="3986" y="22574"/>
                    <a:pt x="22043" y="28575"/>
                    <a:pt x="40481" y="40291"/>
                  </a:cubicBezTo>
                  <a:cubicBezTo>
                    <a:pt x="66996" y="56769"/>
                    <a:pt x="90375" y="80581"/>
                    <a:pt x="117841" y="94583"/>
                  </a:cubicBezTo>
                  <a:cubicBezTo>
                    <a:pt x="143312" y="107442"/>
                    <a:pt x="206892" y="120301"/>
                    <a:pt x="224759" y="87630"/>
                  </a:cubicBezTo>
                  <a:cubicBezTo>
                    <a:pt x="215255" y="131731"/>
                    <a:pt x="143217" y="117920"/>
                    <a:pt x="115941" y="104013"/>
                  </a:cubicBezTo>
                  <a:cubicBezTo>
                    <a:pt x="88665" y="90106"/>
                    <a:pt x="65951" y="66865"/>
                    <a:pt x="39910" y="50673"/>
                  </a:cubicBezTo>
                  <a:cubicBezTo>
                    <a:pt x="21378" y="39053"/>
                    <a:pt x="3036" y="33052"/>
                    <a:pt x="185" y="9525"/>
                  </a:cubicBezTo>
                  <a:cubicBezTo>
                    <a:pt x="-114" y="6353"/>
                    <a:pt x="-50" y="3153"/>
                    <a:pt x="37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750;p18">
              <a:extLst>
                <a:ext uri="{FF2B5EF4-FFF2-40B4-BE49-F238E27FC236}">
                  <a16:creationId xmlns:a16="http://schemas.microsoft.com/office/drawing/2014/main" id="{E1A0D9C2-5981-B04C-A246-D8C9FB43E639}"/>
                </a:ext>
              </a:extLst>
            </p:cNvPr>
            <p:cNvSpPr/>
            <p:nvPr/>
          </p:nvSpPr>
          <p:spPr>
            <a:xfrm>
              <a:off x="2330724" y="2010537"/>
              <a:ext cx="387976" cy="1115665"/>
            </a:xfrm>
            <a:custGeom>
              <a:avLst/>
              <a:gdLst/>
              <a:ahLst/>
              <a:cxnLst/>
              <a:rect l="l" t="t" r="r" b="b"/>
              <a:pathLst>
                <a:path w="387976" h="1115665" extrusionOk="0">
                  <a:moveTo>
                    <a:pt x="4689" y="96964"/>
                  </a:moveTo>
                  <a:cubicBezTo>
                    <a:pt x="6019" y="138017"/>
                    <a:pt x="18754" y="316039"/>
                    <a:pt x="24456" y="410623"/>
                  </a:cubicBezTo>
                  <a:cubicBezTo>
                    <a:pt x="30159" y="505206"/>
                    <a:pt x="31489" y="620173"/>
                    <a:pt x="31489" y="620173"/>
                  </a:cubicBezTo>
                  <a:cubicBezTo>
                    <a:pt x="31489" y="620173"/>
                    <a:pt x="15238" y="688943"/>
                    <a:pt x="4689" y="769715"/>
                  </a:cubicBezTo>
                  <a:cubicBezTo>
                    <a:pt x="-5861" y="850487"/>
                    <a:pt x="4689" y="1105472"/>
                    <a:pt x="4689" y="1105472"/>
                  </a:cubicBezTo>
                  <a:cubicBezTo>
                    <a:pt x="25827" y="1119064"/>
                    <a:pt x="52928" y="1119064"/>
                    <a:pt x="74066" y="1105472"/>
                  </a:cubicBezTo>
                  <a:cubicBezTo>
                    <a:pt x="74066" y="1105472"/>
                    <a:pt x="117403" y="901446"/>
                    <a:pt x="137456" y="809530"/>
                  </a:cubicBezTo>
                  <a:cubicBezTo>
                    <a:pt x="157509" y="717614"/>
                    <a:pt x="161026" y="664559"/>
                    <a:pt x="171480" y="607600"/>
                  </a:cubicBezTo>
                  <a:cubicBezTo>
                    <a:pt x="184025" y="538639"/>
                    <a:pt x="211206" y="217075"/>
                    <a:pt x="211206" y="217075"/>
                  </a:cubicBezTo>
                  <a:lnTo>
                    <a:pt x="222040" y="217742"/>
                  </a:lnTo>
                  <a:lnTo>
                    <a:pt x="250551" y="580930"/>
                  </a:lnTo>
                  <a:cubicBezTo>
                    <a:pt x="241642" y="607685"/>
                    <a:pt x="235526" y="635299"/>
                    <a:pt x="232304" y="663321"/>
                  </a:cubicBezTo>
                  <a:cubicBezTo>
                    <a:pt x="224416" y="722471"/>
                    <a:pt x="240573" y="1020127"/>
                    <a:pt x="240573" y="1020127"/>
                  </a:cubicBezTo>
                  <a:cubicBezTo>
                    <a:pt x="264164" y="1033272"/>
                    <a:pt x="293106" y="1032091"/>
                    <a:pt x="315557" y="1017079"/>
                  </a:cubicBezTo>
                  <a:cubicBezTo>
                    <a:pt x="315557" y="1017079"/>
                    <a:pt x="387976" y="622840"/>
                    <a:pt x="387976" y="562832"/>
                  </a:cubicBezTo>
                  <a:cubicBezTo>
                    <a:pt x="387976" y="523208"/>
                    <a:pt x="381229" y="0"/>
                    <a:pt x="3812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751;p18">
              <a:extLst>
                <a:ext uri="{FF2B5EF4-FFF2-40B4-BE49-F238E27FC236}">
                  <a16:creationId xmlns:a16="http://schemas.microsoft.com/office/drawing/2014/main" id="{4B7B79B7-9B42-0140-849D-1C4F379A0C8C}"/>
                </a:ext>
              </a:extLst>
            </p:cNvPr>
            <p:cNvSpPr/>
            <p:nvPr/>
          </p:nvSpPr>
          <p:spPr>
            <a:xfrm>
              <a:off x="2382705" y="1314450"/>
              <a:ext cx="248692" cy="242377"/>
            </a:xfrm>
            <a:custGeom>
              <a:avLst/>
              <a:gdLst/>
              <a:ahLst/>
              <a:cxnLst/>
              <a:rect l="l" t="t" r="r" b="b"/>
              <a:pathLst>
                <a:path w="248692" h="242377" extrusionOk="0">
                  <a:moveTo>
                    <a:pt x="50881" y="0"/>
                  </a:moveTo>
                  <a:cubicBezTo>
                    <a:pt x="50881" y="0"/>
                    <a:pt x="55538" y="89440"/>
                    <a:pt x="53542" y="97346"/>
                  </a:cubicBezTo>
                  <a:cubicBezTo>
                    <a:pt x="51546" y="105251"/>
                    <a:pt x="12486" y="131540"/>
                    <a:pt x="1176" y="140970"/>
                  </a:cubicBezTo>
                  <a:cubicBezTo>
                    <a:pt x="-10133" y="150400"/>
                    <a:pt x="62951" y="222599"/>
                    <a:pt x="98400" y="238887"/>
                  </a:cubicBezTo>
                  <a:cubicBezTo>
                    <a:pt x="133849" y="255175"/>
                    <a:pt x="246564" y="212217"/>
                    <a:pt x="248560" y="156782"/>
                  </a:cubicBezTo>
                  <a:cubicBezTo>
                    <a:pt x="250556" y="101346"/>
                    <a:pt x="229552" y="54769"/>
                    <a:pt x="211970" y="52006"/>
                  </a:cubicBezTo>
                  <a:cubicBezTo>
                    <a:pt x="194388" y="49244"/>
                    <a:pt x="50881" y="0"/>
                    <a:pt x="50881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752;p18">
              <a:extLst>
                <a:ext uri="{FF2B5EF4-FFF2-40B4-BE49-F238E27FC236}">
                  <a16:creationId xmlns:a16="http://schemas.microsoft.com/office/drawing/2014/main" id="{E37D19CD-4C60-DB4E-8E72-BFCEBEA03047}"/>
                </a:ext>
              </a:extLst>
            </p:cNvPr>
            <p:cNvSpPr/>
            <p:nvPr/>
          </p:nvSpPr>
          <p:spPr>
            <a:xfrm>
              <a:off x="2671394" y="1371981"/>
              <a:ext cx="353519" cy="695039"/>
            </a:xfrm>
            <a:custGeom>
              <a:avLst/>
              <a:gdLst/>
              <a:ahLst/>
              <a:cxnLst/>
              <a:rect l="l" t="t" r="r" b="b"/>
              <a:pathLst>
                <a:path w="353519" h="695039" extrusionOk="0">
                  <a:moveTo>
                    <a:pt x="6725" y="108394"/>
                  </a:moveTo>
                  <a:cubicBezTo>
                    <a:pt x="11952" y="68961"/>
                    <a:pt x="-13993" y="31432"/>
                    <a:pt x="11192" y="0"/>
                  </a:cubicBezTo>
                  <a:cubicBezTo>
                    <a:pt x="99292" y="86582"/>
                    <a:pt x="88077" y="315754"/>
                    <a:pt x="108130" y="462344"/>
                  </a:cubicBezTo>
                  <a:cubicBezTo>
                    <a:pt x="173516" y="530924"/>
                    <a:pt x="305049" y="598456"/>
                    <a:pt x="342114" y="614744"/>
                  </a:cubicBezTo>
                  <a:cubicBezTo>
                    <a:pt x="348861" y="617791"/>
                    <a:pt x="354659" y="621030"/>
                    <a:pt x="353328" y="628364"/>
                  </a:cubicBezTo>
                  <a:cubicBezTo>
                    <a:pt x="348006" y="656939"/>
                    <a:pt x="339738" y="667798"/>
                    <a:pt x="322726" y="695039"/>
                  </a:cubicBezTo>
                  <a:cubicBezTo>
                    <a:pt x="235671" y="657415"/>
                    <a:pt x="172946" y="635794"/>
                    <a:pt x="64223" y="532257"/>
                  </a:cubicBezTo>
                  <a:cubicBezTo>
                    <a:pt x="53909" y="521094"/>
                    <a:pt x="44680" y="508978"/>
                    <a:pt x="36662" y="496062"/>
                  </a:cubicBezTo>
                  <a:cubicBezTo>
                    <a:pt x="5584" y="403479"/>
                    <a:pt x="-2209" y="176498"/>
                    <a:pt x="6725" y="1083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753;p18">
              <a:extLst>
                <a:ext uri="{FF2B5EF4-FFF2-40B4-BE49-F238E27FC236}">
                  <a16:creationId xmlns:a16="http://schemas.microsoft.com/office/drawing/2014/main" id="{2775A091-F19B-1D44-8148-180C809F8616}"/>
                </a:ext>
              </a:extLst>
            </p:cNvPr>
            <p:cNvSpPr/>
            <p:nvPr/>
          </p:nvSpPr>
          <p:spPr>
            <a:xfrm>
              <a:off x="2315965" y="1348763"/>
              <a:ext cx="403432" cy="814679"/>
            </a:xfrm>
            <a:custGeom>
              <a:avLst/>
              <a:gdLst/>
              <a:ahLst/>
              <a:cxnLst/>
              <a:rect l="l" t="t" r="r" b="b"/>
              <a:pathLst>
                <a:path w="403432" h="814679" extrusionOk="0">
                  <a:moveTo>
                    <a:pt x="107642" y="78462"/>
                  </a:moveTo>
                  <a:cubicBezTo>
                    <a:pt x="107642" y="78462"/>
                    <a:pt x="172458" y="175236"/>
                    <a:pt x="262839" y="184761"/>
                  </a:cubicBezTo>
                  <a:cubicBezTo>
                    <a:pt x="291351" y="156186"/>
                    <a:pt x="293917" y="56364"/>
                    <a:pt x="254476" y="24360"/>
                  </a:cubicBezTo>
                  <a:cubicBezTo>
                    <a:pt x="254476" y="24360"/>
                    <a:pt x="290780" y="-4977"/>
                    <a:pt x="315585" y="738"/>
                  </a:cubicBezTo>
                  <a:cubicBezTo>
                    <a:pt x="342222" y="16921"/>
                    <a:pt x="362057" y="42286"/>
                    <a:pt x="371373" y="72081"/>
                  </a:cubicBezTo>
                  <a:cubicBezTo>
                    <a:pt x="394367" y="138651"/>
                    <a:pt x="405154" y="208831"/>
                    <a:pt x="403210" y="279249"/>
                  </a:cubicBezTo>
                  <a:cubicBezTo>
                    <a:pt x="401690" y="374499"/>
                    <a:pt x="403210" y="664250"/>
                    <a:pt x="403210" y="664250"/>
                  </a:cubicBezTo>
                  <a:cubicBezTo>
                    <a:pt x="403210" y="664250"/>
                    <a:pt x="390570" y="725591"/>
                    <a:pt x="308838" y="771216"/>
                  </a:cubicBezTo>
                  <a:cubicBezTo>
                    <a:pt x="227105" y="816840"/>
                    <a:pt x="166281" y="821317"/>
                    <a:pt x="110874" y="808363"/>
                  </a:cubicBezTo>
                  <a:cubicBezTo>
                    <a:pt x="65065" y="797695"/>
                    <a:pt x="27240" y="781503"/>
                    <a:pt x="11559" y="748260"/>
                  </a:cubicBezTo>
                  <a:cubicBezTo>
                    <a:pt x="15646" y="681585"/>
                    <a:pt x="45298" y="508040"/>
                    <a:pt x="34178" y="424410"/>
                  </a:cubicBezTo>
                  <a:cubicBezTo>
                    <a:pt x="23059" y="340781"/>
                    <a:pt x="5667" y="278202"/>
                    <a:pt x="915" y="210574"/>
                  </a:cubicBezTo>
                  <a:cubicBezTo>
                    <a:pt x="-3837" y="142947"/>
                    <a:pt x="9848" y="143899"/>
                    <a:pt x="43682" y="120182"/>
                  </a:cubicBezTo>
                  <a:cubicBezTo>
                    <a:pt x="63986" y="104770"/>
                    <a:pt x="85361" y="90826"/>
                    <a:pt x="107642" y="78462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754;p18">
              <a:extLst>
                <a:ext uri="{FF2B5EF4-FFF2-40B4-BE49-F238E27FC236}">
                  <a16:creationId xmlns:a16="http://schemas.microsoft.com/office/drawing/2014/main" id="{58358DD7-B37F-224F-B531-6E0D5C3F4578}"/>
                </a:ext>
              </a:extLst>
            </p:cNvPr>
            <p:cNvSpPr/>
            <p:nvPr/>
          </p:nvSpPr>
          <p:spPr>
            <a:xfrm>
              <a:off x="2373403" y="1062776"/>
              <a:ext cx="268166" cy="327122"/>
            </a:xfrm>
            <a:custGeom>
              <a:avLst/>
              <a:gdLst/>
              <a:ahLst/>
              <a:cxnLst/>
              <a:rect l="l" t="t" r="r" b="b"/>
              <a:pathLst>
                <a:path w="268166" h="327122" extrusionOk="0">
                  <a:moveTo>
                    <a:pt x="262234" y="118324"/>
                  </a:moveTo>
                  <a:lnTo>
                    <a:pt x="262234" y="118324"/>
                  </a:lnTo>
                  <a:cubicBezTo>
                    <a:pt x="251590" y="48886"/>
                    <a:pt x="201695" y="-3787"/>
                    <a:pt x="130227" y="214"/>
                  </a:cubicBezTo>
                  <a:cubicBezTo>
                    <a:pt x="54204" y="4462"/>
                    <a:pt x="-3996" y="69658"/>
                    <a:pt x="215" y="145851"/>
                  </a:cubicBezTo>
                  <a:cubicBezTo>
                    <a:pt x="2583" y="188590"/>
                    <a:pt x="24775" y="227747"/>
                    <a:pt x="60184" y="251674"/>
                  </a:cubicBezTo>
                  <a:cubicBezTo>
                    <a:pt x="62685" y="262208"/>
                    <a:pt x="66417" y="272400"/>
                    <a:pt x="71303" y="282058"/>
                  </a:cubicBezTo>
                  <a:cubicBezTo>
                    <a:pt x="96488" y="311681"/>
                    <a:pt x="172994" y="329683"/>
                    <a:pt x="194852" y="326826"/>
                  </a:cubicBezTo>
                  <a:cubicBezTo>
                    <a:pt x="223364" y="322825"/>
                    <a:pt x="238380" y="311014"/>
                    <a:pt x="251875" y="280153"/>
                  </a:cubicBezTo>
                  <a:cubicBezTo>
                    <a:pt x="275540" y="225385"/>
                    <a:pt x="268127" y="152518"/>
                    <a:pt x="262234" y="11832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755;p18">
              <a:extLst>
                <a:ext uri="{FF2B5EF4-FFF2-40B4-BE49-F238E27FC236}">
                  <a16:creationId xmlns:a16="http://schemas.microsoft.com/office/drawing/2014/main" id="{6F5D0A49-C39E-4141-8CC1-A44DD91DC233}"/>
                </a:ext>
              </a:extLst>
            </p:cNvPr>
            <p:cNvSpPr/>
            <p:nvPr/>
          </p:nvSpPr>
          <p:spPr>
            <a:xfrm>
              <a:off x="2348404" y="1033740"/>
              <a:ext cx="282986" cy="280709"/>
            </a:xfrm>
            <a:custGeom>
              <a:avLst/>
              <a:gdLst/>
              <a:ahLst/>
              <a:cxnLst/>
              <a:rect l="l" t="t" r="r" b="b"/>
              <a:pathLst>
                <a:path w="282986" h="280709" extrusionOk="0">
                  <a:moveTo>
                    <a:pt x="85182" y="280709"/>
                  </a:moveTo>
                  <a:lnTo>
                    <a:pt x="85182" y="280709"/>
                  </a:lnTo>
                  <a:lnTo>
                    <a:pt x="91740" y="220130"/>
                  </a:lnTo>
                  <a:cubicBezTo>
                    <a:pt x="91740" y="220130"/>
                    <a:pt x="41940" y="91733"/>
                    <a:pt x="159122" y="116403"/>
                  </a:cubicBezTo>
                  <a:cubicBezTo>
                    <a:pt x="236102" y="132595"/>
                    <a:pt x="255490" y="139644"/>
                    <a:pt x="278964" y="87828"/>
                  </a:cubicBezTo>
                  <a:cubicBezTo>
                    <a:pt x="302439" y="36012"/>
                    <a:pt x="219661" y="-10565"/>
                    <a:pt x="121487" y="2103"/>
                  </a:cubicBezTo>
                  <a:cubicBezTo>
                    <a:pt x="51379" y="9511"/>
                    <a:pt x="-1397" y="69481"/>
                    <a:pt x="28" y="140120"/>
                  </a:cubicBezTo>
                  <a:cubicBezTo>
                    <a:pt x="2594" y="178506"/>
                    <a:pt x="12763" y="255658"/>
                    <a:pt x="85182" y="280709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756;p18">
              <a:extLst>
                <a:ext uri="{FF2B5EF4-FFF2-40B4-BE49-F238E27FC236}">
                  <a16:creationId xmlns:a16="http://schemas.microsoft.com/office/drawing/2014/main" id="{16AF9FBE-5D06-BE41-A453-5A0916EC0C68}"/>
                </a:ext>
              </a:extLst>
            </p:cNvPr>
            <p:cNvSpPr/>
            <p:nvPr/>
          </p:nvSpPr>
          <p:spPr>
            <a:xfrm>
              <a:off x="2295460" y="1509426"/>
              <a:ext cx="362138" cy="623316"/>
            </a:xfrm>
            <a:custGeom>
              <a:avLst/>
              <a:gdLst/>
              <a:ahLst/>
              <a:cxnLst/>
              <a:rect l="l" t="t" r="r" b="b"/>
              <a:pathLst>
                <a:path w="362138" h="623316" extrusionOk="0">
                  <a:moveTo>
                    <a:pt x="1462" y="9525"/>
                  </a:moveTo>
                  <a:cubicBezTo>
                    <a:pt x="35295" y="0"/>
                    <a:pt x="9540" y="7906"/>
                    <a:pt x="35295" y="0"/>
                  </a:cubicBezTo>
                  <a:cubicBezTo>
                    <a:pt x="123395" y="86678"/>
                    <a:pt x="112466" y="235077"/>
                    <a:pt x="132424" y="381762"/>
                  </a:cubicBezTo>
                  <a:cubicBezTo>
                    <a:pt x="181083" y="462343"/>
                    <a:pt x="361655" y="571595"/>
                    <a:pt x="361655" y="571595"/>
                  </a:cubicBezTo>
                  <a:cubicBezTo>
                    <a:pt x="363936" y="587216"/>
                    <a:pt x="358424" y="591788"/>
                    <a:pt x="338941" y="623316"/>
                  </a:cubicBezTo>
                  <a:cubicBezTo>
                    <a:pt x="251982" y="585692"/>
                    <a:pt x="179088" y="553212"/>
                    <a:pt x="70364" y="449771"/>
                  </a:cubicBezTo>
                  <a:cubicBezTo>
                    <a:pt x="66088" y="445675"/>
                    <a:pt x="59815" y="444627"/>
                    <a:pt x="58009" y="439007"/>
                  </a:cubicBezTo>
                  <a:cubicBezTo>
                    <a:pt x="26932" y="345376"/>
                    <a:pt x="-7567" y="77724"/>
                    <a:pt x="1462" y="9525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757;p18">
              <a:extLst>
                <a:ext uri="{FF2B5EF4-FFF2-40B4-BE49-F238E27FC236}">
                  <a16:creationId xmlns:a16="http://schemas.microsoft.com/office/drawing/2014/main" id="{BE655DDE-4DE1-2F41-899E-5EFA42842510}"/>
                </a:ext>
              </a:extLst>
            </p:cNvPr>
            <p:cNvSpPr/>
            <p:nvPr/>
          </p:nvSpPr>
          <p:spPr>
            <a:xfrm>
              <a:off x="2681160" y="1699641"/>
              <a:ext cx="419212" cy="565118"/>
            </a:xfrm>
            <a:custGeom>
              <a:avLst/>
              <a:gdLst/>
              <a:ahLst/>
              <a:cxnLst/>
              <a:rect l="l" t="t" r="r" b="b"/>
              <a:pathLst>
                <a:path w="419212" h="565118" extrusionOk="0">
                  <a:moveTo>
                    <a:pt x="419212" y="0"/>
                  </a:moveTo>
                  <a:lnTo>
                    <a:pt x="287965" y="449771"/>
                  </a:lnTo>
                  <a:lnTo>
                    <a:pt x="0" y="565118"/>
                  </a:lnTo>
                  <a:lnTo>
                    <a:pt x="105017" y="126968"/>
                  </a:lnTo>
                  <a:lnTo>
                    <a:pt x="41921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758;p18">
              <a:extLst>
                <a:ext uri="{FF2B5EF4-FFF2-40B4-BE49-F238E27FC236}">
                  <a16:creationId xmlns:a16="http://schemas.microsoft.com/office/drawing/2014/main" id="{8F69FEC3-AC61-5B48-A6BB-C54B69401EDF}"/>
                </a:ext>
              </a:extLst>
            </p:cNvPr>
            <p:cNvSpPr/>
            <p:nvPr/>
          </p:nvSpPr>
          <p:spPr>
            <a:xfrm>
              <a:off x="2608827" y="2053875"/>
              <a:ext cx="212446" cy="104783"/>
            </a:xfrm>
            <a:custGeom>
              <a:avLst/>
              <a:gdLst/>
              <a:ahLst/>
              <a:cxnLst/>
              <a:rect l="l" t="t" r="r" b="b"/>
              <a:pathLst>
                <a:path w="212446" h="104783" extrusionOk="0">
                  <a:moveTo>
                    <a:pt x="2861" y="30194"/>
                  </a:moveTo>
                  <a:cubicBezTo>
                    <a:pt x="7137" y="14859"/>
                    <a:pt x="18257" y="18669"/>
                    <a:pt x="30707" y="22479"/>
                  </a:cubicBezTo>
                  <a:cubicBezTo>
                    <a:pt x="44209" y="27956"/>
                    <a:pt x="59041" y="29251"/>
                    <a:pt x="73284" y="26194"/>
                  </a:cubicBezTo>
                  <a:cubicBezTo>
                    <a:pt x="85164" y="22479"/>
                    <a:pt x="93717" y="12287"/>
                    <a:pt x="103791" y="5525"/>
                  </a:cubicBezTo>
                  <a:cubicBezTo>
                    <a:pt x="109552" y="2086"/>
                    <a:pt x="116096" y="181"/>
                    <a:pt x="122799" y="0"/>
                  </a:cubicBezTo>
                  <a:cubicBezTo>
                    <a:pt x="122228" y="3905"/>
                    <a:pt x="116241" y="26765"/>
                    <a:pt x="116241" y="26765"/>
                  </a:cubicBezTo>
                  <a:cubicBezTo>
                    <a:pt x="116241" y="26765"/>
                    <a:pt x="179346" y="27432"/>
                    <a:pt x="185809" y="26098"/>
                  </a:cubicBezTo>
                  <a:cubicBezTo>
                    <a:pt x="191634" y="25308"/>
                    <a:pt x="196997" y="29394"/>
                    <a:pt x="197789" y="35233"/>
                  </a:cubicBezTo>
                  <a:cubicBezTo>
                    <a:pt x="198199" y="38252"/>
                    <a:pt x="197297" y="41310"/>
                    <a:pt x="195312" y="43625"/>
                  </a:cubicBezTo>
                  <a:lnTo>
                    <a:pt x="199589" y="42958"/>
                  </a:lnTo>
                  <a:cubicBezTo>
                    <a:pt x="212514" y="40100"/>
                    <a:pt x="218027" y="59912"/>
                    <a:pt x="205006" y="62865"/>
                  </a:cubicBezTo>
                  <a:cubicBezTo>
                    <a:pt x="201585" y="63627"/>
                    <a:pt x="198069" y="64008"/>
                    <a:pt x="194457" y="64484"/>
                  </a:cubicBezTo>
                  <a:cubicBezTo>
                    <a:pt x="202915" y="67723"/>
                    <a:pt x="205006" y="81725"/>
                    <a:pt x="194457" y="83534"/>
                  </a:cubicBezTo>
                  <a:lnTo>
                    <a:pt x="191226" y="84106"/>
                  </a:lnTo>
                  <a:cubicBezTo>
                    <a:pt x="189741" y="84668"/>
                    <a:pt x="188151" y="84896"/>
                    <a:pt x="186569" y="84772"/>
                  </a:cubicBezTo>
                  <a:lnTo>
                    <a:pt x="184573" y="84772"/>
                  </a:lnTo>
                  <a:cubicBezTo>
                    <a:pt x="185790" y="90916"/>
                    <a:pt x="181809" y="96879"/>
                    <a:pt x="175683" y="98098"/>
                  </a:cubicBezTo>
                  <a:cubicBezTo>
                    <a:pt x="175480" y="98136"/>
                    <a:pt x="175275" y="98174"/>
                    <a:pt x="175069" y="98203"/>
                  </a:cubicBezTo>
                  <a:cubicBezTo>
                    <a:pt x="144277" y="102298"/>
                    <a:pt x="99039" y="114586"/>
                    <a:pt x="71098" y="89154"/>
                  </a:cubicBezTo>
                  <a:cubicBezTo>
                    <a:pt x="51763" y="87239"/>
                    <a:pt x="32878" y="82124"/>
                    <a:pt x="15216" y="74009"/>
                  </a:cubicBezTo>
                  <a:cubicBezTo>
                    <a:pt x="-1796" y="65913"/>
                    <a:pt x="-2271" y="48577"/>
                    <a:pt x="2861" y="301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759;p18">
              <a:extLst>
                <a:ext uri="{FF2B5EF4-FFF2-40B4-BE49-F238E27FC236}">
                  <a16:creationId xmlns:a16="http://schemas.microsoft.com/office/drawing/2014/main" id="{2B46B45C-055C-9944-8D6E-9B0C49553133}"/>
                </a:ext>
              </a:extLst>
            </p:cNvPr>
            <p:cNvSpPr/>
            <p:nvPr/>
          </p:nvSpPr>
          <p:spPr>
            <a:xfrm>
              <a:off x="2916099" y="1987646"/>
              <a:ext cx="131568" cy="109091"/>
            </a:xfrm>
            <a:custGeom>
              <a:avLst/>
              <a:gdLst/>
              <a:ahLst/>
              <a:cxnLst/>
              <a:rect l="l" t="t" r="r" b="b"/>
              <a:pathLst>
                <a:path w="131568" h="109091" extrusionOk="0">
                  <a:moveTo>
                    <a:pt x="10639" y="59657"/>
                  </a:moveTo>
                  <a:lnTo>
                    <a:pt x="14916" y="59657"/>
                  </a:lnTo>
                  <a:cubicBezTo>
                    <a:pt x="10289" y="56028"/>
                    <a:pt x="9476" y="49322"/>
                    <a:pt x="13102" y="44683"/>
                  </a:cubicBezTo>
                  <a:cubicBezTo>
                    <a:pt x="14995" y="42255"/>
                    <a:pt x="17838" y="40778"/>
                    <a:pt x="20903" y="40607"/>
                  </a:cubicBezTo>
                  <a:cubicBezTo>
                    <a:pt x="27556" y="40607"/>
                    <a:pt x="92467" y="26986"/>
                    <a:pt x="92467" y="26986"/>
                  </a:cubicBezTo>
                  <a:lnTo>
                    <a:pt x="100260" y="221"/>
                  </a:lnTo>
                  <a:cubicBezTo>
                    <a:pt x="100260" y="-1303"/>
                    <a:pt x="111569" y="5555"/>
                    <a:pt x="111950" y="5840"/>
                  </a:cubicBezTo>
                  <a:cubicBezTo>
                    <a:pt x="123082" y="13146"/>
                    <a:pt x="130288" y="25138"/>
                    <a:pt x="131527" y="38416"/>
                  </a:cubicBezTo>
                  <a:cubicBezTo>
                    <a:pt x="132163" y="57028"/>
                    <a:pt x="125315" y="75116"/>
                    <a:pt x="112520" y="88613"/>
                  </a:cubicBezTo>
                  <a:cubicBezTo>
                    <a:pt x="100854" y="100414"/>
                    <a:pt x="85087" y="107244"/>
                    <a:pt x="68517" y="107663"/>
                  </a:cubicBezTo>
                  <a:cubicBezTo>
                    <a:pt x="60629" y="108139"/>
                    <a:pt x="53026" y="108520"/>
                    <a:pt x="46279" y="109092"/>
                  </a:cubicBezTo>
                  <a:cubicBezTo>
                    <a:pt x="40033" y="109092"/>
                    <a:pt x="34969" y="104015"/>
                    <a:pt x="34969" y="97757"/>
                  </a:cubicBezTo>
                  <a:cubicBezTo>
                    <a:pt x="34969" y="97728"/>
                    <a:pt x="34969" y="97690"/>
                    <a:pt x="34969" y="97661"/>
                  </a:cubicBezTo>
                  <a:lnTo>
                    <a:pt x="32973" y="97661"/>
                  </a:lnTo>
                  <a:cubicBezTo>
                    <a:pt x="31442" y="98023"/>
                    <a:pt x="29847" y="98023"/>
                    <a:pt x="28316" y="97661"/>
                  </a:cubicBezTo>
                  <a:lnTo>
                    <a:pt x="24990" y="97661"/>
                  </a:lnTo>
                  <a:cubicBezTo>
                    <a:pt x="13966" y="97661"/>
                    <a:pt x="13110" y="83946"/>
                    <a:pt x="20618" y="78611"/>
                  </a:cubicBezTo>
                  <a:cubicBezTo>
                    <a:pt x="17102" y="78611"/>
                    <a:pt x="13490" y="79278"/>
                    <a:pt x="9974" y="79278"/>
                  </a:cubicBezTo>
                  <a:cubicBezTo>
                    <a:pt x="-3806" y="80135"/>
                    <a:pt x="-3046" y="59561"/>
                    <a:pt x="10639" y="59657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760;p18">
              <a:extLst>
                <a:ext uri="{FF2B5EF4-FFF2-40B4-BE49-F238E27FC236}">
                  <a16:creationId xmlns:a16="http://schemas.microsoft.com/office/drawing/2014/main" id="{ADC78C0F-8AC0-6349-AA0C-473899317EA0}"/>
                </a:ext>
              </a:extLst>
            </p:cNvPr>
            <p:cNvSpPr/>
            <p:nvPr/>
          </p:nvSpPr>
          <p:spPr>
            <a:xfrm>
              <a:off x="2631550" y="1349025"/>
              <a:ext cx="130391" cy="190023"/>
            </a:xfrm>
            <a:custGeom>
              <a:avLst/>
              <a:gdLst/>
              <a:ahLst/>
              <a:cxnLst/>
              <a:rect l="l" t="t" r="r" b="b"/>
              <a:pathLst>
                <a:path w="130391" h="190023" extrusionOk="0">
                  <a:moveTo>
                    <a:pt x="83348" y="190024"/>
                  </a:moveTo>
                  <a:cubicBezTo>
                    <a:pt x="83348" y="190024"/>
                    <a:pt x="116611" y="188309"/>
                    <a:pt x="130392" y="168878"/>
                  </a:cubicBezTo>
                  <a:cubicBezTo>
                    <a:pt x="127826" y="135636"/>
                    <a:pt x="85344" y="9430"/>
                    <a:pt x="0" y="0"/>
                  </a:cubicBezTo>
                  <a:cubicBezTo>
                    <a:pt x="23264" y="16335"/>
                    <a:pt x="41713" y="38643"/>
                    <a:pt x="53411" y="64580"/>
                  </a:cubicBezTo>
                  <a:cubicBezTo>
                    <a:pt x="68902" y="102584"/>
                    <a:pt x="83348" y="190024"/>
                    <a:pt x="83348" y="19002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761;p18">
              <a:extLst>
                <a:ext uri="{FF2B5EF4-FFF2-40B4-BE49-F238E27FC236}">
                  <a16:creationId xmlns:a16="http://schemas.microsoft.com/office/drawing/2014/main" id="{0BB1BBBE-B3FC-8F40-A89A-719D1B4B84E0}"/>
                </a:ext>
              </a:extLst>
            </p:cNvPr>
            <p:cNvSpPr/>
            <p:nvPr/>
          </p:nvSpPr>
          <p:spPr>
            <a:xfrm>
              <a:off x="2269458" y="1478036"/>
              <a:ext cx="157611" cy="236452"/>
            </a:xfrm>
            <a:custGeom>
              <a:avLst/>
              <a:gdLst/>
              <a:ahLst/>
              <a:cxnLst/>
              <a:rect l="l" t="t" r="r" b="b"/>
              <a:pathLst>
                <a:path w="157611" h="236452" extrusionOk="0">
                  <a:moveTo>
                    <a:pt x="12067" y="227795"/>
                  </a:moveTo>
                  <a:cubicBezTo>
                    <a:pt x="12067" y="227795"/>
                    <a:pt x="97031" y="257132"/>
                    <a:pt x="156905" y="207793"/>
                  </a:cubicBezTo>
                  <a:cubicBezTo>
                    <a:pt x="163463" y="196458"/>
                    <a:pt x="122216" y="51583"/>
                    <a:pt x="122216" y="51583"/>
                  </a:cubicBezTo>
                  <a:cubicBezTo>
                    <a:pt x="122216" y="51583"/>
                    <a:pt x="86577" y="-22522"/>
                    <a:pt x="30790" y="6911"/>
                  </a:cubicBezTo>
                  <a:cubicBezTo>
                    <a:pt x="-24997" y="36343"/>
                    <a:pt x="12067" y="227795"/>
                    <a:pt x="12067" y="22779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762;p18">
              <a:extLst>
                <a:ext uri="{FF2B5EF4-FFF2-40B4-BE49-F238E27FC236}">
                  <a16:creationId xmlns:a16="http://schemas.microsoft.com/office/drawing/2014/main" id="{4AC5897E-202C-2B4B-95F3-1DFAE24C16CE}"/>
                </a:ext>
              </a:extLst>
            </p:cNvPr>
            <p:cNvSpPr/>
            <p:nvPr/>
          </p:nvSpPr>
          <p:spPr>
            <a:xfrm>
              <a:off x="3098756" y="3983831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5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5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5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763;p18">
              <a:extLst>
                <a:ext uri="{FF2B5EF4-FFF2-40B4-BE49-F238E27FC236}">
                  <a16:creationId xmlns:a16="http://schemas.microsoft.com/office/drawing/2014/main" id="{192B75CC-4A80-E64A-802F-F47F24F0D3E3}"/>
                </a:ext>
              </a:extLst>
            </p:cNvPr>
            <p:cNvSpPr/>
            <p:nvPr/>
          </p:nvSpPr>
          <p:spPr>
            <a:xfrm>
              <a:off x="4017202" y="4508754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764;p18">
              <a:extLst>
                <a:ext uri="{FF2B5EF4-FFF2-40B4-BE49-F238E27FC236}">
                  <a16:creationId xmlns:a16="http://schemas.microsoft.com/office/drawing/2014/main" id="{E7201228-5AC5-2E47-9E94-42D3B2ACF7CD}"/>
                </a:ext>
              </a:extLst>
            </p:cNvPr>
            <p:cNvSpPr/>
            <p:nvPr/>
          </p:nvSpPr>
          <p:spPr>
            <a:xfrm>
              <a:off x="5609182" y="3535680"/>
              <a:ext cx="98079" cy="56769"/>
            </a:xfrm>
            <a:custGeom>
              <a:avLst/>
              <a:gdLst/>
              <a:ahLst/>
              <a:cxnLst/>
              <a:rect l="l" t="t" r="r" b="b"/>
              <a:pathLst>
                <a:path w="98079" h="56769" extrusionOk="0">
                  <a:moveTo>
                    <a:pt x="98079" y="28384"/>
                  </a:moveTo>
                  <a:cubicBezTo>
                    <a:pt x="98079" y="44061"/>
                    <a:pt x="76123" y="56769"/>
                    <a:pt x="49040" y="56769"/>
                  </a:cubicBezTo>
                  <a:cubicBezTo>
                    <a:pt x="21956" y="56769"/>
                    <a:pt x="0" y="44061"/>
                    <a:pt x="0" y="28384"/>
                  </a:cubicBezTo>
                  <a:cubicBezTo>
                    <a:pt x="0" y="12708"/>
                    <a:pt x="21956" y="0"/>
                    <a:pt x="49040" y="0"/>
                  </a:cubicBezTo>
                  <a:cubicBezTo>
                    <a:pt x="76123" y="0"/>
                    <a:pt x="98079" y="12708"/>
                    <a:pt x="98079" y="28384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765;p18">
              <a:extLst>
                <a:ext uri="{FF2B5EF4-FFF2-40B4-BE49-F238E27FC236}">
                  <a16:creationId xmlns:a16="http://schemas.microsoft.com/office/drawing/2014/main" id="{B3970E8B-4D52-A742-A732-61AC4599934A}"/>
                </a:ext>
              </a:extLst>
            </p:cNvPr>
            <p:cNvSpPr/>
            <p:nvPr/>
          </p:nvSpPr>
          <p:spPr>
            <a:xfrm>
              <a:off x="3115863" y="3050952"/>
              <a:ext cx="67191" cy="975240"/>
            </a:xfrm>
            <a:custGeom>
              <a:avLst/>
              <a:gdLst/>
              <a:ahLst/>
              <a:cxnLst/>
              <a:rect l="l" t="t" r="r" b="b"/>
              <a:pathLst>
                <a:path w="67191" h="975240" extrusionOk="0">
                  <a:moveTo>
                    <a:pt x="0" y="0"/>
                  </a:moveTo>
                  <a:lnTo>
                    <a:pt x="0" y="955548"/>
                  </a:lnTo>
                  <a:cubicBezTo>
                    <a:pt x="447" y="961558"/>
                    <a:pt x="4068" y="966864"/>
                    <a:pt x="9504" y="969455"/>
                  </a:cubicBezTo>
                  <a:cubicBezTo>
                    <a:pt x="24643" y="977170"/>
                    <a:pt x="42549" y="977170"/>
                    <a:pt x="57688" y="969455"/>
                  </a:cubicBezTo>
                  <a:cubicBezTo>
                    <a:pt x="63105" y="966854"/>
                    <a:pt x="66726" y="961549"/>
                    <a:pt x="67192" y="955548"/>
                  </a:cubicBezTo>
                  <a:lnTo>
                    <a:pt x="67192" y="955548"/>
                  </a:lnTo>
                  <a:lnTo>
                    <a:pt x="67192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766;p18">
              <a:extLst>
                <a:ext uri="{FF2B5EF4-FFF2-40B4-BE49-F238E27FC236}">
                  <a16:creationId xmlns:a16="http://schemas.microsoft.com/office/drawing/2014/main" id="{7D8C422A-BE09-E545-83D2-558D672DE980}"/>
                </a:ext>
              </a:extLst>
            </p:cNvPr>
            <p:cNvSpPr/>
            <p:nvPr/>
          </p:nvSpPr>
          <p:spPr>
            <a:xfrm>
              <a:off x="4036495" y="3422808"/>
              <a:ext cx="59588" cy="1128783"/>
            </a:xfrm>
            <a:custGeom>
              <a:avLst/>
              <a:gdLst/>
              <a:ahLst/>
              <a:cxnLst/>
              <a:rect l="l" t="t" r="r" b="b"/>
              <a:pathLst>
                <a:path w="59588" h="1128783" extrusionOk="0">
                  <a:moveTo>
                    <a:pt x="0" y="0"/>
                  </a:moveTo>
                  <a:lnTo>
                    <a:pt x="0" y="1108996"/>
                  </a:lnTo>
                  <a:cubicBezTo>
                    <a:pt x="333" y="1114835"/>
                    <a:pt x="3583" y="1120102"/>
                    <a:pt x="8648" y="1122998"/>
                  </a:cubicBezTo>
                  <a:cubicBezTo>
                    <a:pt x="21659" y="1130713"/>
                    <a:pt x="37834" y="1130713"/>
                    <a:pt x="50845" y="1122998"/>
                  </a:cubicBezTo>
                  <a:cubicBezTo>
                    <a:pt x="55930" y="1120111"/>
                    <a:pt x="59218" y="1114844"/>
                    <a:pt x="59589" y="1108996"/>
                  </a:cubicBezTo>
                  <a:lnTo>
                    <a:pt x="59589" y="1108996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767;p18">
              <a:extLst>
                <a:ext uri="{FF2B5EF4-FFF2-40B4-BE49-F238E27FC236}">
                  <a16:creationId xmlns:a16="http://schemas.microsoft.com/office/drawing/2014/main" id="{17BA1721-B74D-DA4A-B947-EDB60D1195AD}"/>
                </a:ext>
              </a:extLst>
            </p:cNvPr>
            <p:cNvSpPr/>
            <p:nvPr/>
          </p:nvSpPr>
          <p:spPr>
            <a:xfrm>
              <a:off x="5628379" y="2652522"/>
              <a:ext cx="59588" cy="923996"/>
            </a:xfrm>
            <a:custGeom>
              <a:avLst/>
              <a:gdLst/>
              <a:ahLst/>
              <a:cxnLst/>
              <a:rect l="l" t="t" r="r" b="b"/>
              <a:pathLst>
                <a:path w="59588" h="923996" extrusionOk="0">
                  <a:moveTo>
                    <a:pt x="0" y="0"/>
                  </a:moveTo>
                  <a:lnTo>
                    <a:pt x="0" y="904304"/>
                  </a:lnTo>
                  <a:cubicBezTo>
                    <a:pt x="342" y="910133"/>
                    <a:pt x="3649" y="915381"/>
                    <a:pt x="8744" y="918210"/>
                  </a:cubicBezTo>
                  <a:cubicBezTo>
                    <a:pt x="21716" y="925925"/>
                    <a:pt x="37873" y="925925"/>
                    <a:pt x="50845" y="918210"/>
                  </a:cubicBezTo>
                  <a:cubicBezTo>
                    <a:pt x="55939" y="915381"/>
                    <a:pt x="59247" y="910133"/>
                    <a:pt x="59589" y="904304"/>
                  </a:cubicBezTo>
                  <a:lnTo>
                    <a:pt x="59589" y="904304"/>
                  </a:lnTo>
                  <a:lnTo>
                    <a:pt x="59589" y="0"/>
                  </a:lnTo>
                  <a:close/>
                </a:path>
              </a:pathLst>
            </a:custGeom>
            <a:solidFill>
              <a:srgbClr val="C1C4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768;p18">
              <a:extLst>
                <a:ext uri="{FF2B5EF4-FFF2-40B4-BE49-F238E27FC236}">
                  <a16:creationId xmlns:a16="http://schemas.microsoft.com/office/drawing/2014/main" id="{77155AC6-ECAE-FD49-8563-0411F806506B}"/>
                </a:ext>
              </a:extLst>
            </p:cNvPr>
            <p:cNvSpPr/>
            <p:nvPr/>
          </p:nvSpPr>
          <p:spPr>
            <a:xfrm>
              <a:off x="3056370" y="3054762"/>
              <a:ext cx="1009872" cy="652653"/>
            </a:xfrm>
            <a:custGeom>
              <a:avLst/>
              <a:gdLst/>
              <a:ahLst/>
              <a:cxnLst/>
              <a:rect l="l" t="t" r="r" b="b"/>
              <a:pathLst>
                <a:path w="1009872" h="652653" extrusionOk="0">
                  <a:moveTo>
                    <a:pt x="1009872" y="652653"/>
                  </a:moveTo>
                  <a:lnTo>
                    <a:pt x="0" y="68294"/>
                  </a:lnTo>
                  <a:lnTo>
                    <a:pt x="0" y="0"/>
                  </a:lnTo>
                  <a:lnTo>
                    <a:pt x="1009872" y="584454"/>
                  </a:lnTo>
                  <a:lnTo>
                    <a:pt x="1009872" y="652653"/>
                  </a:lnTo>
                  <a:close/>
                </a:path>
              </a:pathLst>
            </a:custGeom>
            <a:solidFill>
              <a:srgbClr val="B1B4C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769;p18">
              <a:extLst>
                <a:ext uri="{FF2B5EF4-FFF2-40B4-BE49-F238E27FC236}">
                  <a16:creationId xmlns:a16="http://schemas.microsoft.com/office/drawing/2014/main" id="{337B9D3F-0F81-B14B-949D-98CA18B558E0}"/>
                </a:ext>
              </a:extLst>
            </p:cNvPr>
            <p:cNvSpPr/>
            <p:nvPr/>
          </p:nvSpPr>
          <p:spPr>
            <a:xfrm>
              <a:off x="3056084" y="2071592"/>
              <a:ext cx="2712855" cy="1569720"/>
            </a:xfrm>
            <a:custGeom>
              <a:avLst/>
              <a:gdLst/>
              <a:ahLst/>
              <a:cxnLst/>
              <a:rect l="l" t="t" r="r" b="b"/>
              <a:pathLst>
                <a:path w="2712855" h="1569720" extrusionOk="0">
                  <a:moveTo>
                    <a:pt x="2712856" y="584359"/>
                  </a:moveTo>
                  <a:lnTo>
                    <a:pt x="1009967" y="1569720"/>
                  </a:lnTo>
                  <a:lnTo>
                    <a:pt x="0" y="985361"/>
                  </a:lnTo>
                  <a:lnTo>
                    <a:pt x="1702889" y="0"/>
                  </a:lnTo>
                  <a:lnTo>
                    <a:pt x="2712856" y="58435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770;p18">
              <a:extLst>
                <a:ext uri="{FF2B5EF4-FFF2-40B4-BE49-F238E27FC236}">
                  <a16:creationId xmlns:a16="http://schemas.microsoft.com/office/drawing/2014/main" id="{480F2BD4-4ABB-7E40-AE19-835501ACE9CF}"/>
                </a:ext>
              </a:extLst>
            </p:cNvPr>
            <p:cNvSpPr/>
            <p:nvPr/>
          </p:nvSpPr>
          <p:spPr>
            <a:xfrm>
              <a:off x="4066242" y="2653855"/>
              <a:ext cx="1702888" cy="1053560"/>
            </a:xfrm>
            <a:custGeom>
              <a:avLst/>
              <a:gdLst/>
              <a:ahLst/>
              <a:cxnLst/>
              <a:rect l="l" t="t" r="r" b="b"/>
              <a:pathLst>
                <a:path w="1702888" h="1053560" extrusionOk="0">
                  <a:moveTo>
                    <a:pt x="1702888" y="68199"/>
                  </a:moveTo>
                  <a:lnTo>
                    <a:pt x="0" y="1053560"/>
                  </a:lnTo>
                  <a:lnTo>
                    <a:pt x="0" y="985361"/>
                  </a:lnTo>
                  <a:lnTo>
                    <a:pt x="1702888" y="0"/>
                  </a:lnTo>
                  <a:lnTo>
                    <a:pt x="1702888" y="68199"/>
                  </a:lnTo>
                  <a:close/>
                </a:path>
              </a:pathLst>
            </a:custGeom>
            <a:solidFill>
              <a:srgbClr val="9EA1A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771;p18">
              <a:extLst>
                <a:ext uri="{FF2B5EF4-FFF2-40B4-BE49-F238E27FC236}">
                  <a16:creationId xmlns:a16="http://schemas.microsoft.com/office/drawing/2014/main" id="{296FBF17-DF91-D04F-BCA5-20E5C9E40384}"/>
                </a:ext>
              </a:extLst>
            </p:cNvPr>
            <p:cNvSpPr/>
            <p:nvPr/>
          </p:nvSpPr>
          <p:spPr>
            <a:xfrm>
              <a:off x="4763535" y="2360390"/>
              <a:ext cx="519572" cy="326898"/>
            </a:xfrm>
            <a:custGeom>
              <a:avLst/>
              <a:gdLst/>
              <a:ahLst/>
              <a:cxnLst/>
              <a:rect l="l" t="t" r="r" b="b"/>
              <a:pathLst>
                <a:path w="519572" h="326898" extrusionOk="0">
                  <a:moveTo>
                    <a:pt x="519572" y="98965"/>
                  </a:moveTo>
                  <a:lnTo>
                    <a:pt x="248049" y="326898"/>
                  </a:lnTo>
                  <a:lnTo>
                    <a:pt x="0" y="227933"/>
                  </a:lnTo>
                  <a:lnTo>
                    <a:pt x="271523" y="0"/>
                  </a:lnTo>
                  <a:lnTo>
                    <a:pt x="519572" y="98965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772;p18">
              <a:extLst>
                <a:ext uri="{FF2B5EF4-FFF2-40B4-BE49-F238E27FC236}">
                  <a16:creationId xmlns:a16="http://schemas.microsoft.com/office/drawing/2014/main" id="{72BE076C-8187-7B45-8318-CB0368FF3EDF}"/>
                </a:ext>
              </a:extLst>
            </p:cNvPr>
            <p:cNvSpPr/>
            <p:nvPr/>
          </p:nvSpPr>
          <p:spPr>
            <a:xfrm>
              <a:off x="4668877" y="2346674"/>
              <a:ext cx="551219" cy="318992"/>
            </a:xfrm>
            <a:custGeom>
              <a:avLst/>
              <a:gdLst/>
              <a:ahLst/>
              <a:cxnLst/>
              <a:rect l="l" t="t" r="r" b="b"/>
              <a:pathLst>
                <a:path w="551219" h="318992" extrusionOk="0">
                  <a:moveTo>
                    <a:pt x="551220" y="123254"/>
                  </a:moveTo>
                  <a:lnTo>
                    <a:pt x="212980" y="318992"/>
                  </a:lnTo>
                  <a:lnTo>
                    <a:pt x="0" y="195739"/>
                  </a:lnTo>
                  <a:lnTo>
                    <a:pt x="338240" y="0"/>
                  </a:lnTo>
                  <a:lnTo>
                    <a:pt x="551220" y="123254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773;p18">
              <a:extLst>
                <a:ext uri="{FF2B5EF4-FFF2-40B4-BE49-F238E27FC236}">
                  <a16:creationId xmlns:a16="http://schemas.microsoft.com/office/drawing/2014/main" id="{0C3E2B28-61F2-044F-B871-E04321B0AC13}"/>
                </a:ext>
              </a:extLst>
            </p:cNvPr>
            <p:cNvSpPr/>
            <p:nvPr/>
          </p:nvSpPr>
          <p:spPr>
            <a:xfrm>
              <a:off x="4743291" y="2531554"/>
              <a:ext cx="161184" cy="93249"/>
            </a:xfrm>
            <a:custGeom>
              <a:avLst/>
              <a:gdLst/>
              <a:ahLst/>
              <a:cxnLst/>
              <a:rect l="l" t="t" r="r" b="b"/>
              <a:pathLst>
                <a:path w="161184" h="93249" extrusionOk="0">
                  <a:moveTo>
                    <a:pt x="161184" y="81248"/>
                  </a:moveTo>
                  <a:lnTo>
                    <a:pt x="140466" y="93250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61184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774;p18">
              <a:extLst>
                <a:ext uri="{FF2B5EF4-FFF2-40B4-BE49-F238E27FC236}">
                  <a16:creationId xmlns:a16="http://schemas.microsoft.com/office/drawing/2014/main" id="{CF86CB48-A6DE-DA49-A958-AC9604373E98}"/>
                </a:ext>
              </a:extLst>
            </p:cNvPr>
            <p:cNvSpPr/>
            <p:nvPr/>
          </p:nvSpPr>
          <p:spPr>
            <a:xfrm>
              <a:off x="4789955" y="2504598"/>
              <a:ext cx="161089" cy="93249"/>
            </a:xfrm>
            <a:custGeom>
              <a:avLst/>
              <a:gdLst/>
              <a:ahLst/>
              <a:cxnLst/>
              <a:rect l="l" t="t" r="r" b="b"/>
              <a:pathLst>
                <a:path w="161089" h="93249" extrusionOk="0">
                  <a:moveTo>
                    <a:pt x="161089" y="81248"/>
                  </a:moveTo>
                  <a:lnTo>
                    <a:pt x="140371" y="93250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775;p18">
              <a:extLst>
                <a:ext uri="{FF2B5EF4-FFF2-40B4-BE49-F238E27FC236}">
                  <a16:creationId xmlns:a16="http://schemas.microsoft.com/office/drawing/2014/main" id="{B673D58F-4B34-9845-9CAA-45267CB13B7E}"/>
                </a:ext>
              </a:extLst>
            </p:cNvPr>
            <p:cNvSpPr/>
            <p:nvPr/>
          </p:nvSpPr>
          <p:spPr>
            <a:xfrm>
              <a:off x="4834813" y="2478690"/>
              <a:ext cx="161089" cy="93154"/>
            </a:xfrm>
            <a:custGeom>
              <a:avLst/>
              <a:gdLst/>
              <a:ahLst/>
              <a:cxnLst/>
              <a:rect l="l" t="t" r="r" b="b"/>
              <a:pathLst>
                <a:path w="161089" h="93154" extrusionOk="0">
                  <a:moveTo>
                    <a:pt x="161089" y="81248"/>
                  </a:moveTo>
                  <a:lnTo>
                    <a:pt x="140371" y="93154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61089" y="81248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776;p18">
              <a:extLst>
                <a:ext uri="{FF2B5EF4-FFF2-40B4-BE49-F238E27FC236}">
                  <a16:creationId xmlns:a16="http://schemas.microsoft.com/office/drawing/2014/main" id="{6F15F384-A2C9-2F46-BE3D-E8F4F15EEBFF}"/>
                </a:ext>
              </a:extLst>
            </p:cNvPr>
            <p:cNvSpPr/>
            <p:nvPr/>
          </p:nvSpPr>
          <p:spPr>
            <a:xfrm>
              <a:off x="4998753" y="2451734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244"/>
                  </a:moveTo>
                  <a:lnTo>
                    <a:pt x="81733" y="59246"/>
                  </a:lnTo>
                  <a:lnTo>
                    <a:pt x="0" y="12002"/>
                  </a:lnTo>
                  <a:lnTo>
                    <a:pt x="20718" y="0"/>
                  </a:lnTo>
                  <a:lnTo>
                    <a:pt x="102451" y="47244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777;p18">
              <a:extLst>
                <a:ext uri="{FF2B5EF4-FFF2-40B4-BE49-F238E27FC236}">
                  <a16:creationId xmlns:a16="http://schemas.microsoft.com/office/drawing/2014/main" id="{E47673A0-44E3-9740-8E6C-1D5276F46F2D}"/>
                </a:ext>
              </a:extLst>
            </p:cNvPr>
            <p:cNvSpPr/>
            <p:nvPr/>
          </p:nvSpPr>
          <p:spPr>
            <a:xfrm>
              <a:off x="5043611" y="2425731"/>
              <a:ext cx="102450" cy="59245"/>
            </a:xfrm>
            <a:custGeom>
              <a:avLst/>
              <a:gdLst/>
              <a:ahLst/>
              <a:cxnLst/>
              <a:rect l="l" t="t" r="r" b="b"/>
              <a:pathLst>
                <a:path w="102450" h="59245" extrusionOk="0">
                  <a:moveTo>
                    <a:pt x="102451" y="47339"/>
                  </a:moveTo>
                  <a:lnTo>
                    <a:pt x="81733" y="59246"/>
                  </a:lnTo>
                  <a:lnTo>
                    <a:pt x="0" y="12001"/>
                  </a:lnTo>
                  <a:lnTo>
                    <a:pt x="20718" y="0"/>
                  </a:lnTo>
                  <a:lnTo>
                    <a:pt x="102451" y="47339"/>
                  </a:ln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778;p18">
              <a:extLst>
                <a:ext uri="{FF2B5EF4-FFF2-40B4-BE49-F238E27FC236}">
                  <a16:creationId xmlns:a16="http://schemas.microsoft.com/office/drawing/2014/main" id="{E1EE2948-517C-9D4F-A865-A4FAA1CF0DC0}"/>
                </a:ext>
              </a:extLst>
            </p:cNvPr>
            <p:cNvSpPr/>
            <p:nvPr/>
          </p:nvSpPr>
          <p:spPr>
            <a:xfrm>
              <a:off x="4912649" y="2469832"/>
              <a:ext cx="307447" cy="180974"/>
            </a:xfrm>
            <a:custGeom>
              <a:avLst/>
              <a:gdLst/>
              <a:ahLst/>
              <a:cxnLst/>
              <a:rect l="l" t="t" r="r" b="b"/>
              <a:pathLst>
                <a:path w="307447" h="180974" extrusionOk="0">
                  <a:moveTo>
                    <a:pt x="7508" y="180975"/>
                  </a:moveTo>
                  <a:cubicBezTo>
                    <a:pt x="13115" y="178594"/>
                    <a:pt x="307448" y="0"/>
                    <a:pt x="307448" y="0"/>
                  </a:cubicBezTo>
                  <a:lnTo>
                    <a:pt x="0" y="178117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779;p18">
              <a:extLst>
                <a:ext uri="{FF2B5EF4-FFF2-40B4-BE49-F238E27FC236}">
                  <a16:creationId xmlns:a16="http://schemas.microsoft.com/office/drawing/2014/main" id="{2EA7A985-3AA3-1144-9878-281BB092BD73}"/>
                </a:ext>
              </a:extLst>
            </p:cNvPr>
            <p:cNvSpPr/>
            <p:nvPr/>
          </p:nvSpPr>
          <p:spPr>
            <a:xfrm>
              <a:off x="4894497" y="284121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780;p18">
              <a:extLst>
                <a:ext uri="{FF2B5EF4-FFF2-40B4-BE49-F238E27FC236}">
                  <a16:creationId xmlns:a16="http://schemas.microsoft.com/office/drawing/2014/main" id="{7FD029F1-56E9-4547-A921-CA150C2C0133}"/>
                </a:ext>
              </a:extLst>
            </p:cNvPr>
            <p:cNvSpPr/>
            <p:nvPr/>
          </p:nvSpPr>
          <p:spPr>
            <a:xfrm>
              <a:off x="4901418" y="2763964"/>
              <a:ext cx="147800" cy="156591"/>
            </a:xfrm>
            <a:custGeom>
              <a:avLst/>
              <a:gdLst/>
              <a:ahLst/>
              <a:cxnLst/>
              <a:rect l="l" t="t" r="r" b="b"/>
              <a:pathLst>
                <a:path w="147800" h="156591" extrusionOk="0">
                  <a:moveTo>
                    <a:pt x="147801" y="113824"/>
                  </a:moveTo>
                  <a:lnTo>
                    <a:pt x="147801" y="0"/>
                  </a:lnTo>
                  <a:lnTo>
                    <a:pt x="587" y="3715"/>
                  </a:lnTo>
                  <a:lnTo>
                    <a:pt x="587" y="108490"/>
                  </a:lnTo>
                  <a:cubicBezTo>
                    <a:pt x="-2169" y="121063"/>
                    <a:pt x="4769" y="134303"/>
                    <a:pt x="21590" y="144018"/>
                  </a:cubicBezTo>
                  <a:cubicBezTo>
                    <a:pt x="54436" y="160782"/>
                    <a:pt x="93287" y="160782"/>
                    <a:pt x="126132" y="144018"/>
                  </a:cubicBezTo>
                  <a:cubicBezTo>
                    <a:pt x="138288" y="138646"/>
                    <a:pt x="146584" y="127083"/>
                    <a:pt x="147801" y="113824"/>
                  </a:cubicBezTo>
                  <a:close/>
                </a:path>
              </a:pathLst>
            </a:custGeom>
            <a:solidFill>
              <a:srgbClr val="A6CE2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781;p18">
              <a:extLst>
                <a:ext uri="{FF2B5EF4-FFF2-40B4-BE49-F238E27FC236}">
                  <a16:creationId xmlns:a16="http://schemas.microsoft.com/office/drawing/2014/main" id="{746B3260-42B7-D94F-A0B6-722D686167BA}"/>
                </a:ext>
              </a:extLst>
            </p:cNvPr>
            <p:cNvSpPr/>
            <p:nvPr/>
          </p:nvSpPr>
          <p:spPr>
            <a:xfrm>
              <a:off x="4901720" y="2721292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8" y="85344"/>
                    <a:pt x="0" y="66239"/>
                    <a:pt x="0" y="42672"/>
                  </a:cubicBezTo>
                  <a:cubicBezTo>
                    <a:pt x="0" y="19105"/>
                    <a:pt x="33018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BCD64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782;p18">
              <a:extLst>
                <a:ext uri="{FF2B5EF4-FFF2-40B4-BE49-F238E27FC236}">
                  <a16:creationId xmlns:a16="http://schemas.microsoft.com/office/drawing/2014/main" id="{6E8213C4-6511-7D4C-B6D6-3AC77114C5D3}"/>
                </a:ext>
              </a:extLst>
            </p:cNvPr>
            <p:cNvSpPr/>
            <p:nvPr/>
          </p:nvSpPr>
          <p:spPr>
            <a:xfrm>
              <a:off x="4913314" y="2732891"/>
              <a:ext cx="124214" cy="61955"/>
            </a:xfrm>
            <a:custGeom>
              <a:avLst/>
              <a:gdLst/>
              <a:ahLst/>
              <a:cxnLst/>
              <a:rect l="l" t="t" r="r" b="b"/>
              <a:pathLst>
                <a:path w="124214" h="61955" extrusionOk="0">
                  <a:moveTo>
                    <a:pt x="124215" y="31073"/>
                  </a:moveTo>
                  <a:cubicBezTo>
                    <a:pt x="124215" y="38026"/>
                    <a:pt x="118512" y="45360"/>
                    <a:pt x="108438" y="51075"/>
                  </a:cubicBezTo>
                  <a:cubicBezTo>
                    <a:pt x="95636" y="57924"/>
                    <a:pt x="81410" y="61639"/>
                    <a:pt x="66907" y="61934"/>
                  </a:cubicBezTo>
                  <a:lnTo>
                    <a:pt x="62060" y="61934"/>
                  </a:lnTo>
                  <a:cubicBezTo>
                    <a:pt x="45951" y="62277"/>
                    <a:pt x="30032" y="58505"/>
                    <a:pt x="15776" y="50980"/>
                  </a:cubicBezTo>
                  <a:cubicBezTo>
                    <a:pt x="5797" y="45265"/>
                    <a:pt x="0" y="37931"/>
                    <a:pt x="0" y="30978"/>
                  </a:cubicBezTo>
                  <a:cubicBezTo>
                    <a:pt x="0" y="24024"/>
                    <a:pt x="5797" y="16785"/>
                    <a:pt x="15776" y="10975"/>
                  </a:cubicBezTo>
                  <a:cubicBezTo>
                    <a:pt x="30032" y="3450"/>
                    <a:pt x="45951" y="-322"/>
                    <a:pt x="62060" y="21"/>
                  </a:cubicBezTo>
                  <a:lnTo>
                    <a:pt x="66812" y="21"/>
                  </a:lnTo>
                  <a:cubicBezTo>
                    <a:pt x="81314" y="317"/>
                    <a:pt x="95542" y="4031"/>
                    <a:pt x="108343" y="10880"/>
                  </a:cubicBezTo>
                  <a:cubicBezTo>
                    <a:pt x="118512" y="16881"/>
                    <a:pt x="124215" y="24120"/>
                    <a:pt x="124215" y="31073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783;p18">
              <a:extLst>
                <a:ext uri="{FF2B5EF4-FFF2-40B4-BE49-F238E27FC236}">
                  <a16:creationId xmlns:a16="http://schemas.microsoft.com/office/drawing/2014/main" id="{8218650E-F376-6242-91D5-ADE67C88DF4B}"/>
                </a:ext>
              </a:extLst>
            </p:cNvPr>
            <p:cNvSpPr/>
            <p:nvPr/>
          </p:nvSpPr>
          <p:spPr>
            <a:xfrm>
              <a:off x="4922818" y="2733153"/>
              <a:ext cx="114710" cy="61622"/>
            </a:xfrm>
            <a:custGeom>
              <a:avLst/>
              <a:gdLst/>
              <a:ahLst/>
              <a:cxnLst/>
              <a:rect l="l" t="t" r="r" b="b"/>
              <a:pathLst>
                <a:path w="114710" h="61622" extrusionOk="0">
                  <a:moveTo>
                    <a:pt x="114711" y="30811"/>
                  </a:moveTo>
                  <a:cubicBezTo>
                    <a:pt x="114711" y="37764"/>
                    <a:pt x="109008" y="45099"/>
                    <a:pt x="98934" y="50814"/>
                  </a:cubicBezTo>
                  <a:cubicBezTo>
                    <a:pt x="73084" y="65225"/>
                    <a:pt x="41627" y="65225"/>
                    <a:pt x="15776" y="50814"/>
                  </a:cubicBezTo>
                  <a:cubicBezTo>
                    <a:pt x="5797" y="45099"/>
                    <a:pt x="0" y="37764"/>
                    <a:pt x="0" y="30811"/>
                  </a:cubicBezTo>
                  <a:cubicBezTo>
                    <a:pt x="0" y="23858"/>
                    <a:pt x="5797" y="16619"/>
                    <a:pt x="15776" y="10808"/>
                  </a:cubicBezTo>
                  <a:cubicBezTo>
                    <a:pt x="41627" y="-3603"/>
                    <a:pt x="73084" y="-3603"/>
                    <a:pt x="98934" y="10808"/>
                  </a:cubicBezTo>
                  <a:cubicBezTo>
                    <a:pt x="109008" y="16619"/>
                    <a:pt x="114711" y="23858"/>
                    <a:pt x="114711" y="30811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784;p18">
              <a:extLst>
                <a:ext uri="{FF2B5EF4-FFF2-40B4-BE49-F238E27FC236}">
                  <a16:creationId xmlns:a16="http://schemas.microsoft.com/office/drawing/2014/main" id="{21AF5D5F-ACE1-CE48-B1E7-5544657AA24C}"/>
                </a:ext>
              </a:extLst>
            </p:cNvPr>
            <p:cNvSpPr/>
            <p:nvPr/>
          </p:nvSpPr>
          <p:spPr>
            <a:xfrm>
              <a:off x="5015195" y="2807589"/>
              <a:ext cx="42215" cy="98678"/>
            </a:xfrm>
            <a:custGeom>
              <a:avLst/>
              <a:gdLst/>
              <a:ahLst/>
              <a:cxnLst/>
              <a:rect l="l" t="t" r="r" b="b"/>
              <a:pathLst>
                <a:path w="42215" h="98678" extrusionOk="0">
                  <a:moveTo>
                    <a:pt x="23284" y="9049"/>
                  </a:moveTo>
                  <a:lnTo>
                    <a:pt x="7603" y="0"/>
                  </a:lnTo>
                  <a:lnTo>
                    <a:pt x="0" y="4477"/>
                  </a:lnTo>
                  <a:lnTo>
                    <a:pt x="7603" y="8858"/>
                  </a:lnTo>
                  <a:lnTo>
                    <a:pt x="7603" y="11716"/>
                  </a:lnTo>
                  <a:lnTo>
                    <a:pt x="22239" y="20193"/>
                  </a:lnTo>
                  <a:lnTo>
                    <a:pt x="22239" y="22955"/>
                  </a:lnTo>
                  <a:cubicBezTo>
                    <a:pt x="25765" y="28004"/>
                    <a:pt x="28939" y="33290"/>
                    <a:pt x="31743" y="38767"/>
                  </a:cubicBezTo>
                  <a:lnTo>
                    <a:pt x="32313" y="38290"/>
                  </a:lnTo>
                  <a:lnTo>
                    <a:pt x="32313" y="74962"/>
                  </a:lnTo>
                  <a:cubicBezTo>
                    <a:pt x="32313" y="84487"/>
                    <a:pt x="26706" y="81343"/>
                    <a:pt x="24235" y="79915"/>
                  </a:cubicBezTo>
                  <a:lnTo>
                    <a:pt x="7793" y="70390"/>
                  </a:lnTo>
                  <a:lnTo>
                    <a:pt x="190" y="74866"/>
                  </a:lnTo>
                  <a:lnTo>
                    <a:pt x="7793" y="79248"/>
                  </a:lnTo>
                  <a:lnTo>
                    <a:pt x="7793" y="82105"/>
                  </a:lnTo>
                  <a:lnTo>
                    <a:pt x="24235" y="91630"/>
                  </a:lnTo>
                  <a:cubicBezTo>
                    <a:pt x="25945" y="92630"/>
                    <a:pt x="27760" y="93431"/>
                    <a:pt x="29652" y="94012"/>
                  </a:cubicBezTo>
                  <a:lnTo>
                    <a:pt x="28606" y="98679"/>
                  </a:lnTo>
                  <a:lnTo>
                    <a:pt x="37160" y="93821"/>
                  </a:lnTo>
                  <a:lnTo>
                    <a:pt x="37160" y="93821"/>
                  </a:lnTo>
                  <a:cubicBezTo>
                    <a:pt x="40847" y="90678"/>
                    <a:pt x="42710" y="85877"/>
                    <a:pt x="42102" y="81058"/>
                  </a:cubicBezTo>
                  <a:lnTo>
                    <a:pt x="42102" y="42958"/>
                  </a:lnTo>
                  <a:cubicBezTo>
                    <a:pt x="41370" y="29356"/>
                    <a:pt x="34423" y="16850"/>
                    <a:pt x="23284" y="9049"/>
                  </a:cubicBezTo>
                  <a:close/>
                </a:path>
              </a:pathLst>
            </a:custGeom>
            <a:solidFill>
              <a:srgbClr val="8DA01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785;p18">
              <a:extLst>
                <a:ext uri="{FF2B5EF4-FFF2-40B4-BE49-F238E27FC236}">
                  <a16:creationId xmlns:a16="http://schemas.microsoft.com/office/drawing/2014/main" id="{3DECBD12-9AEE-8C45-A33D-DAF61D7D6E15}"/>
                </a:ext>
              </a:extLst>
            </p:cNvPr>
            <p:cNvSpPr/>
            <p:nvPr/>
          </p:nvSpPr>
          <p:spPr>
            <a:xfrm>
              <a:off x="5015195" y="2812256"/>
              <a:ext cx="34783" cy="94465"/>
            </a:xfrm>
            <a:custGeom>
              <a:avLst/>
              <a:gdLst/>
              <a:ahLst/>
              <a:cxnLst/>
              <a:rect l="l" t="t" r="r" b="b"/>
              <a:pathLst>
                <a:path w="34783" h="94465" extrusionOk="0">
                  <a:moveTo>
                    <a:pt x="16442" y="91440"/>
                  </a:moveTo>
                  <a:lnTo>
                    <a:pt x="0" y="81915"/>
                  </a:lnTo>
                  <a:lnTo>
                    <a:pt x="0" y="70199"/>
                  </a:lnTo>
                  <a:lnTo>
                    <a:pt x="16442" y="79724"/>
                  </a:lnTo>
                  <a:cubicBezTo>
                    <a:pt x="18818" y="81058"/>
                    <a:pt x="24520" y="84296"/>
                    <a:pt x="24520" y="74676"/>
                  </a:cubicBezTo>
                  <a:lnTo>
                    <a:pt x="24520" y="36576"/>
                  </a:lnTo>
                  <a:cubicBezTo>
                    <a:pt x="23949" y="30013"/>
                    <a:pt x="20462" y="24070"/>
                    <a:pt x="15016" y="20384"/>
                  </a:cubicBezTo>
                  <a:lnTo>
                    <a:pt x="95" y="11716"/>
                  </a:lnTo>
                  <a:lnTo>
                    <a:pt x="95" y="0"/>
                  </a:lnTo>
                  <a:lnTo>
                    <a:pt x="15776" y="9049"/>
                  </a:lnTo>
                  <a:cubicBezTo>
                    <a:pt x="26867" y="16707"/>
                    <a:pt x="33862" y="29013"/>
                    <a:pt x="34784" y="42481"/>
                  </a:cubicBezTo>
                  <a:lnTo>
                    <a:pt x="34784" y="80581"/>
                  </a:lnTo>
                  <a:cubicBezTo>
                    <a:pt x="34594" y="90869"/>
                    <a:pt x="29842" y="99155"/>
                    <a:pt x="16442" y="91440"/>
                  </a:cubicBezTo>
                  <a:close/>
                </a:path>
              </a:pathLst>
            </a:custGeom>
            <a:solidFill>
              <a:srgbClr val="99B52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786;p18">
              <a:extLst>
                <a:ext uri="{FF2B5EF4-FFF2-40B4-BE49-F238E27FC236}">
                  <a16:creationId xmlns:a16="http://schemas.microsoft.com/office/drawing/2014/main" id="{61810ED2-A4EE-5943-88A5-C0929625C336}"/>
                </a:ext>
              </a:extLst>
            </p:cNvPr>
            <p:cNvSpPr/>
            <p:nvPr/>
          </p:nvSpPr>
          <p:spPr>
            <a:xfrm>
              <a:off x="3439562" y="299475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000000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787;p18">
              <a:extLst>
                <a:ext uri="{FF2B5EF4-FFF2-40B4-BE49-F238E27FC236}">
                  <a16:creationId xmlns:a16="http://schemas.microsoft.com/office/drawing/2014/main" id="{73DD95ED-A904-FB4B-8A7A-D324BE09B040}"/>
                </a:ext>
              </a:extLst>
            </p:cNvPr>
            <p:cNvSpPr/>
            <p:nvPr/>
          </p:nvSpPr>
          <p:spPr>
            <a:xfrm>
              <a:off x="3446488" y="2917507"/>
              <a:ext cx="147795" cy="156591"/>
            </a:xfrm>
            <a:custGeom>
              <a:avLst/>
              <a:gdLst/>
              <a:ahLst/>
              <a:cxnLst/>
              <a:rect l="l" t="t" r="r" b="b"/>
              <a:pathLst>
                <a:path w="147795" h="156591" extrusionOk="0">
                  <a:moveTo>
                    <a:pt x="147796" y="113824"/>
                  </a:moveTo>
                  <a:lnTo>
                    <a:pt x="147796" y="0"/>
                  </a:lnTo>
                  <a:lnTo>
                    <a:pt x="582" y="3715"/>
                  </a:lnTo>
                  <a:lnTo>
                    <a:pt x="582" y="108490"/>
                  </a:lnTo>
                  <a:cubicBezTo>
                    <a:pt x="-2174" y="121158"/>
                    <a:pt x="4859" y="134398"/>
                    <a:pt x="21586" y="144018"/>
                  </a:cubicBezTo>
                  <a:cubicBezTo>
                    <a:pt x="54431" y="160782"/>
                    <a:pt x="93282" y="160782"/>
                    <a:pt x="126127" y="144018"/>
                  </a:cubicBezTo>
                  <a:cubicBezTo>
                    <a:pt x="138302" y="138655"/>
                    <a:pt x="146598" y="127092"/>
                    <a:pt x="147796" y="113824"/>
                  </a:cubicBezTo>
                  <a:close/>
                </a:path>
              </a:pathLst>
            </a:custGeom>
            <a:solidFill>
              <a:srgbClr val="F7B03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788;p18">
              <a:extLst>
                <a:ext uri="{FF2B5EF4-FFF2-40B4-BE49-F238E27FC236}">
                  <a16:creationId xmlns:a16="http://schemas.microsoft.com/office/drawing/2014/main" id="{D222E0F1-8B60-5241-8257-D233879F2B39}"/>
                </a:ext>
              </a:extLst>
            </p:cNvPr>
            <p:cNvSpPr/>
            <p:nvPr/>
          </p:nvSpPr>
          <p:spPr>
            <a:xfrm>
              <a:off x="3446785" y="2874835"/>
              <a:ext cx="147498" cy="85344"/>
            </a:xfrm>
            <a:custGeom>
              <a:avLst/>
              <a:gdLst/>
              <a:ahLst/>
              <a:cxnLst/>
              <a:rect l="l" t="t" r="r" b="b"/>
              <a:pathLst>
                <a:path w="147498" h="85344" extrusionOk="0">
                  <a:moveTo>
                    <a:pt x="147499" y="42672"/>
                  </a:moveTo>
                  <a:cubicBezTo>
                    <a:pt x="147499" y="66239"/>
                    <a:pt x="114480" y="85344"/>
                    <a:pt x="73749" y="85344"/>
                  </a:cubicBezTo>
                  <a:cubicBezTo>
                    <a:pt x="33019" y="85344"/>
                    <a:pt x="0" y="66239"/>
                    <a:pt x="0" y="42672"/>
                  </a:cubicBezTo>
                  <a:cubicBezTo>
                    <a:pt x="0" y="19105"/>
                    <a:pt x="33019" y="0"/>
                    <a:pt x="73749" y="0"/>
                  </a:cubicBezTo>
                  <a:cubicBezTo>
                    <a:pt x="114480" y="0"/>
                    <a:pt x="147499" y="19105"/>
                    <a:pt x="147499" y="42672"/>
                  </a:cubicBezTo>
                  <a:close/>
                </a:path>
              </a:pathLst>
            </a:custGeom>
            <a:solidFill>
              <a:srgbClr val="FCC0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789;p18">
              <a:extLst>
                <a:ext uri="{FF2B5EF4-FFF2-40B4-BE49-F238E27FC236}">
                  <a16:creationId xmlns:a16="http://schemas.microsoft.com/office/drawing/2014/main" id="{B1B4D50C-7C24-EB48-8438-D2EA913D2A60}"/>
                </a:ext>
              </a:extLst>
            </p:cNvPr>
            <p:cNvSpPr/>
            <p:nvPr/>
          </p:nvSpPr>
          <p:spPr>
            <a:xfrm>
              <a:off x="3458475" y="2886430"/>
              <a:ext cx="124119" cy="61959"/>
            </a:xfrm>
            <a:custGeom>
              <a:avLst/>
              <a:gdLst/>
              <a:ahLst/>
              <a:cxnLst/>
              <a:rect l="l" t="t" r="r" b="b"/>
              <a:pathLst>
                <a:path w="124119" h="61959" extrusionOk="0">
                  <a:moveTo>
                    <a:pt x="124119" y="31076"/>
                  </a:moveTo>
                  <a:cubicBezTo>
                    <a:pt x="124119" y="38030"/>
                    <a:pt x="118322" y="45269"/>
                    <a:pt x="108343" y="51079"/>
                  </a:cubicBezTo>
                  <a:cubicBezTo>
                    <a:pt x="95523" y="57870"/>
                    <a:pt x="81305" y="61595"/>
                    <a:pt x="66812" y="61938"/>
                  </a:cubicBezTo>
                  <a:lnTo>
                    <a:pt x="62060" y="61938"/>
                  </a:lnTo>
                  <a:cubicBezTo>
                    <a:pt x="45951" y="62280"/>
                    <a:pt x="30032" y="58509"/>
                    <a:pt x="15776" y="50984"/>
                  </a:cubicBezTo>
                  <a:cubicBezTo>
                    <a:pt x="5702" y="45174"/>
                    <a:pt x="0" y="37935"/>
                    <a:pt x="0" y="30981"/>
                  </a:cubicBezTo>
                  <a:cubicBezTo>
                    <a:pt x="0" y="24028"/>
                    <a:pt x="5702" y="16694"/>
                    <a:pt x="15776" y="10884"/>
                  </a:cubicBezTo>
                  <a:cubicBezTo>
                    <a:pt x="30041" y="3397"/>
                    <a:pt x="45960" y="-346"/>
                    <a:pt x="62060" y="25"/>
                  </a:cubicBezTo>
                  <a:lnTo>
                    <a:pt x="66812" y="25"/>
                  </a:lnTo>
                  <a:cubicBezTo>
                    <a:pt x="81305" y="301"/>
                    <a:pt x="95532" y="3987"/>
                    <a:pt x="108343" y="10788"/>
                  </a:cubicBezTo>
                  <a:cubicBezTo>
                    <a:pt x="118322" y="16789"/>
                    <a:pt x="124119" y="24123"/>
                    <a:pt x="124119" y="31076"/>
                  </a:cubicBezTo>
                  <a:close/>
                </a:path>
              </a:pathLst>
            </a:custGeom>
            <a:solidFill>
              <a:srgbClr val="28221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790;p18">
              <a:extLst>
                <a:ext uri="{FF2B5EF4-FFF2-40B4-BE49-F238E27FC236}">
                  <a16:creationId xmlns:a16="http://schemas.microsoft.com/office/drawing/2014/main" id="{1415416C-3188-F14B-B357-1AF37A7E9C37}"/>
                </a:ext>
              </a:extLst>
            </p:cNvPr>
            <p:cNvSpPr/>
            <p:nvPr/>
          </p:nvSpPr>
          <p:spPr>
            <a:xfrm>
              <a:off x="3467883" y="2886601"/>
              <a:ext cx="114710" cy="61717"/>
            </a:xfrm>
            <a:custGeom>
              <a:avLst/>
              <a:gdLst/>
              <a:ahLst/>
              <a:cxnLst/>
              <a:rect l="l" t="t" r="r" b="b"/>
              <a:pathLst>
                <a:path w="114710" h="61717" extrusionOk="0">
                  <a:moveTo>
                    <a:pt x="114711" y="30906"/>
                  </a:moveTo>
                  <a:cubicBezTo>
                    <a:pt x="114711" y="37859"/>
                    <a:pt x="108913" y="45099"/>
                    <a:pt x="98934" y="50909"/>
                  </a:cubicBezTo>
                  <a:cubicBezTo>
                    <a:pt x="73084" y="65320"/>
                    <a:pt x="41626" y="65320"/>
                    <a:pt x="15776" y="50909"/>
                  </a:cubicBezTo>
                  <a:cubicBezTo>
                    <a:pt x="6272" y="45099"/>
                    <a:pt x="0" y="37859"/>
                    <a:pt x="0" y="30906"/>
                  </a:cubicBezTo>
                  <a:cubicBezTo>
                    <a:pt x="0" y="23953"/>
                    <a:pt x="5797" y="16619"/>
                    <a:pt x="15776" y="10808"/>
                  </a:cubicBezTo>
                  <a:cubicBezTo>
                    <a:pt x="41626" y="-3603"/>
                    <a:pt x="73084" y="-3603"/>
                    <a:pt x="98934" y="10808"/>
                  </a:cubicBezTo>
                  <a:cubicBezTo>
                    <a:pt x="108913" y="16619"/>
                    <a:pt x="114711" y="23953"/>
                    <a:pt x="114711" y="30906"/>
                  </a:cubicBezTo>
                  <a:close/>
                </a:path>
              </a:pathLst>
            </a:custGeom>
            <a:solidFill>
              <a:srgbClr val="FFFFFF">
                <a:alpha val="666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791;p18">
              <a:extLst>
                <a:ext uri="{FF2B5EF4-FFF2-40B4-BE49-F238E27FC236}">
                  <a16:creationId xmlns:a16="http://schemas.microsoft.com/office/drawing/2014/main" id="{4C52B1AE-C7F7-984B-97E0-C262178C27AA}"/>
                </a:ext>
              </a:extLst>
            </p:cNvPr>
            <p:cNvSpPr/>
            <p:nvPr/>
          </p:nvSpPr>
          <p:spPr>
            <a:xfrm>
              <a:off x="3559880" y="2961132"/>
              <a:ext cx="42223" cy="98678"/>
            </a:xfrm>
            <a:custGeom>
              <a:avLst/>
              <a:gdLst/>
              <a:ahLst/>
              <a:cxnLst/>
              <a:rect l="l" t="t" r="r" b="b"/>
              <a:pathLst>
                <a:path w="42223" h="98678" extrusionOk="0">
                  <a:moveTo>
                    <a:pt x="23569" y="9049"/>
                  </a:moveTo>
                  <a:lnTo>
                    <a:pt x="7983" y="0"/>
                  </a:lnTo>
                  <a:lnTo>
                    <a:pt x="285" y="4381"/>
                  </a:lnTo>
                  <a:lnTo>
                    <a:pt x="7983" y="8858"/>
                  </a:lnTo>
                  <a:lnTo>
                    <a:pt x="7983" y="11716"/>
                  </a:lnTo>
                  <a:lnTo>
                    <a:pt x="22619" y="20193"/>
                  </a:lnTo>
                  <a:lnTo>
                    <a:pt x="22144" y="22955"/>
                  </a:lnTo>
                  <a:cubicBezTo>
                    <a:pt x="25689" y="27984"/>
                    <a:pt x="28873" y="33271"/>
                    <a:pt x="31648" y="38767"/>
                  </a:cubicBezTo>
                  <a:lnTo>
                    <a:pt x="32123" y="38290"/>
                  </a:lnTo>
                  <a:lnTo>
                    <a:pt x="32123" y="74962"/>
                  </a:lnTo>
                  <a:cubicBezTo>
                    <a:pt x="32123" y="84487"/>
                    <a:pt x="26516" y="81344"/>
                    <a:pt x="24140" y="79915"/>
                  </a:cubicBezTo>
                  <a:lnTo>
                    <a:pt x="7698" y="70390"/>
                  </a:lnTo>
                  <a:lnTo>
                    <a:pt x="0" y="74771"/>
                  </a:lnTo>
                  <a:lnTo>
                    <a:pt x="7698" y="79248"/>
                  </a:lnTo>
                  <a:lnTo>
                    <a:pt x="7698" y="82105"/>
                  </a:lnTo>
                  <a:lnTo>
                    <a:pt x="24140" y="91630"/>
                  </a:lnTo>
                  <a:cubicBezTo>
                    <a:pt x="25812" y="92631"/>
                    <a:pt x="27599" y="93431"/>
                    <a:pt x="29462" y="94012"/>
                  </a:cubicBezTo>
                  <a:lnTo>
                    <a:pt x="28511" y="98679"/>
                  </a:lnTo>
                  <a:lnTo>
                    <a:pt x="37065" y="93821"/>
                  </a:lnTo>
                  <a:lnTo>
                    <a:pt x="37065" y="93821"/>
                  </a:lnTo>
                  <a:cubicBezTo>
                    <a:pt x="40838" y="90687"/>
                    <a:pt x="42739" y="85830"/>
                    <a:pt x="42102" y="80963"/>
                  </a:cubicBezTo>
                  <a:lnTo>
                    <a:pt x="42102" y="42863"/>
                  </a:lnTo>
                  <a:cubicBezTo>
                    <a:pt x="41408" y="29346"/>
                    <a:pt x="34575" y="16888"/>
                    <a:pt x="23569" y="9049"/>
                  </a:cubicBezTo>
                  <a:close/>
                </a:path>
              </a:pathLst>
            </a:custGeom>
            <a:solidFill>
              <a:srgbClr val="C9883A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792;p18">
              <a:extLst>
                <a:ext uri="{FF2B5EF4-FFF2-40B4-BE49-F238E27FC236}">
                  <a16:creationId xmlns:a16="http://schemas.microsoft.com/office/drawing/2014/main" id="{B47EB0A4-7909-BA4B-B022-6A52D190D67E}"/>
                </a:ext>
              </a:extLst>
            </p:cNvPr>
            <p:cNvSpPr/>
            <p:nvPr/>
          </p:nvSpPr>
          <p:spPr>
            <a:xfrm>
              <a:off x="3560165" y="2965989"/>
              <a:ext cx="34688" cy="94398"/>
            </a:xfrm>
            <a:custGeom>
              <a:avLst/>
              <a:gdLst/>
              <a:ahLst/>
              <a:cxnLst/>
              <a:rect l="l" t="t" r="r" b="b"/>
              <a:pathLst>
                <a:path w="34688" h="94398" extrusionOk="0">
                  <a:moveTo>
                    <a:pt x="16537" y="91535"/>
                  </a:moveTo>
                  <a:lnTo>
                    <a:pt x="0" y="82010"/>
                  </a:lnTo>
                  <a:lnTo>
                    <a:pt x="0" y="70199"/>
                  </a:lnTo>
                  <a:lnTo>
                    <a:pt x="16537" y="79724"/>
                  </a:lnTo>
                  <a:cubicBezTo>
                    <a:pt x="18913" y="81153"/>
                    <a:pt x="24520" y="84391"/>
                    <a:pt x="24520" y="74771"/>
                  </a:cubicBezTo>
                  <a:lnTo>
                    <a:pt x="24520" y="36671"/>
                  </a:lnTo>
                  <a:cubicBezTo>
                    <a:pt x="23874" y="30108"/>
                    <a:pt x="20405" y="24165"/>
                    <a:pt x="15016" y="20383"/>
                  </a:cubicBezTo>
                  <a:lnTo>
                    <a:pt x="0" y="11811"/>
                  </a:lnTo>
                  <a:lnTo>
                    <a:pt x="0" y="0"/>
                  </a:lnTo>
                  <a:lnTo>
                    <a:pt x="15681" y="9525"/>
                  </a:lnTo>
                  <a:cubicBezTo>
                    <a:pt x="26782" y="17173"/>
                    <a:pt x="33776" y="29489"/>
                    <a:pt x="34689" y="42958"/>
                  </a:cubicBezTo>
                  <a:lnTo>
                    <a:pt x="34689" y="81058"/>
                  </a:lnTo>
                  <a:cubicBezTo>
                    <a:pt x="34689" y="90678"/>
                    <a:pt x="29937" y="98965"/>
                    <a:pt x="16537" y="91535"/>
                  </a:cubicBezTo>
                  <a:close/>
                </a:path>
              </a:pathLst>
            </a:custGeom>
            <a:solidFill>
              <a:srgbClr val="E09C3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793;p18">
              <a:extLst>
                <a:ext uri="{FF2B5EF4-FFF2-40B4-BE49-F238E27FC236}">
                  <a16:creationId xmlns:a16="http://schemas.microsoft.com/office/drawing/2014/main" id="{CDC083F7-5DE2-2D49-B68D-D84D6F519E2A}"/>
                </a:ext>
              </a:extLst>
            </p:cNvPr>
            <p:cNvSpPr/>
            <p:nvPr/>
          </p:nvSpPr>
          <p:spPr>
            <a:xfrm>
              <a:off x="5618400" y="4515040"/>
              <a:ext cx="756691" cy="437959"/>
            </a:xfrm>
            <a:custGeom>
              <a:avLst/>
              <a:gdLst/>
              <a:ahLst/>
              <a:cxnLst/>
              <a:rect l="l" t="t" r="r" b="b"/>
              <a:pathLst>
                <a:path w="756691" h="437959" extrusionOk="0">
                  <a:moveTo>
                    <a:pt x="756691" y="218980"/>
                  </a:moveTo>
                  <a:cubicBezTo>
                    <a:pt x="756691" y="339919"/>
                    <a:pt x="587300" y="437960"/>
                    <a:pt x="378346" y="437960"/>
                  </a:cubicBezTo>
                  <a:cubicBezTo>
                    <a:pt x="169391" y="437960"/>
                    <a:pt x="0" y="339919"/>
                    <a:pt x="0" y="218980"/>
                  </a:cubicBezTo>
                  <a:cubicBezTo>
                    <a:pt x="0" y="98041"/>
                    <a:pt x="169391" y="0"/>
                    <a:pt x="378346" y="0"/>
                  </a:cubicBezTo>
                  <a:cubicBezTo>
                    <a:pt x="587300" y="0"/>
                    <a:pt x="756691" y="98041"/>
                    <a:pt x="756691" y="21898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794;p18">
              <a:extLst>
                <a:ext uri="{FF2B5EF4-FFF2-40B4-BE49-F238E27FC236}">
                  <a16:creationId xmlns:a16="http://schemas.microsoft.com/office/drawing/2014/main" id="{779BCE63-56C7-064C-A742-A11E69393EF9}"/>
                </a:ext>
              </a:extLst>
            </p:cNvPr>
            <p:cNvSpPr/>
            <p:nvPr/>
          </p:nvSpPr>
          <p:spPr>
            <a:xfrm>
              <a:off x="6158405" y="3069812"/>
              <a:ext cx="186021" cy="406050"/>
            </a:xfrm>
            <a:custGeom>
              <a:avLst/>
              <a:gdLst/>
              <a:ahLst/>
              <a:cxnLst/>
              <a:rect l="l" t="t" r="r" b="b"/>
              <a:pathLst>
                <a:path w="186021" h="406050" extrusionOk="0">
                  <a:moveTo>
                    <a:pt x="145028" y="0"/>
                  </a:moveTo>
                  <a:cubicBezTo>
                    <a:pt x="149304" y="38100"/>
                    <a:pt x="194352" y="200882"/>
                    <a:pt x="184659" y="256699"/>
                  </a:cubicBezTo>
                  <a:cubicBezTo>
                    <a:pt x="174965" y="312515"/>
                    <a:pt x="21288" y="406051"/>
                    <a:pt x="21288" y="406051"/>
                  </a:cubicBezTo>
                  <a:lnTo>
                    <a:pt x="0" y="310801"/>
                  </a:lnTo>
                  <a:lnTo>
                    <a:pt x="85534" y="227171"/>
                  </a:lnTo>
                  <a:lnTo>
                    <a:pt x="61965" y="68389"/>
                  </a:ln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795;p18">
              <a:extLst>
                <a:ext uri="{FF2B5EF4-FFF2-40B4-BE49-F238E27FC236}">
                  <a16:creationId xmlns:a16="http://schemas.microsoft.com/office/drawing/2014/main" id="{CCA49350-BF9B-C14A-A2AC-5AC54B589AC6}"/>
                </a:ext>
              </a:extLst>
            </p:cNvPr>
            <p:cNvSpPr/>
            <p:nvPr/>
          </p:nvSpPr>
          <p:spPr>
            <a:xfrm>
              <a:off x="6184541" y="2902850"/>
              <a:ext cx="133813" cy="257894"/>
            </a:xfrm>
            <a:custGeom>
              <a:avLst/>
              <a:gdLst/>
              <a:ahLst/>
              <a:cxnLst/>
              <a:rect l="l" t="t" r="r" b="b"/>
              <a:pathLst>
                <a:path w="133813" h="257894" extrusionOk="0">
                  <a:moveTo>
                    <a:pt x="0" y="6275"/>
                  </a:moveTo>
                  <a:cubicBezTo>
                    <a:pt x="30935" y="-8136"/>
                    <a:pt x="67743" y="3008"/>
                    <a:pt x="85534" y="32183"/>
                  </a:cubicBezTo>
                  <a:cubicBezTo>
                    <a:pt x="108153" y="69712"/>
                    <a:pt x="131627" y="198490"/>
                    <a:pt x="133813" y="220492"/>
                  </a:cubicBezTo>
                  <a:cubicBezTo>
                    <a:pt x="133813" y="220492"/>
                    <a:pt x="102071" y="264403"/>
                    <a:pt x="54457" y="25706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796;p18">
              <a:extLst>
                <a:ext uri="{FF2B5EF4-FFF2-40B4-BE49-F238E27FC236}">
                  <a16:creationId xmlns:a16="http://schemas.microsoft.com/office/drawing/2014/main" id="{802CB3AE-28F0-6B4E-92F8-1B6D9473F900}"/>
                </a:ext>
              </a:extLst>
            </p:cNvPr>
            <p:cNvSpPr/>
            <p:nvPr/>
          </p:nvSpPr>
          <p:spPr>
            <a:xfrm>
              <a:off x="5735029" y="4688404"/>
              <a:ext cx="288490" cy="162715"/>
            </a:xfrm>
            <a:custGeom>
              <a:avLst/>
              <a:gdLst/>
              <a:ahLst/>
              <a:cxnLst/>
              <a:rect l="l" t="t" r="r" b="b"/>
              <a:pathLst>
                <a:path w="288490" h="162715" extrusionOk="0">
                  <a:moveTo>
                    <a:pt x="273882" y="39044"/>
                  </a:moveTo>
                  <a:cubicBezTo>
                    <a:pt x="240419" y="48340"/>
                    <a:pt x="204647" y="43997"/>
                    <a:pt x="174377" y="26947"/>
                  </a:cubicBezTo>
                  <a:cubicBezTo>
                    <a:pt x="150428" y="27709"/>
                    <a:pt x="20321" y="-28108"/>
                    <a:pt x="2644" y="18756"/>
                  </a:cubicBezTo>
                  <a:cubicBezTo>
                    <a:pt x="-12847" y="59808"/>
                    <a:pt x="43510" y="97813"/>
                    <a:pt x="73637" y="105147"/>
                  </a:cubicBezTo>
                  <a:cubicBezTo>
                    <a:pt x="139308" y="121054"/>
                    <a:pt x="187683" y="153915"/>
                    <a:pt x="214293" y="159440"/>
                  </a:cubicBezTo>
                  <a:cubicBezTo>
                    <a:pt x="233966" y="163631"/>
                    <a:pt x="259436" y="166393"/>
                    <a:pt x="275118" y="150867"/>
                  </a:cubicBezTo>
                  <a:cubicBezTo>
                    <a:pt x="293935" y="132293"/>
                    <a:pt x="292319" y="63523"/>
                    <a:pt x="273882" y="39044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797;p18">
              <a:extLst>
                <a:ext uri="{FF2B5EF4-FFF2-40B4-BE49-F238E27FC236}">
                  <a16:creationId xmlns:a16="http://schemas.microsoft.com/office/drawing/2014/main" id="{19BF1366-F444-8A49-B07F-1C9C1E477E0A}"/>
                </a:ext>
              </a:extLst>
            </p:cNvPr>
            <p:cNvSpPr/>
            <p:nvPr/>
          </p:nvSpPr>
          <p:spPr>
            <a:xfrm>
              <a:off x="5735111" y="4715446"/>
              <a:ext cx="283683" cy="135768"/>
            </a:xfrm>
            <a:custGeom>
              <a:avLst/>
              <a:gdLst/>
              <a:ahLst/>
              <a:cxnLst/>
              <a:rect l="l" t="t" r="r" b="b"/>
              <a:pathLst>
                <a:path w="283683" h="135768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3" y="32861"/>
                    <a:pt x="471" y="0"/>
                  </a:cubicBezTo>
                  <a:cubicBezTo>
                    <a:pt x="-5422" y="38100"/>
                    <a:pt x="45424" y="71342"/>
                    <a:pt x="73555" y="78200"/>
                  </a:cubicBezTo>
                  <a:cubicBezTo>
                    <a:pt x="139226" y="94107"/>
                    <a:pt x="187600" y="126968"/>
                    <a:pt x="214211" y="132493"/>
                  </a:cubicBezTo>
                  <a:cubicBezTo>
                    <a:pt x="233884" y="136684"/>
                    <a:pt x="259354" y="139446"/>
                    <a:pt x="275035" y="123920"/>
                  </a:cubicBezTo>
                  <a:cubicBezTo>
                    <a:pt x="279074" y="119415"/>
                    <a:pt x="282040" y="114033"/>
                    <a:pt x="283684" y="108204"/>
                  </a:cubicBezTo>
                  <a:cubicBezTo>
                    <a:pt x="263859" y="123254"/>
                    <a:pt x="238094" y="128026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798;p18">
              <a:extLst>
                <a:ext uri="{FF2B5EF4-FFF2-40B4-BE49-F238E27FC236}">
                  <a16:creationId xmlns:a16="http://schemas.microsoft.com/office/drawing/2014/main" id="{EF39CB45-975C-4A4A-BA8D-E601F4D9317B}"/>
                </a:ext>
              </a:extLst>
            </p:cNvPr>
            <p:cNvSpPr/>
            <p:nvPr/>
          </p:nvSpPr>
          <p:spPr>
            <a:xfrm>
              <a:off x="5946488" y="4593442"/>
              <a:ext cx="288134" cy="162731"/>
            </a:xfrm>
            <a:custGeom>
              <a:avLst/>
              <a:gdLst/>
              <a:ahLst/>
              <a:cxnLst/>
              <a:rect l="l" t="t" r="r" b="b"/>
              <a:pathLst>
                <a:path w="288134" h="162731" extrusionOk="0">
                  <a:moveTo>
                    <a:pt x="273882" y="39041"/>
                  </a:moveTo>
                  <a:cubicBezTo>
                    <a:pt x="240429" y="48319"/>
                    <a:pt x="204675" y="44004"/>
                    <a:pt x="174377" y="27040"/>
                  </a:cubicBezTo>
                  <a:cubicBezTo>
                    <a:pt x="150428" y="27707"/>
                    <a:pt x="20321" y="-28110"/>
                    <a:pt x="2644" y="18753"/>
                  </a:cubicBezTo>
                  <a:cubicBezTo>
                    <a:pt x="-12847" y="59806"/>
                    <a:pt x="43510" y="97810"/>
                    <a:pt x="73637" y="105145"/>
                  </a:cubicBezTo>
                  <a:cubicBezTo>
                    <a:pt x="139308" y="121051"/>
                    <a:pt x="187683" y="153913"/>
                    <a:pt x="214293" y="159533"/>
                  </a:cubicBezTo>
                  <a:cubicBezTo>
                    <a:pt x="234061" y="163628"/>
                    <a:pt x="259436" y="166391"/>
                    <a:pt x="275118" y="150865"/>
                  </a:cubicBezTo>
                  <a:cubicBezTo>
                    <a:pt x="293460" y="132291"/>
                    <a:pt x="291844" y="63521"/>
                    <a:pt x="273882" y="39041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799;p18">
              <a:extLst>
                <a:ext uri="{FF2B5EF4-FFF2-40B4-BE49-F238E27FC236}">
                  <a16:creationId xmlns:a16="http://schemas.microsoft.com/office/drawing/2014/main" id="{5EE12BEF-3339-4A46-9DC9-247543F0355A}"/>
                </a:ext>
              </a:extLst>
            </p:cNvPr>
            <p:cNvSpPr/>
            <p:nvPr/>
          </p:nvSpPr>
          <p:spPr>
            <a:xfrm>
              <a:off x="5946095" y="4620482"/>
              <a:ext cx="283683" cy="135691"/>
            </a:xfrm>
            <a:custGeom>
              <a:avLst/>
              <a:gdLst/>
              <a:ahLst/>
              <a:cxnLst/>
              <a:rect l="l" t="t" r="r" b="b"/>
              <a:pathLst>
                <a:path w="283683" h="135691" extrusionOk="0">
                  <a:moveTo>
                    <a:pt x="214211" y="121063"/>
                  </a:moveTo>
                  <a:cubicBezTo>
                    <a:pt x="187885" y="115538"/>
                    <a:pt x="139226" y="82963"/>
                    <a:pt x="73555" y="66675"/>
                  </a:cubicBezTo>
                  <a:cubicBezTo>
                    <a:pt x="48275" y="60579"/>
                    <a:pt x="4842" y="32956"/>
                    <a:pt x="471" y="0"/>
                  </a:cubicBezTo>
                  <a:cubicBezTo>
                    <a:pt x="-5422" y="38100"/>
                    <a:pt x="45424" y="71247"/>
                    <a:pt x="73555" y="78105"/>
                  </a:cubicBezTo>
                  <a:cubicBezTo>
                    <a:pt x="139226" y="94012"/>
                    <a:pt x="187600" y="126873"/>
                    <a:pt x="214211" y="132493"/>
                  </a:cubicBezTo>
                  <a:cubicBezTo>
                    <a:pt x="233979" y="136588"/>
                    <a:pt x="259354" y="139351"/>
                    <a:pt x="275035" y="123825"/>
                  </a:cubicBezTo>
                  <a:cubicBezTo>
                    <a:pt x="279074" y="119320"/>
                    <a:pt x="282039" y="113938"/>
                    <a:pt x="283683" y="108109"/>
                  </a:cubicBezTo>
                  <a:cubicBezTo>
                    <a:pt x="263868" y="123187"/>
                    <a:pt x="238113" y="127997"/>
                    <a:pt x="214211" y="121063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800;p18">
              <a:extLst>
                <a:ext uri="{FF2B5EF4-FFF2-40B4-BE49-F238E27FC236}">
                  <a16:creationId xmlns:a16="http://schemas.microsoft.com/office/drawing/2014/main" id="{DDA1B6E8-F617-AF42-BE32-D6A9C1E45653}"/>
                </a:ext>
              </a:extLst>
            </p:cNvPr>
            <p:cNvSpPr/>
            <p:nvPr/>
          </p:nvSpPr>
          <p:spPr>
            <a:xfrm>
              <a:off x="5812467" y="3540156"/>
              <a:ext cx="422006" cy="1193603"/>
            </a:xfrm>
            <a:custGeom>
              <a:avLst/>
              <a:gdLst/>
              <a:ahLst/>
              <a:cxnLst/>
              <a:rect l="l" t="t" r="r" b="b"/>
              <a:pathLst>
                <a:path w="422006" h="1193603" extrusionOk="0">
                  <a:moveTo>
                    <a:pt x="409993" y="738092"/>
                  </a:moveTo>
                  <a:cubicBezTo>
                    <a:pt x="404434" y="689638"/>
                    <a:pt x="394379" y="641804"/>
                    <a:pt x="379961" y="595217"/>
                  </a:cubicBezTo>
                  <a:cubicBezTo>
                    <a:pt x="379961" y="595217"/>
                    <a:pt x="388990" y="471964"/>
                    <a:pt x="393457" y="355092"/>
                  </a:cubicBezTo>
                  <a:cubicBezTo>
                    <a:pt x="398589" y="222504"/>
                    <a:pt x="444397" y="105823"/>
                    <a:pt x="408188" y="0"/>
                  </a:cubicBezTo>
                  <a:lnTo>
                    <a:pt x="0" y="90964"/>
                  </a:lnTo>
                  <a:cubicBezTo>
                    <a:pt x="0" y="90964"/>
                    <a:pt x="24710" y="619601"/>
                    <a:pt x="30222" y="683609"/>
                  </a:cubicBezTo>
                  <a:cubicBezTo>
                    <a:pt x="33216" y="733349"/>
                    <a:pt x="39308" y="782841"/>
                    <a:pt x="48469" y="831818"/>
                  </a:cubicBezTo>
                  <a:cubicBezTo>
                    <a:pt x="67477" y="934402"/>
                    <a:pt x="97414" y="1178528"/>
                    <a:pt x="97414" y="1178528"/>
                  </a:cubicBezTo>
                  <a:cubicBezTo>
                    <a:pt x="140561" y="1203674"/>
                    <a:pt x="197204" y="1189768"/>
                    <a:pt x="197204" y="1189768"/>
                  </a:cubicBezTo>
                  <a:cubicBezTo>
                    <a:pt x="197204" y="1189768"/>
                    <a:pt x="194163" y="881063"/>
                    <a:pt x="191311" y="807148"/>
                  </a:cubicBezTo>
                  <a:cubicBezTo>
                    <a:pt x="187985" y="716851"/>
                    <a:pt x="185229" y="723709"/>
                    <a:pt x="185229" y="723709"/>
                  </a:cubicBezTo>
                  <a:lnTo>
                    <a:pt x="198819" y="499110"/>
                  </a:lnTo>
                  <a:lnTo>
                    <a:pt x="207658" y="387286"/>
                  </a:lnTo>
                  <a:cubicBezTo>
                    <a:pt x="207658" y="387286"/>
                    <a:pt x="218967" y="469392"/>
                    <a:pt x="226665" y="542734"/>
                  </a:cubicBezTo>
                  <a:cubicBezTo>
                    <a:pt x="233033" y="606647"/>
                    <a:pt x="248429" y="664464"/>
                    <a:pt x="265631" y="783526"/>
                  </a:cubicBezTo>
                  <a:cubicBezTo>
                    <a:pt x="280552" y="886777"/>
                    <a:pt x="304787" y="1094232"/>
                    <a:pt x="304787" y="1094232"/>
                  </a:cubicBezTo>
                  <a:cubicBezTo>
                    <a:pt x="347934" y="1119473"/>
                    <a:pt x="406572" y="1098518"/>
                    <a:pt x="406572" y="1098518"/>
                  </a:cubicBezTo>
                  <a:cubicBezTo>
                    <a:pt x="406572" y="1098518"/>
                    <a:pt x="421683" y="827627"/>
                    <a:pt x="409993" y="73809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801;p18">
              <a:extLst>
                <a:ext uri="{FF2B5EF4-FFF2-40B4-BE49-F238E27FC236}">
                  <a16:creationId xmlns:a16="http://schemas.microsoft.com/office/drawing/2014/main" id="{0D0FF33E-2495-3341-8A4C-809769FD0075}"/>
                </a:ext>
              </a:extLst>
            </p:cNvPr>
            <p:cNvSpPr/>
            <p:nvPr/>
          </p:nvSpPr>
          <p:spPr>
            <a:xfrm>
              <a:off x="5874419" y="2560474"/>
              <a:ext cx="305952" cy="491697"/>
            </a:xfrm>
            <a:custGeom>
              <a:avLst/>
              <a:gdLst/>
              <a:ahLst/>
              <a:cxnLst/>
              <a:rect l="l" t="t" r="r" b="b"/>
              <a:pathLst>
                <a:path w="305952" h="491697" extrusionOk="0">
                  <a:moveTo>
                    <a:pt x="288928" y="350842"/>
                  </a:moveTo>
                  <a:cubicBezTo>
                    <a:pt x="257851" y="352366"/>
                    <a:pt x="234756" y="360367"/>
                    <a:pt x="230860" y="350842"/>
                  </a:cubicBezTo>
                  <a:cubicBezTo>
                    <a:pt x="227496" y="334783"/>
                    <a:pt x="225120" y="318523"/>
                    <a:pt x="223732" y="302169"/>
                  </a:cubicBezTo>
                  <a:cubicBezTo>
                    <a:pt x="227343" y="293120"/>
                    <a:pt x="230385" y="283119"/>
                    <a:pt x="230385" y="283119"/>
                  </a:cubicBezTo>
                  <a:cubicBezTo>
                    <a:pt x="269445" y="259021"/>
                    <a:pt x="281800" y="216444"/>
                    <a:pt x="286932" y="167486"/>
                  </a:cubicBezTo>
                  <a:cubicBezTo>
                    <a:pt x="295676" y="83285"/>
                    <a:pt x="250248" y="9656"/>
                    <a:pt x="166329" y="798"/>
                  </a:cubicBezTo>
                  <a:cubicBezTo>
                    <a:pt x="87353" y="-7393"/>
                    <a:pt x="29285" y="48423"/>
                    <a:pt x="13793" y="124623"/>
                  </a:cubicBezTo>
                  <a:cubicBezTo>
                    <a:pt x="5430" y="162723"/>
                    <a:pt x="-11201" y="233589"/>
                    <a:pt x="11323" y="296073"/>
                  </a:cubicBezTo>
                  <a:cubicBezTo>
                    <a:pt x="23867" y="330744"/>
                    <a:pt x="39834" y="358271"/>
                    <a:pt x="56180" y="363605"/>
                  </a:cubicBezTo>
                  <a:cubicBezTo>
                    <a:pt x="71833" y="363205"/>
                    <a:pt x="87448" y="361834"/>
                    <a:pt x="102939" y="359510"/>
                  </a:cubicBezTo>
                  <a:lnTo>
                    <a:pt x="102939" y="359510"/>
                  </a:lnTo>
                  <a:cubicBezTo>
                    <a:pt x="102939" y="359510"/>
                    <a:pt x="107121" y="382941"/>
                    <a:pt x="110067" y="397610"/>
                  </a:cubicBezTo>
                  <a:cubicBezTo>
                    <a:pt x="113013" y="412278"/>
                    <a:pt x="111777" y="420565"/>
                    <a:pt x="82031" y="438948"/>
                  </a:cubicBezTo>
                  <a:cubicBezTo>
                    <a:pt x="52284" y="457331"/>
                    <a:pt x="127079" y="495241"/>
                    <a:pt x="176023" y="491431"/>
                  </a:cubicBezTo>
                  <a:cubicBezTo>
                    <a:pt x="224968" y="487621"/>
                    <a:pt x="279424" y="458951"/>
                    <a:pt x="294440" y="426851"/>
                  </a:cubicBezTo>
                  <a:cubicBezTo>
                    <a:pt x="311262" y="391514"/>
                    <a:pt x="309837" y="349794"/>
                    <a:pt x="288928" y="350842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802;p18">
              <a:extLst>
                <a:ext uri="{FF2B5EF4-FFF2-40B4-BE49-F238E27FC236}">
                  <a16:creationId xmlns:a16="http://schemas.microsoft.com/office/drawing/2014/main" id="{874CBCD9-E293-644D-BBB5-D8E65AD64B12}"/>
                </a:ext>
              </a:extLst>
            </p:cNvPr>
            <p:cNvSpPr/>
            <p:nvPr/>
          </p:nvSpPr>
          <p:spPr>
            <a:xfrm>
              <a:off x="5809360" y="2908700"/>
              <a:ext cx="471048" cy="781597"/>
            </a:xfrm>
            <a:custGeom>
              <a:avLst/>
              <a:gdLst/>
              <a:ahLst/>
              <a:cxnLst/>
              <a:rect l="l" t="t" r="r" b="b"/>
              <a:pathLst>
                <a:path w="471048" h="781597" extrusionOk="0">
                  <a:moveTo>
                    <a:pt x="308559" y="7283"/>
                  </a:moveTo>
                  <a:cubicBezTo>
                    <a:pt x="317113" y="28715"/>
                    <a:pt x="295254" y="54908"/>
                    <a:pt x="236901" y="73482"/>
                  </a:cubicBezTo>
                  <a:cubicBezTo>
                    <a:pt x="178547" y="92056"/>
                    <a:pt x="173225" y="68243"/>
                    <a:pt x="173225" y="68243"/>
                  </a:cubicBezTo>
                  <a:cubicBezTo>
                    <a:pt x="173225" y="68243"/>
                    <a:pt x="87691" y="107296"/>
                    <a:pt x="59750" y="126822"/>
                  </a:cubicBezTo>
                  <a:cubicBezTo>
                    <a:pt x="24776" y="151396"/>
                    <a:pt x="9190" y="222072"/>
                    <a:pt x="4438" y="342373"/>
                  </a:cubicBezTo>
                  <a:cubicBezTo>
                    <a:pt x="-979" y="481152"/>
                    <a:pt x="-1454" y="686987"/>
                    <a:pt x="3107" y="722516"/>
                  </a:cubicBezTo>
                  <a:cubicBezTo>
                    <a:pt x="3107" y="722516"/>
                    <a:pt x="68589" y="787952"/>
                    <a:pt x="152412" y="781094"/>
                  </a:cubicBezTo>
                  <a:cubicBezTo>
                    <a:pt x="236235" y="774236"/>
                    <a:pt x="377272" y="699846"/>
                    <a:pt x="411485" y="642410"/>
                  </a:cubicBezTo>
                  <a:cubicBezTo>
                    <a:pt x="410535" y="520776"/>
                    <a:pt x="396279" y="500964"/>
                    <a:pt x="415952" y="430860"/>
                  </a:cubicBezTo>
                  <a:cubicBezTo>
                    <a:pt x="461000" y="270364"/>
                    <a:pt x="484664" y="204641"/>
                    <a:pt x="462806" y="97961"/>
                  </a:cubicBezTo>
                  <a:cubicBezTo>
                    <a:pt x="444748" y="10045"/>
                    <a:pt x="419469" y="-813"/>
                    <a:pt x="384875" y="44"/>
                  </a:cubicBezTo>
                  <a:cubicBezTo>
                    <a:pt x="359329" y="1092"/>
                    <a:pt x="333849" y="3511"/>
                    <a:pt x="308559" y="728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803;p18">
              <a:extLst>
                <a:ext uri="{FF2B5EF4-FFF2-40B4-BE49-F238E27FC236}">
                  <a16:creationId xmlns:a16="http://schemas.microsoft.com/office/drawing/2014/main" id="{AD95B6E6-F94A-F84E-9762-97BF42562639}"/>
                </a:ext>
              </a:extLst>
            </p:cNvPr>
            <p:cNvSpPr/>
            <p:nvPr/>
          </p:nvSpPr>
          <p:spPr>
            <a:xfrm>
              <a:off x="5348856" y="3006224"/>
              <a:ext cx="597933" cy="466333"/>
            </a:xfrm>
            <a:custGeom>
              <a:avLst/>
              <a:gdLst/>
              <a:ahLst/>
              <a:cxnLst/>
              <a:rect l="l" t="t" r="r" b="b"/>
              <a:pathLst>
                <a:path w="597933" h="466333" extrusionOk="0">
                  <a:moveTo>
                    <a:pt x="333219" y="359529"/>
                  </a:moveTo>
                  <a:cubicBezTo>
                    <a:pt x="402027" y="376960"/>
                    <a:pt x="418183" y="333431"/>
                    <a:pt x="427212" y="297522"/>
                  </a:cubicBezTo>
                  <a:cubicBezTo>
                    <a:pt x="449070" y="210368"/>
                    <a:pt x="460855" y="131691"/>
                    <a:pt x="477202" y="82161"/>
                  </a:cubicBezTo>
                  <a:cubicBezTo>
                    <a:pt x="496209" y="23868"/>
                    <a:pt x="516547" y="14629"/>
                    <a:pt x="544773" y="3199"/>
                  </a:cubicBezTo>
                  <a:cubicBezTo>
                    <a:pt x="578037" y="-10136"/>
                    <a:pt x="606548" y="17963"/>
                    <a:pt x="595524" y="92258"/>
                  </a:cubicBezTo>
                  <a:cubicBezTo>
                    <a:pt x="582408" y="180078"/>
                    <a:pt x="565302" y="241705"/>
                    <a:pt x="532513" y="345623"/>
                  </a:cubicBezTo>
                  <a:cubicBezTo>
                    <a:pt x="523960" y="372769"/>
                    <a:pt x="504763" y="420966"/>
                    <a:pt x="476061" y="444302"/>
                  </a:cubicBezTo>
                  <a:cubicBezTo>
                    <a:pt x="440517" y="472877"/>
                    <a:pt x="387106" y="471829"/>
                    <a:pt x="306228" y="451636"/>
                  </a:cubicBezTo>
                  <a:cubicBezTo>
                    <a:pt x="271730" y="443064"/>
                    <a:pt x="233905" y="422394"/>
                    <a:pt x="168708" y="391915"/>
                  </a:cubicBezTo>
                  <a:cubicBezTo>
                    <a:pt x="151222" y="383723"/>
                    <a:pt x="137536" y="378294"/>
                    <a:pt x="103988" y="362577"/>
                  </a:cubicBezTo>
                  <a:cubicBezTo>
                    <a:pt x="70439" y="346861"/>
                    <a:pt x="35370" y="320667"/>
                    <a:pt x="17789" y="295141"/>
                  </a:cubicBezTo>
                  <a:cubicBezTo>
                    <a:pt x="207" y="269614"/>
                    <a:pt x="-2169" y="257041"/>
                    <a:pt x="1442" y="251707"/>
                  </a:cubicBezTo>
                  <a:cubicBezTo>
                    <a:pt x="5909" y="244372"/>
                    <a:pt x="13892" y="245991"/>
                    <a:pt x="23301" y="256755"/>
                  </a:cubicBezTo>
                  <a:cubicBezTo>
                    <a:pt x="36872" y="274966"/>
                    <a:pt x="53646" y="290521"/>
                    <a:pt x="72815" y="302665"/>
                  </a:cubicBezTo>
                  <a:cubicBezTo>
                    <a:pt x="72815" y="302665"/>
                    <a:pt x="51052" y="280186"/>
                    <a:pt x="39267" y="265613"/>
                  </a:cubicBezTo>
                  <a:cubicBezTo>
                    <a:pt x="28727" y="252611"/>
                    <a:pt x="19974" y="238267"/>
                    <a:pt x="13227" y="222941"/>
                  </a:cubicBezTo>
                  <a:cubicBezTo>
                    <a:pt x="7049" y="208082"/>
                    <a:pt x="19879" y="187889"/>
                    <a:pt x="29573" y="198462"/>
                  </a:cubicBezTo>
                  <a:cubicBezTo>
                    <a:pt x="39267" y="209034"/>
                    <a:pt x="44019" y="219893"/>
                    <a:pt x="61791" y="241229"/>
                  </a:cubicBezTo>
                  <a:cubicBezTo>
                    <a:pt x="71124" y="252649"/>
                    <a:pt x="81816" y="262889"/>
                    <a:pt x="93629" y="271709"/>
                  </a:cubicBezTo>
                  <a:cubicBezTo>
                    <a:pt x="82595" y="256641"/>
                    <a:pt x="72777" y="240714"/>
                    <a:pt x="64262" y="224084"/>
                  </a:cubicBezTo>
                  <a:cubicBezTo>
                    <a:pt x="56649" y="211158"/>
                    <a:pt x="52924" y="196309"/>
                    <a:pt x="53523" y="181317"/>
                  </a:cubicBezTo>
                  <a:cubicBezTo>
                    <a:pt x="53998" y="173506"/>
                    <a:pt x="65022" y="164267"/>
                    <a:pt x="75286" y="179031"/>
                  </a:cubicBezTo>
                  <a:cubicBezTo>
                    <a:pt x="84790" y="192270"/>
                    <a:pt x="90682" y="213035"/>
                    <a:pt x="112256" y="235609"/>
                  </a:cubicBezTo>
                  <a:cubicBezTo>
                    <a:pt x="127937" y="251897"/>
                    <a:pt x="141338" y="261327"/>
                    <a:pt x="141718" y="256755"/>
                  </a:cubicBezTo>
                  <a:cubicBezTo>
                    <a:pt x="142098" y="252183"/>
                    <a:pt x="132214" y="243324"/>
                    <a:pt x="126607" y="224274"/>
                  </a:cubicBezTo>
                  <a:cubicBezTo>
                    <a:pt x="121000" y="205224"/>
                    <a:pt x="126607" y="185127"/>
                    <a:pt x="137156" y="182936"/>
                  </a:cubicBezTo>
                  <a:cubicBezTo>
                    <a:pt x="147705" y="180745"/>
                    <a:pt x="145614" y="181317"/>
                    <a:pt x="153978" y="199128"/>
                  </a:cubicBezTo>
                  <a:cubicBezTo>
                    <a:pt x="162341" y="216940"/>
                    <a:pt x="175361" y="230085"/>
                    <a:pt x="185245" y="256278"/>
                  </a:cubicBezTo>
                  <a:cubicBezTo>
                    <a:pt x="190634" y="274624"/>
                    <a:pt x="200423" y="291369"/>
                    <a:pt x="213757" y="305047"/>
                  </a:cubicBezTo>
                  <a:cubicBezTo>
                    <a:pt x="230483" y="323144"/>
                    <a:pt x="267833" y="343051"/>
                    <a:pt x="333219" y="359529"/>
                  </a:cubicBezTo>
                  <a:close/>
                </a:path>
              </a:pathLst>
            </a:custGeom>
            <a:solidFill>
              <a:srgbClr val="9C644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804;p18">
              <a:extLst>
                <a:ext uri="{FF2B5EF4-FFF2-40B4-BE49-F238E27FC236}">
                  <a16:creationId xmlns:a16="http://schemas.microsoft.com/office/drawing/2014/main" id="{1BB3180D-6789-274A-A661-3E16F31B312B}"/>
                </a:ext>
              </a:extLst>
            </p:cNvPr>
            <p:cNvSpPr/>
            <p:nvPr/>
          </p:nvSpPr>
          <p:spPr>
            <a:xfrm>
              <a:off x="5786047" y="2996305"/>
              <a:ext cx="182011" cy="266828"/>
            </a:xfrm>
            <a:custGeom>
              <a:avLst/>
              <a:gdLst/>
              <a:ahLst/>
              <a:cxnLst/>
              <a:rect l="l" t="t" r="r" b="b"/>
              <a:pathLst>
                <a:path w="182011" h="266828" extrusionOk="0">
                  <a:moveTo>
                    <a:pt x="133053" y="1213"/>
                  </a:moveTo>
                  <a:cubicBezTo>
                    <a:pt x="87150" y="-5550"/>
                    <a:pt x="54742" y="15119"/>
                    <a:pt x="34404" y="84937"/>
                  </a:cubicBezTo>
                  <a:cubicBezTo>
                    <a:pt x="14066" y="154755"/>
                    <a:pt x="0" y="211905"/>
                    <a:pt x="0" y="211905"/>
                  </a:cubicBezTo>
                  <a:cubicBezTo>
                    <a:pt x="18143" y="238194"/>
                    <a:pt x="45666" y="256502"/>
                    <a:pt x="76886" y="263055"/>
                  </a:cubicBezTo>
                  <a:cubicBezTo>
                    <a:pt x="131818" y="276390"/>
                    <a:pt x="151586" y="250101"/>
                    <a:pt x="151586" y="250101"/>
                  </a:cubicBezTo>
                  <a:cubicBezTo>
                    <a:pt x="151586" y="250101"/>
                    <a:pt x="166886" y="177044"/>
                    <a:pt x="176390" y="127323"/>
                  </a:cubicBezTo>
                  <a:cubicBezTo>
                    <a:pt x="185894" y="77603"/>
                    <a:pt x="189886" y="9594"/>
                    <a:pt x="133053" y="1213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805;p18">
              <a:extLst>
                <a:ext uri="{FF2B5EF4-FFF2-40B4-BE49-F238E27FC236}">
                  <a16:creationId xmlns:a16="http://schemas.microsoft.com/office/drawing/2014/main" id="{58A5B752-EA72-2F41-9092-B536BFB467E8}"/>
                </a:ext>
              </a:extLst>
            </p:cNvPr>
            <p:cNvSpPr/>
            <p:nvPr/>
          </p:nvSpPr>
          <p:spPr>
            <a:xfrm>
              <a:off x="5873666" y="2538911"/>
              <a:ext cx="296973" cy="328330"/>
            </a:xfrm>
            <a:custGeom>
              <a:avLst/>
              <a:gdLst/>
              <a:ahLst/>
              <a:cxnLst/>
              <a:rect l="l" t="t" r="r" b="b"/>
              <a:pathLst>
                <a:path w="296973" h="328330" extrusionOk="0">
                  <a:moveTo>
                    <a:pt x="16733" y="135613"/>
                  </a:moveTo>
                  <a:cubicBezTo>
                    <a:pt x="16733" y="135613"/>
                    <a:pt x="-55876" y="25123"/>
                    <a:pt x="101411" y="2263"/>
                  </a:cubicBezTo>
                  <a:cubicBezTo>
                    <a:pt x="214791" y="-13930"/>
                    <a:pt x="287686" y="59413"/>
                    <a:pt x="296049" y="138280"/>
                  </a:cubicBezTo>
                  <a:cubicBezTo>
                    <a:pt x="304127" y="214003"/>
                    <a:pt x="257558" y="292585"/>
                    <a:pt x="224010" y="323827"/>
                  </a:cubicBezTo>
                  <a:cubicBezTo>
                    <a:pt x="207664" y="329637"/>
                    <a:pt x="172309" y="333352"/>
                    <a:pt x="126026" y="311920"/>
                  </a:cubicBezTo>
                  <a:cubicBezTo>
                    <a:pt x="124144" y="291308"/>
                    <a:pt x="123413" y="270611"/>
                    <a:pt x="123840" y="249913"/>
                  </a:cubicBezTo>
                  <a:cubicBezTo>
                    <a:pt x="123840" y="249913"/>
                    <a:pt x="179152" y="133612"/>
                    <a:pt x="16733" y="135613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806;p18">
              <a:extLst>
                <a:ext uri="{FF2B5EF4-FFF2-40B4-BE49-F238E27FC236}">
                  <a16:creationId xmlns:a16="http://schemas.microsoft.com/office/drawing/2014/main" id="{FED91D05-305A-2541-B081-8DC3C37214EF}"/>
                </a:ext>
              </a:extLst>
            </p:cNvPr>
            <p:cNvSpPr/>
            <p:nvPr/>
          </p:nvSpPr>
          <p:spPr>
            <a:xfrm>
              <a:off x="4255557" y="1955958"/>
              <a:ext cx="334153" cy="334898"/>
            </a:xfrm>
            <a:custGeom>
              <a:avLst/>
              <a:gdLst/>
              <a:ahLst/>
              <a:cxnLst/>
              <a:rect l="l" t="t" r="r" b="b"/>
              <a:pathLst>
                <a:path w="334153" h="334898" extrusionOk="0">
                  <a:moveTo>
                    <a:pt x="334153" y="167449"/>
                  </a:moveTo>
                  <a:cubicBezTo>
                    <a:pt x="334153" y="259929"/>
                    <a:pt x="259351" y="334899"/>
                    <a:pt x="167077" y="334899"/>
                  </a:cubicBezTo>
                  <a:cubicBezTo>
                    <a:pt x="74803" y="334899"/>
                    <a:pt x="0" y="259929"/>
                    <a:pt x="0" y="167449"/>
                  </a:cubicBezTo>
                  <a:cubicBezTo>
                    <a:pt x="0" y="74970"/>
                    <a:pt x="74803" y="0"/>
                    <a:pt x="167077" y="0"/>
                  </a:cubicBezTo>
                  <a:cubicBezTo>
                    <a:pt x="259351" y="0"/>
                    <a:pt x="334153" y="74970"/>
                    <a:pt x="334153" y="167449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807;p18">
              <a:extLst>
                <a:ext uri="{FF2B5EF4-FFF2-40B4-BE49-F238E27FC236}">
                  <a16:creationId xmlns:a16="http://schemas.microsoft.com/office/drawing/2014/main" id="{3D7ABD99-FC37-0849-9076-206BC3274AAE}"/>
                </a:ext>
              </a:extLst>
            </p:cNvPr>
            <p:cNvSpPr/>
            <p:nvPr/>
          </p:nvSpPr>
          <p:spPr>
            <a:xfrm>
              <a:off x="4197204" y="1948719"/>
              <a:ext cx="450859" cy="225075"/>
            </a:xfrm>
            <a:custGeom>
              <a:avLst/>
              <a:gdLst/>
              <a:ahLst/>
              <a:cxnLst/>
              <a:rect l="l" t="t" r="r" b="b"/>
              <a:pathLst>
                <a:path w="450859" h="225075" extrusionOk="0">
                  <a:moveTo>
                    <a:pt x="225430" y="225076"/>
                  </a:moveTo>
                  <a:cubicBezTo>
                    <a:pt x="162040" y="225076"/>
                    <a:pt x="100645" y="210598"/>
                    <a:pt x="57023" y="185357"/>
                  </a:cubicBezTo>
                  <a:cubicBezTo>
                    <a:pt x="20623" y="164306"/>
                    <a:pt x="0" y="137732"/>
                    <a:pt x="0" y="112586"/>
                  </a:cubicBezTo>
                  <a:cubicBezTo>
                    <a:pt x="0" y="87440"/>
                    <a:pt x="20908" y="60865"/>
                    <a:pt x="57023" y="39719"/>
                  </a:cubicBezTo>
                  <a:cubicBezTo>
                    <a:pt x="100645" y="14478"/>
                    <a:pt x="161564" y="0"/>
                    <a:pt x="225430" y="0"/>
                  </a:cubicBezTo>
                  <a:cubicBezTo>
                    <a:pt x="289295" y="0"/>
                    <a:pt x="350120" y="14478"/>
                    <a:pt x="393837" y="39719"/>
                  </a:cubicBezTo>
                  <a:cubicBezTo>
                    <a:pt x="430237" y="60865"/>
                    <a:pt x="450860" y="87344"/>
                    <a:pt x="450860" y="112586"/>
                  </a:cubicBezTo>
                  <a:cubicBezTo>
                    <a:pt x="450860" y="137827"/>
                    <a:pt x="430046" y="164306"/>
                    <a:pt x="393837" y="185357"/>
                  </a:cubicBezTo>
                  <a:cubicBezTo>
                    <a:pt x="350500" y="210598"/>
                    <a:pt x="288725" y="225076"/>
                    <a:pt x="225430" y="225076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808;p18">
              <a:extLst>
                <a:ext uri="{FF2B5EF4-FFF2-40B4-BE49-F238E27FC236}">
                  <a16:creationId xmlns:a16="http://schemas.microsoft.com/office/drawing/2014/main" id="{3ACB5243-220D-744D-B854-70B6B61F1F7A}"/>
                </a:ext>
              </a:extLst>
            </p:cNvPr>
            <p:cNvSpPr/>
            <p:nvPr/>
          </p:nvSpPr>
          <p:spPr>
            <a:xfrm>
              <a:off x="4129822" y="1856041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884"/>
                    <a:pt x="0" y="178499"/>
                    <a:pt x="0" y="145828"/>
                  </a:cubicBezTo>
                  <a:cubicBezTo>
                    <a:pt x="0" y="113157"/>
                    <a:pt x="26991" y="79153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772"/>
                    <a:pt x="585718" y="113157"/>
                    <a:pt x="585718" y="145828"/>
                  </a:cubicBezTo>
                  <a:cubicBezTo>
                    <a:pt x="585718" y="178499"/>
                    <a:pt x="558633" y="212503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809;p18">
              <a:extLst>
                <a:ext uri="{FF2B5EF4-FFF2-40B4-BE49-F238E27FC236}">
                  <a16:creationId xmlns:a16="http://schemas.microsoft.com/office/drawing/2014/main" id="{CE248B13-B741-7C40-B15A-63044E64DE2B}"/>
                </a:ext>
              </a:extLst>
            </p:cNvPr>
            <p:cNvSpPr/>
            <p:nvPr/>
          </p:nvSpPr>
          <p:spPr>
            <a:xfrm>
              <a:off x="4129822" y="1818703"/>
              <a:ext cx="585718" cy="291750"/>
            </a:xfrm>
            <a:custGeom>
              <a:avLst/>
              <a:gdLst/>
              <a:ahLst/>
              <a:cxnLst/>
              <a:rect l="l" t="t" r="r" b="b"/>
              <a:pathLst>
                <a:path w="585718" h="291750" extrusionOk="0">
                  <a:moveTo>
                    <a:pt x="292812" y="291751"/>
                  </a:moveTo>
                  <a:cubicBezTo>
                    <a:pt x="210699" y="291751"/>
                    <a:pt x="131247" y="272701"/>
                    <a:pt x="74225" y="240221"/>
                  </a:cubicBezTo>
                  <a:cubicBezTo>
                    <a:pt x="26706" y="212979"/>
                    <a:pt x="0" y="178498"/>
                    <a:pt x="0" y="145923"/>
                  </a:cubicBezTo>
                  <a:cubicBezTo>
                    <a:pt x="0" y="113347"/>
                    <a:pt x="26991" y="79248"/>
                    <a:pt x="74225" y="51530"/>
                  </a:cubicBezTo>
                  <a:cubicBezTo>
                    <a:pt x="130772" y="18764"/>
                    <a:pt x="210319" y="0"/>
                    <a:pt x="292812" y="0"/>
                  </a:cubicBezTo>
                  <a:cubicBezTo>
                    <a:pt x="375305" y="0"/>
                    <a:pt x="454376" y="19050"/>
                    <a:pt x="511399" y="51530"/>
                  </a:cubicBezTo>
                  <a:cubicBezTo>
                    <a:pt x="558918" y="78867"/>
                    <a:pt x="585718" y="113252"/>
                    <a:pt x="585718" y="145923"/>
                  </a:cubicBezTo>
                  <a:cubicBezTo>
                    <a:pt x="585718" y="178594"/>
                    <a:pt x="558633" y="212598"/>
                    <a:pt x="511399" y="240221"/>
                  </a:cubicBezTo>
                  <a:cubicBezTo>
                    <a:pt x="454471" y="272987"/>
                    <a:pt x="374924" y="291751"/>
                    <a:pt x="292812" y="291751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810;p18">
              <a:extLst>
                <a:ext uri="{FF2B5EF4-FFF2-40B4-BE49-F238E27FC236}">
                  <a16:creationId xmlns:a16="http://schemas.microsoft.com/office/drawing/2014/main" id="{CB4F1428-FB13-AC41-83EE-73A94B84D641}"/>
                </a:ext>
              </a:extLst>
            </p:cNvPr>
            <p:cNvSpPr/>
            <p:nvPr/>
          </p:nvSpPr>
          <p:spPr>
            <a:xfrm>
              <a:off x="4066052" y="1720024"/>
              <a:ext cx="713163" cy="355663"/>
            </a:xfrm>
            <a:custGeom>
              <a:avLst/>
              <a:gdLst/>
              <a:ahLst/>
              <a:cxnLst/>
              <a:rect l="l" t="t" r="r" b="b"/>
              <a:pathLst>
                <a:path w="713163" h="355663" extrusionOk="0">
                  <a:moveTo>
                    <a:pt x="356582" y="355663"/>
                  </a:moveTo>
                  <a:cubicBezTo>
                    <a:pt x="256412" y="355663"/>
                    <a:pt x="159474" y="332804"/>
                    <a:pt x="90476" y="292894"/>
                  </a:cubicBezTo>
                  <a:cubicBezTo>
                    <a:pt x="32978" y="259556"/>
                    <a:pt x="0" y="217646"/>
                    <a:pt x="0" y="177832"/>
                  </a:cubicBezTo>
                  <a:cubicBezTo>
                    <a:pt x="0" y="138017"/>
                    <a:pt x="32978" y="96107"/>
                    <a:pt x="90476" y="62865"/>
                  </a:cubicBezTo>
                  <a:cubicBezTo>
                    <a:pt x="159474" y="22955"/>
                    <a:pt x="256412" y="0"/>
                    <a:pt x="356582" y="0"/>
                  </a:cubicBezTo>
                  <a:cubicBezTo>
                    <a:pt x="456752" y="0"/>
                    <a:pt x="553596" y="22955"/>
                    <a:pt x="622688" y="62865"/>
                  </a:cubicBezTo>
                  <a:cubicBezTo>
                    <a:pt x="680186" y="96107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894"/>
                  </a:cubicBezTo>
                  <a:cubicBezTo>
                    <a:pt x="553690" y="332804"/>
                    <a:pt x="456657" y="355663"/>
                    <a:pt x="356582" y="355663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811;p18">
              <a:extLst>
                <a:ext uri="{FF2B5EF4-FFF2-40B4-BE49-F238E27FC236}">
                  <a16:creationId xmlns:a16="http://schemas.microsoft.com/office/drawing/2014/main" id="{42383E4D-59E5-684D-A134-F62B40686124}"/>
                </a:ext>
              </a:extLst>
            </p:cNvPr>
            <p:cNvSpPr/>
            <p:nvPr/>
          </p:nvSpPr>
          <p:spPr>
            <a:xfrm>
              <a:off x="4066052" y="1674590"/>
              <a:ext cx="713163" cy="355568"/>
            </a:xfrm>
            <a:custGeom>
              <a:avLst/>
              <a:gdLst/>
              <a:ahLst/>
              <a:cxnLst/>
              <a:rect l="l" t="t" r="r" b="b"/>
              <a:pathLst>
                <a:path w="713163" h="355568" extrusionOk="0">
                  <a:moveTo>
                    <a:pt x="356582" y="355568"/>
                  </a:moveTo>
                  <a:cubicBezTo>
                    <a:pt x="256412" y="355568"/>
                    <a:pt x="159474" y="332708"/>
                    <a:pt x="90476" y="292799"/>
                  </a:cubicBezTo>
                  <a:cubicBezTo>
                    <a:pt x="32978" y="259556"/>
                    <a:pt x="0" y="217551"/>
                    <a:pt x="0" y="177737"/>
                  </a:cubicBezTo>
                  <a:cubicBezTo>
                    <a:pt x="0" y="137922"/>
                    <a:pt x="32978" y="96012"/>
                    <a:pt x="90476" y="62770"/>
                  </a:cubicBezTo>
                  <a:cubicBezTo>
                    <a:pt x="159474" y="22860"/>
                    <a:pt x="256412" y="0"/>
                    <a:pt x="356582" y="0"/>
                  </a:cubicBezTo>
                  <a:cubicBezTo>
                    <a:pt x="456752" y="0"/>
                    <a:pt x="553596" y="22860"/>
                    <a:pt x="622688" y="62770"/>
                  </a:cubicBezTo>
                  <a:cubicBezTo>
                    <a:pt x="680186" y="96012"/>
                    <a:pt x="713164" y="138017"/>
                    <a:pt x="713164" y="177832"/>
                  </a:cubicBezTo>
                  <a:cubicBezTo>
                    <a:pt x="713164" y="217646"/>
                    <a:pt x="680186" y="259556"/>
                    <a:pt x="622688" y="292799"/>
                  </a:cubicBezTo>
                  <a:cubicBezTo>
                    <a:pt x="553690" y="332708"/>
                    <a:pt x="456657" y="355568"/>
                    <a:pt x="356582" y="355568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812;p18">
              <a:extLst>
                <a:ext uri="{FF2B5EF4-FFF2-40B4-BE49-F238E27FC236}">
                  <a16:creationId xmlns:a16="http://schemas.microsoft.com/office/drawing/2014/main" id="{CE048B78-6D74-5B46-A124-DB93417BE561}"/>
                </a:ext>
              </a:extLst>
            </p:cNvPr>
            <p:cNvSpPr/>
            <p:nvPr/>
          </p:nvSpPr>
          <p:spPr>
            <a:xfrm>
              <a:off x="4013211" y="1574958"/>
              <a:ext cx="818751" cy="408241"/>
            </a:xfrm>
            <a:custGeom>
              <a:avLst/>
              <a:gdLst/>
              <a:ahLst/>
              <a:cxnLst/>
              <a:rect l="l" t="t" r="r" b="b"/>
              <a:pathLst>
                <a:path w="818751" h="408241" extrusionOk="0">
                  <a:moveTo>
                    <a:pt x="409423" y="408242"/>
                  </a:moveTo>
                  <a:cubicBezTo>
                    <a:pt x="294427" y="408242"/>
                    <a:pt x="183138" y="382048"/>
                    <a:pt x="103876" y="336137"/>
                  </a:cubicBezTo>
                  <a:cubicBezTo>
                    <a:pt x="37825" y="298037"/>
                    <a:pt x="0" y="249841"/>
                    <a:pt x="0" y="204121"/>
                  </a:cubicBezTo>
                  <a:cubicBezTo>
                    <a:pt x="0" y="158401"/>
                    <a:pt x="38015" y="110299"/>
                    <a:pt x="103876" y="72009"/>
                  </a:cubicBezTo>
                  <a:cubicBezTo>
                    <a:pt x="183043" y="26194"/>
                    <a:pt x="294427" y="0"/>
                    <a:pt x="409328" y="0"/>
                  </a:cubicBezTo>
                  <a:cubicBezTo>
                    <a:pt x="524229" y="0"/>
                    <a:pt x="635708" y="26194"/>
                    <a:pt x="714875" y="72104"/>
                  </a:cubicBezTo>
                  <a:cubicBezTo>
                    <a:pt x="780926" y="110204"/>
                    <a:pt x="818751" y="158401"/>
                    <a:pt x="818751" y="204121"/>
                  </a:cubicBezTo>
                  <a:cubicBezTo>
                    <a:pt x="818751" y="249841"/>
                    <a:pt x="780736" y="297942"/>
                    <a:pt x="714875" y="336137"/>
                  </a:cubicBezTo>
                  <a:cubicBezTo>
                    <a:pt x="635708" y="382048"/>
                    <a:pt x="524324" y="408242"/>
                    <a:pt x="409423" y="408242"/>
                  </a:cubicBezTo>
                  <a:close/>
                </a:path>
              </a:pathLst>
            </a:custGeom>
            <a:solidFill>
              <a:srgbClr val="B7C0E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813;p18">
              <a:extLst>
                <a:ext uri="{FF2B5EF4-FFF2-40B4-BE49-F238E27FC236}">
                  <a16:creationId xmlns:a16="http://schemas.microsoft.com/office/drawing/2014/main" id="{F94AEEFB-E5F0-3143-B617-3EEA45FDFF8E}"/>
                </a:ext>
              </a:extLst>
            </p:cNvPr>
            <p:cNvSpPr/>
            <p:nvPr/>
          </p:nvSpPr>
          <p:spPr>
            <a:xfrm>
              <a:off x="4013211" y="1522666"/>
              <a:ext cx="818751" cy="408336"/>
            </a:xfrm>
            <a:custGeom>
              <a:avLst/>
              <a:gdLst/>
              <a:ahLst/>
              <a:cxnLst/>
              <a:rect l="l" t="t" r="r" b="b"/>
              <a:pathLst>
                <a:path w="818751" h="408336" extrusionOk="0">
                  <a:moveTo>
                    <a:pt x="409423" y="408337"/>
                  </a:moveTo>
                  <a:cubicBezTo>
                    <a:pt x="294427" y="408337"/>
                    <a:pt x="183138" y="382048"/>
                    <a:pt x="103876" y="336233"/>
                  </a:cubicBezTo>
                  <a:cubicBezTo>
                    <a:pt x="37825" y="298133"/>
                    <a:pt x="0" y="249936"/>
                    <a:pt x="0" y="204216"/>
                  </a:cubicBezTo>
                  <a:cubicBezTo>
                    <a:pt x="0" y="158496"/>
                    <a:pt x="38015" y="110300"/>
                    <a:pt x="103876" y="72104"/>
                  </a:cubicBezTo>
                  <a:cubicBezTo>
                    <a:pt x="183043" y="26289"/>
                    <a:pt x="294427" y="0"/>
                    <a:pt x="409328" y="0"/>
                  </a:cubicBezTo>
                  <a:cubicBezTo>
                    <a:pt x="524229" y="0"/>
                    <a:pt x="635708" y="26289"/>
                    <a:pt x="714875" y="72104"/>
                  </a:cubicBezTo>
                  <a:cubicBezTo>
                    <a:pt x="780926" y="110204"/>
                    <a:pt x="818751" y="158496"/>
                    <a:pt x="818751" y="204216"/>
                  </a:cubicBezTo>
                  <a:cubicBezTo>
                    <a:pt x="818751" y="249936"/>
                    <a:pt x="780736" y="298037"/>
                    <a:pt x="714875" y="336233"/>
                  </a:cubicBezTo>
                  <a:cubicBezTo>
                    <a:pt x="635708" y="382334"/>
                    <a:pt x="524324" y="408337"/>
                    <a:pt x="409423" y="408337"/>
                  </a:cubicBezTo>
                  <a:close/>
                </a:path>
              </a:pathLst>
            </a:custGeom>
            <a:solidFill>
              <a:srgbClr val="3D348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814;p18">
              <a:extLst>
                <a:ext uri="{FF2B5EF4-FFF2-40B4-BE49-F238E27FC236}">
                  <a16:creationId xmlns:a16="http://schemas.microsoft.com/office/drawing/2014/main" id="{7DC28401-C901-B142-ACDA-2FF4DC8EA0F0}"/>
                </a:ext>
              </a:extLst>
            </p:cNvPr>
            <p:cNvSpPr/>
            <p:nvPr/>
          </p:nvSpPr>
          <p:spPr>
            <a:xfrm>
              <a:off x="3962270" y="1359312"/>
              <a:ext cx="920726" cy="532828"/>
            </a:xfrm>
            <a:custGeom>
              <a:avLst/>
              <a:gdLst/>
              <a:ahLst/>
              <a:cxnLst/>
              <a:rect l="l" t="t" r="r" b="b"/>
              <a:pathLst>
                <a:path w="920726" h="532828" extrusionOk="0">
                  <a:moveTo>
                    <a:pt x="920727" y="266414"/>
                  </a:moveTo>
                  <a:cubicBezTo>
                    <a:pt x="920727" y="413551"/>
                    <a:pt x="714615" y="532828"/>
                    <a:pt x="460363" y="532828"/>
                  </a:cubicBezTo>
                  <a:cubicBezTo>
                    <a:pt x="206112" y="532828"/>
                    <a:pt x="0" y="413551"/>
                    <a:pt x="0" y="266414"/>
                  </a:cubicBezTo>
                  <a:cubicBezTo>
                    <a:pt x="0" y="119278"/>
                    <a:pt x="206112" y="0"/>
                    <a:pt x="460363" y="0"/>
                  </a:cubicBezTo>
                  <a:cubicBezTo>
                    <a:pt x="714615" y="0"/>
                    <a:pt x="920727" y="119278"/>
                    <a:pt x="920727" y="266414"/>
                  </a:cubicBezTo>
                  <a:close/>
                </a:path>
              </a:pathLst>
            </a:custGeom>
            <a:solidFill>
              <a:srgbClr val="FFDF57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815;p18">
              <a:extLst>
                <a:ext uri="{FF2B5EF4-FFF2-40B4-BE49-F238E27FC236}">
                  <a16:creationId xmlns:a16="http://schemas.microsoft.com/office/drawing/2014/main" id="{FA8EB3CB-CCEB-DD4B-8882-F3FD22B8F666}"/>
                </a:ext>
              </a:extLst>
            </p:cNvPr>
            <p:cNvSpPr/>
            <p:nvPr/>
          </p:nvSpPr>
          <p:spPr>
            <a:xfrm>
              <a:off x="4264396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816;p18">
              <a:extLst>
                <a:ext uri="{FF2B5EF4-FFF2-40B4-BE49-F238E27FC236}">
                  <a16:creationId xmlns:a16="http://schemas.microsoft.com/office/drawing/2014/main" id="{14037187-C433-B844-8450-78C431A87167}"/>
                </a:ext>
              </a:extLst>
            </p:cNvPr>
            <p:cNvSpPr/>
            <p:nvPr/>
          </p:nvSpPr>
          <p:spPr>
            <a:xfrm>
              <a:off x="4543522" y="969264"/>
              <a:ext cx="40771" cy="635222"/>
            </a:xfrm>
            <a:custGeom>
              <a:avLst/>
              <a:gdLst/>
              <a:ahLst/>
              <a:cxnLst/>
              <a:rect l="l" t="t" r="r" b="b"/>
              <a:pathLst>
                <a:path w="40771" h="635222" extrusionOk="0">
                  <a:moveTo>
                    <a:pt x="0" y="0"/>
                  </a:moveTo>
                  <a:lnTo>
                    <a:pt x="40771" y="0"/>
                  </a:lnTo>
                  <a:lnTo>
                    <a:pt x="40771" y="635222"/>
                  </a:lnTo>
                  <a:lnTo>
                    <a:pt x="0" y="635222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817;p18">
              <a:extLst>
                <a:ext uri="{FF2B5EF4-FFF2-40B4-BE49-F238E27FC236}">
                  <a16:creationId xmlns:a16="http://schemas.microsoft.com/office/drawing/2014/main" id="{E9BBBB22-077A-C243-9963-C357B32E5931}"/>
                </a:ext>
              </a:extLst>
            </p:cNvPr>
            <p:cNvSpPr/>
            <p:nvPr/>
          </p:nvSpPr>
          <p:spPr>
            <a:xfrm>
              <a:off x="4264396" y="901827"/>
              <a:ext cx="319897" cy="108775"/>
            </a:xfrm>
            <a:custGeom>
              <a:avLst/>
              <a:gdLst/>
              <a:ahLst/>
              <a:cxnLst/>
              <a:rect l="l" t="t" r="r" b="b"/>
              <a:pathLst>
                <a:path w="319897" h="108775" extrusionOk="0">
                  <a:moveTo>
                    <a:pt x="157098" y="108775"/>
                  </a:moveTo>
                  <a:lnTo>
                    <a:pt x="97319" y="53911"/>
                  </a:lnTo>
                  <a:lnTo>
                    <a:pt x="23950" y="103156"/>
                  </a:lnTo>
                  <a:lnTo>
                    <a:pt x="0" y="67532"/>
                  </a:lnTo>
                  <a:lnTo>
                    <a:pt x="101310" y="857"/>
                  </a:lnTo>
                  <a:lnTo>
                    <a:pt x="159379" y="54102"/>
                  </a:lnTo>
                  <a:lnTo>
                    <a:pt x="228946" y="0"/>
                  </a:lnTo>
                  <a:lnTo>
                    <a:pt x="319897" y="67532"/>
                  </a:lnTo>
                  <a:lnTo>
                    <a:pt x="291481" y="100203"/>
                  </a:lnTo>
                  <a:lnTo>
                    <a:pt x="228851" y="53054"/>
                  </a:lnTo>
                  <a:lnTo>
                    <a:pt x="157098" y="108775"/>
                  </a:lnTo>
                  <a:close/>
                </a:path>
              </a:pathLst>
            </a:custGeom>
            <a:solidFill>
              <a:srgbClr val="D8AA4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18;p18">
              <a:extLst>
                <a:ext uri="{FF2B5EF4-FFF2-40B4-BE49-F238E27FC236}">
                  <a16:creationId xmlns:a16="http://schemas.microsoft.com/office/drawing/2014/main" id="{3F0CCAE3-EC19-684D-9645-4DE3E978AE6B}"/>
                </a:ext>
              </a:extLst>
            </p:cNvPr>
            <p:cNvSpPr/>
            <p:nvPr/>
          </p:nvSpPr>
          <p:spPr>
            <a:xfrm>
              <a:off x="3749667" y="190500"/>
              <a:ext cx="1343462" cy="1451800"/>
            </a:xfrm>
            <a:custGeom>
              <a:avLst/>
              <a:gdLst/>
              <a:ahLst/>
              <a:cxnLst/>
              <a:rect l="l" t="t" r="r" b="b"/>
              <a:pathLst>
                <a:path w="1343462" h="1451800" extrusionOk="0">
                  <a:moveTo>
                    <a:pt x="1132665" y="1449134"/>
                  </a:moveTo>
                  <a:cubicBezTo>
                    <a:pt x="1133425" y="1389317"/>
                    <a:pt x="1143689" y="1212723"/>
                    <a:pt x="1283870" y="969359"/>
                  </a:cubicBezTo>
                  <a:cubicBezTo>
                    <a:pt x="1449711" y="681419"/>
                    <a:pt x="1276837" y="0"/>
                    <a:pt x="671731" y="0"/>
                  </a:cubicBezTo>
                  <a:cubicBezTo>
                    <a:pt x="66625" y="0"/>
                    <a:pt x="-106249" y="681419"/>
                    <a:pt x="59592" y="969359"/>
                  </a:cubicBezTo>
                  <a:cubicBezTo>
                    <a:pt x="180766" y="1179767"/>
                    <a:pt x="207186" y="1366457"/>
                    <a:pt x="212698" y="1451801"/>
                  </a:cubicBezTo>
                </a:path>
              </a:pathLst>
            </a:custGeom>
            <a:solidFill>
              <a:srgbClr val="FFDF57">
                <a:alpha val="6863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81" name="Google Shape;819;p18">
              <a:extLst>
                <a:ext uri="{FF2B5EF4-FFF2-40B4-BE49-F238E27FC236}">
                  <a16:creationId xmlns:a16="http://schemas.microsoft.com/office/drawing/2014/main" id="{D39F8DB0-F57D-324A-B7B6-53DE079C3B8C}"/>
                </a:ext>
              </a:extLst>
            </p:cNvPr>
            <p:cNvGrpSpPr/>
            <p:nvPr/>
          </p:nvGrpSpPr>
          <p:grpSpPr>
            <a:xfrm>
              <a:off x="3923682" y="3244965"/>
              <a:ext cx="195764" cy="131404"/>
              <a:chOff x="5733332" y="4102215"/>
              <a:chExt cx="195764" cy="131404"/>
            </a:xfrm>
          </p:grpSpPr>
          <p:sp>
            <p:nvSpPr>
              <p:cNvPr id="106" name="Google Shape;820;p18">
                <a:extLst>
                  <a:ext uri="{FF2B5EF4-FFF2-40B4-BE49-F238E27FC236}">
                    <a16:creationId xmlns:a16="http://schemas.microsoft.com/office/drawing/2014/main" id="{93C29077-F694-454A-8873-21008374E2CE}"/>
                  </a:ext>
                </a:extLst>
              </p:cNvPr>
              <p:cNvSpPr/>
              <p:nvPr/>
            </p:nvSpPr>
            <p:spPr>
              <a:xfrm>
                <a:off x="5734887" y="4131087"/>
                <a:ext cx="177232" cy="100744"/>
              </a:xfrm>
              <a:custGeom>
                <a:avLst/>
                <a:gdLst/>
                <a:ahLst/>
                <a:cxnLst/>
                <a:rect l="l" t="t" r="r" b="b"/>
                <a:pathLst>
                  <a:path w="177232" h="100744" extrusionOk="0">
                    <a:moveTo>
                      <a:pt x="177024" y="99346"/>
                    </a:moveTo>
                    <a:lnTo>
                      <a:pt x="150604" y="74581"/>
                    </a:lnTo>
                    <a:cubicBezTo>
                      <a:pt x="147249" y="69713"/>
                      <a:pt x="143219" y="65351"/>
                      <a:pt x="138629" y="61627"/>
                    </a:cubicBezTo>
                    <a:cubicBezTo>
                      <a:pt x="136623" y="59941"/>
                      <a:pt x="134495" y="58417"/>
                      <a:pt x="132261" y="57055"/>
                    </a:cubicBezTo>
                    <a:lnTo>
                      <a:pt x="98048" y="34195"/>
                    </a:lnTo>
                    <a:lnTo>
                      <a:pt x="60698" y="17621"/>
                    </a:lnTo>
                    <a:cubicBezTo>
                      <a:pt x="58407" y="16564"/>
                      <a:pt x="56060" y="15640"/>
                      <a:pt x="53665" y="14859"/>
                    </a:cubicBezTo>
                    <a:cubicBezTo>
                      <a:pt x="48162" y="13021"/>
                      <a:pt x="42441" y="11935"/>
                      <a:pt x="36653" y="11621"/>
                    </a:cubicBezTo>
                    <a:lnTo>
                      <a:pt x="1109" y="0"/>
                    </a:lnTo>
                    <a:cubicBezTo>
                      <a:pt x="-887" y="0"/>
                      <a:pt x="254" y="3620"/>
                      <a:pt x="1109" y="5144"/>
                    </a:cubicBezTo>
                    <a:lnTo>
                      <a:pt x="4530" y="6572"/>
                    </a:lnTo>
                    <a:cubicBezTo>
                      <a:pt x="8807" y="8192"/>
                      <a:pt x="5196" y="7620"/>
                      <a:pt x="9662" y="10763"/>
                    </a:cubicBezTo>
                    <a:lnTo>
                      <a:pt x="30096" y="16002"/>
                    </a:lnTo>
                    <a:cubicBezTo>
                      <a:pt x="43106" y="15507"/>
                      <a:pt x="55984" y="18822"/>
                      <a:pt x="67160" y="25527"/>
                    </a:cubicBezTo>
                    <a:lnTo>
                      <a:pt x="94246" y="39148"/>
                    </a:lnTo>
                    <a:lnTo>
                      <a:pt x="120287" y="54864"/>
                    </a:lnTo>
                    <a:cubicBezTo>
                      <a:pt x="131729" y="61170"/>
                      <a:pt x="140853" y="70980"/>
                      <a:pt x="146327" y="82868"/>
                    </a:cubicBezTo>
                    <a:lnTo>
                      <a:pt x="160107" y="94012"/>
                    </a:lnTo>
                    <a:cubicBezTo>
                      <a:pt x="164384" y="98012"/>
                      <a:pt x="161913" y="96298"/>
                      <a:pt x="168281" y="97250"/>
                    </a:cubicBezTo>
                    <a:lnTo>
                      <a:pt x="171797" y="100298"/>
                    </a:lnTo>
                    <a:cubicBezTo>
                      <a:pt x="174363" y="100965"/>
                      <a:pt x="178165" y="101060"/>
                      <a:pt x="177024" y="99346"/>
                    </a:cubicBezTo>
                    <a:close/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" name="Google Shape;821;p18">
                <a:extLst>
                  <a:ext uri="{FF2B5EF4-FFF2-40B4-BE49-F238E27FC236}">
                    <a16:creationId xmlns:a16="http://schemas.microsoft.com/office/drawing/2014/main" id="{B83B85E2-0561-0E4F-B568-46199B09B85C}"/>
                  </a:ext>
                </a:extLst>
              </p:cNvPr>
              <p:cNvSpPr/>
              <p:nvPr/>
            </p:nvSpPr>
            <p:spPr>
              <a:xfrm>
                <a:off x="5750846" y="4118425"/>
                <a:ext cx="155883" cy="109857"/>
              </a:xfrm>
              <a:custGeom>
                <a:avLst/>
                <a:gdLst/>
                <a:ahLst/>
                <a:cxnLst/>
                <a:rect l="l" t="t" r="r" b="b"/>
                <a:pathLst>
                  <a:path w="155883" h="109857" extrusionOk="0">
                    <a:moveTo>
                      <a:pt x="86746" y="59620"/>
                    </a:moveTo>
                    <a:cubicBezTo>
                      <a:pt x="88855" y="56363"/>
                      <a:pt x="91688" y="53619"/>
                      <a:pt x="95014" y="51619"/>
                    </a:cubicBezTo>
                    <a:cubicBezTo>
                      <a:pt x="99851" y="48647"/>
                      <a:pt x="105525" y="47342"/>
                      <a:pt x="111170" y="47904"/>
                    </a:cubicBezTo>
                    <a:cubicBezTo>
                      <a:pt x="117832" y="48590"/>
                      <a:pt x="124295" y="50600"/>
                      <a:pt x="130178" y="53810"/>
                    </a:cubicBezTo>
                    <a:lnTo>
                      <a:pt x="130843" y="53810"/>
                    </a:lnTo>
                    <a:lnTo>
                      <a:pt x="140347" y="58953"/>
                    </a:lnTo>
                    <a:cubicBezTo>
                      <a:pt x="142818" y="60287"/>
                      <a:pt x="145099" y="61811"/>
                      <a:pt x="147380" y="63335"/>
                    </a:cubicBezTo>
                    <a:lnTo>
                      <a:pt x="151751" y="66573"/>
                    </a:lnTo>
                    <a:cubicBezTo>
                      <a:pt x="158309" y="71812"/>
                      <a:pt x="156408" y="82099"/>
                      <a:pt x="150611" y="90290"/>
                    </a:cubicBezTo>
                    <a:cubicBezTo>
                      <a:pt x="147399" y="94863"/>
                      <a:pt x="143702" y="99082"/>
                      <a:pt x="139587" y="102863"/>
                    </a:cubicBezTo>
                    <a:cubicBezTo>
                      <a:pt x="132231" y="109264"/>
                      <a:pt x="122119" y="111455"/>
                      <a:pt x="112786" y="108674"/>
                    </a:cubicBezTo>
                    <a:cubicBezTo>
                      <a:pt x="108528" y="107331"/>
                      <a:pt x="104413" y="105540"/>
                      <a:pt x="100526" y="103340"/>
                    </a:cubicBezTo>
                    <a:cubicBezTo>
                      <a:pt x="96934" y="101235"/>
                      <a:pt x="93522" y="98815"/>
                      <a:pt x="90357" y="96101"/>
                    </a:cubicBezTo>
                    <a:cubicBezTo>
                      <a:pt x="82374" y="88624"/>
                      <a:pt x="79874" y="76965"/>
                      <a:pt x="84084" y="66859"/>
                    </a:cubicBezTo>
                    <a:cubicBezTo>
                      <a:pt x="84702" y="64354"/>
                      <a:pt x="85596" y="61925"/>
                      <a:pt x="86746" y="59620"/>
                    </a:cubicBezTo>
                    <a:close/>
                    <a:moveTo>
                      <a:pt x="8339" y="11995"/>
                    </a:moveTo>
                    <a:cubicBezTo>
                      <a:pt x="13471" y="4089"/>
                      <a:pt x="22215" y="-1912"/>
                      <a:pt x="29628" y="565"/>
                    </a:cubicBezTo>
                    <a:lnTo>
                      <a:pt x="34380" y="2375"/>
                    </a:lnTo>
                    <a:cubicBezTo>
                      <a:pt x="36784" y="3318"/>
                      <a:pt x="39132" y="4394"/>
                      <a:pt x="41412" y="5613"/>
                    </a:cubicBezTo>
                    <a:lnTo>
                      <a:pt x="50061" y="10090"/>
                    </a:lnTo>
                    <a:lnTo>
                      <a:pt x="50631" y="10090"/>
                    </a:lnTo>
                    <a:cubicBezTo>
                      <a:pt x="56067" y="12967"/>
                      <a:pt x="60772" y="17034"/>
                      <a:pt x="64412" y="21996"/>
                    </a:cubicBezTo>
                    <a:cubicBezTo>
                      <a:pt x="67424" y="26073"/>
                      <a:pt x="68688" y="31178"/>
                      <a:pt x="67928" y="36188"/>
                    </a:cubicBezTo>
                    <a:cubicBezTo>
                      <a:pt x="67358" y="39875"/>
                      <a:pt x="65932" y="43361"/>
                      <a:pt x="63746" y="46380"/>
                    </a:cubicBezTo>
                    <a:cubicBezTo>
                      <a:pt x="61969" y="48533"/>
                      <a:pt x="59964" y="50476"/>
                      <a:pt x="57759" y="52190"/>
                    </a:cubicBezTo>
                    <a:cubicBezTo>
                      <a:pt x="49652" y="60106"/>
                      <a:pt x="37972" y="63116"/>
                      <a:pt x="27062" y="60096"/>
                    </a:cubicBezTo>
                    <a:cubicBezTo>
                      <a:pt x="23241" y="58877"/>
                      <a:pt x="19544" y="57286"/>
                      <a:pt x="16037" y="55334"/>
                    </a:cubicBezTo>
                    <a:cubicBezTo>
                      <a:pt x="12645" y="53238"/>
                      <a:pt x="9461" y="50809"/>
                      <a:pt x="6534" y="48095"/>
                    </a:cubicBezTo>
                    <a:cubicBezTo>
                      <a:pt x="309" y="42285"/>
                      <a:pt x="-1687" y="33236"/>
                      <a:pt x="1497" y="25330"/>
                    </a:cubicBezTo>
                    <a:cubicBezTo>
                      <a:pt x="3274" y="20672"/>
                      <a:pt x="5574" y="16234"/>
                      <a:pt x="8339" y="12090"/>
                    </a:cubicBezTo>
                    <a:close/>
                  </a:path>
                </a:pathLst>
              </a:custGeom>
              <a:solidFill>
                <a:srgbClr val="000000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8" name="Google Shape;822;p18">
                <a:extLst>
                  <a:ext uri="{FF2B5EF4-FFF2-40B4-BE49-F238E27FC236}">
                    <a16:creationId xmlns:a16="http://schemas.microsoft.com/office/drawing/2014/main" id="{AB7D304D-A4C3-7945-B4F0-DA69726E1A2F}"/>
                  </a:ext>
                </a:extLst>
              </p:cNvPr>
              <p:cNvSpPr/>
              <p:nvPr/>
            </p:nvSpPr>
            <p:spPr>
              <a:xfrm>
                <a:off x="5733332" y="4130673"/>
                <a:ext cx="192169" cy="73375"/>
              </a:xfrm>
              <a:custGeom>
                <a:avLst/>
                <a:gdLst/>
                <a:ahLst/>
                <a:cxnLst/>
                <a:rect l="l" t="t" r="r" b="b"/>
                <a:pathLst>
                  <a:path w="192169" h="73375" extrusionOk="0">
                    <a:moveTo>
                      <a:pt x="15779" y="11368"/>
                    </a:moveTo>
                    <a:lnTo>
                      <a:pt x="36117" y="9463"/>
                    </a:lnTo>
                    <a:cubicBezTo>
                      <a:pt x="48995" y="8187"/>
                      <a:pt x="61967" y="10768"/>
                      <a:pt x="73372" y="16893"/>
                    </a:cubicBezTo>
                    <a:lnTo>
                      <a:pt x="185611" y="73376"/>
                    </a:lnTo>
                    <a:lnTo>
                      <a:pt x="192169" y="63851"/>
                    </a:lnTo>
                    <a:lnTo>
                      <a:pt x="66529" y="8320"/>
                    </a:lnTo>
                    <a:cubicBezTo>
                      <a:pt x="58974" y="4777"/>
                      <a:pt x="50810" y="2739"/>
                      <a:pt x="42484" y="2320"/>
                    </a:cubicBezTo>
                    <a:lnTo>
                      <a:pt x="2569" y="34"/>
                    </a:lnTo>
                    <a:cubicBezTo>
                      <a:pt x="1381" y="-176"/>
                      <a:pt x="250" y="614"/>
                      <a:pt x="31" y="1805"/>
                    </a:cubicBezTo>
                    <a:cubicBezTo>
                      <a:pt x="-73" y="2424"/>
                      <a:pt x="88" y="3063"/>
                      <a:pt x="478" y="3558"/>
                    </a:cubicBezTo>
                    <a:lnTo>
                      <a:pt x="1523" y="4987"/>
                    </a:lnTo>
                    <a:cubicBezTo>
                      <a:pt x="4869" y="9425"/>
                      <a:pt x="10248" y="11835"/>
                      <a:pt x="15779" y="11368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823;p18">
                <a:extLst>
                  <a:ext uri="{FF2B5EF4-FFF2-40B4-BE49-F238E27FC236}">
                    <a16:creationId xmlns:a16="http://schemas.microsoft.com/office/drawing/2014/main" id="{DE7B6668-9CA4-DA47-9E3A-1AF7CA716FB6}"/>
                  </a:ext>
                </a:extLst>
              </p:cNvPr>
              <p:cNvSpPr/>
              <p:nvPr/>
            </p:nvSpPr>
            <p:spPr>
              <a:xfrm>
                <a:off x="5757380" y="4106036"/>
                <a:ext cx="156130" cy="127583"/>
              </a:xfrm>
              <a:custGeom>
                <a:avLst/>
                <a:gdLst/>
                <a:ahLst/>
                <a:cxnLst/>
                <a:rect l="l" t="t" r="r" b="b"/>
                <a:pathLst>
                  <a:path w="156130" h="127583" extrusionOk="0">
                    <a:moveTo>
                      <a:pt x="136950" y="117539"/>
                    </a:moveTo>
                    <a:lnTo>
                      <a:pt x="128491" y="98489"/>
                    </a:lnTo>
                    <a:cubicBezTo>
                      <a:pt x="123036" y="86601"/>
                      <a:pt x="113950" y="76762"/>
                      <a:pt x="102546" y="70390"/>
                    </a:cubicBezTo>
                    <a:lnTo>
                      <a:pt x="0" y="8858"/>
                    </a:lnTo>
                    <a:lnTo>
                      <a:pt x="5797" y="0"/>
                    </a:lnTo>
                    <a:lnTo>
                      <a:pt x="114236" y="72295"/>
                    </a:lnTo>
                    <a:cubicBezTo>
                      <a:pt x="121439" y="76876"/>
                      <a:pt x="127645" y="82868"/>
                      <a:pt x="132483" y="89916"/>
                    </a:cubicBezTo>
                    <a:lnTo>
                      <a:pt x="155767" y="124016"/>
                    </a:lnTo>
                    <a:cubicBezTo>
                      <a:pt x="156908" y="125730"/>
                      <a:pt x="155197" y="127921"/>
                      <a:pt x="152916" y="127540"/>
                    </a:cubicBezTo>
                    <a:lnTo>
                      <a:pt x="150920" y="127540"/>
                    </a:lnTo>
                    <a:cubicBezTo>
                      <a:pt x="144866" y="126816"/>
                      <a:pt x="139601" y="123044"/>
                      <a:pt x="136950" y="117539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0" name="Google Shape;824;p18">
                <a:extLst>
                  <a:ext uri="{FF2B5EF4-FFF2-40B4-BE49-F238E27FC236}">
                    <a16:creationId xmlns:a16="http://schemas.microsoft.com/office/drawing/2014/main" id="{F0C8715C-A036-CC45-993F-13DB0165E846}"/>
                  </a:ext>
                </a:extLst>
              </p:cNvPr>
              <p:cNvSpPr/>
              <p:nvPr/>
            </p:nvSpPr>
            <p:spPr>
              <a:xfrm>
                <a:off x="5834686" y="4162247"/>
                <a:ext cx="73778" cy="62054"/>
              </a:xfrm>
              <a:custGeom>
                <a:avLst/>
                <a:gdLst/>
                <a:ahLst/>
                <a:cxnLst/>
                <a:rect l="l" t="t" r="r" b="b"/>
                <a:pathLst>
                  <a:path w="73778" h="62054" extrusionOk="0">
                    <a:moveTo>
                      <a:pt x="29231" y="178"/>
                    </a:moveTo>
                    <a:cubicBezTo>
                      <a:pt x="35893" y="835"/>
                      <a:pt x="42346" y="2807"/>
                      <a:pt x="48239" y="5988"/>
                    </a:cubicBezTo>
                    <a:lnTo>
                      <a:pt x="48809" y="5988"/>
                    </a:lnTo>
                    <a:lnTo>
                      <a:pt x="58313" y="11036"/>
                    </a:lnTo>
                    <a:cubicBezTo>
                      <a:pt x="60783" y="12465"/>
                      <a:pt x="63064" y="13894"/>
                      <a:pt x="65345" y="15418"/>
                    </a:cubicBezTo>
                    <a:cubicBezTo>
                      <a:pt x="67626" y="16942"/>
                      <a:pt x="68292" y="17608"/>
                      <a:pt x="69717" y="18751"/>
                    </a:cubicBezTo>
                    <a:cubicBezTo>
                      <a:pt x="76180" y="23895"/>
                      <a:pt x="74279" y="34277"/>
                      <a:pt x="68577" y="42373"/>
                    </a:cubicBezTo>
                    <a:cubicBezTo>
                      <a:pt x="65383" y="46993"/>
                      <a:pt x="61658" y="51222"/>
                      <a:pt x="57457" y="54946"/>
                    </a:cubicBezTo>
                    <a:cubicBezTo>
                      <a:pt x="50187" y="61442"/>
                      <a:pt x="40075" y="63681"/>
                      <a:pt x="30752" y="60852"/>
                    </a:cubicBezTo>
                    <a:cubicBezTo>
                      <a:pt x="26503" y="59433"/>
                      <a:pt x="22398" y="57613"/>
                      <a:pt x="18492" y="55422"/>
                    </a:cubicBezTo>
                    <a:cubicBezTo>
                      <a:pt x="14852" y="53384"/>
                      <a:pt x="11440" y="50955"/>
                      <a:pt x="8323" y="48184"/>
                    </a:cubicBezTo>
                    <a:cubicBezTo>
                      <a:pt x="301" y="40764"/>
                      <a:pt x="-2208" y="29105"/>
                      <a:pt x="2050" y="19037"/>
                    </a:cubicBezTo>
                    <a:cubicBezTo>
                      <a:pt x="2763" y="16370"/>
                      <a:pt x="3808" y="13808"/>
                      <a:pt x="5186" y="11417"/>
                    </a:cubicBezTo>
                    <a:cubicBezTo>
                      <a:pt x="7325" y="8179"/>
                      <a:pt x="10147" y="5445"/>
                      <a:pt x="13455" y="3416"/>
                    </a:cubicBezTo>
                    <a:cubicBezTo>
                      <a:pt x="18226" y="663"/>
                      <a:pt x="23757" y="-470"/>
                      <a:pt x="29231" y="178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1" name="Google Shape;825;p18">
                <a:extLst>
                  <a:ext uri="{FF2B5EF4-FFF2-40B4-BE49-F238E27FC236}">
                    <a16:creationId xmlns:a16="http://schemas.microsoft.com/office/drawing/2014/main" id="{5FB02E67-996D-0141-B8D5-7B2B8D623172}"/>
                  </a:ext>
                </a:extLst>
              </p:cNvPr>
              <p:cNvSpPr/>
              <p:nvPr/>
            </p:nvSpPr>
            <p:spPr>
              <a:xfrm>
                <a:off x="5745586" y="4102215"/>
                <a:ext cx="183510" cy="128783"/>
              </a:xfrm>
              <a:custGeom>
                <a:avLst/>
                <a:gdLst/>
                <a:ahLst/>
                <a:cxnLst/>
                <a:rect l="l" t="t" r="r" b="b"/>
                <a:pathLst>
                  <a:path w="183510" h="128783" extrusionOk="0">
                    <a:moveTo>
                      <a:pt x="14550" y="1821"/>
                    </a:moveTo>
                    <a:lnTo>
                      <a:pt x="9608" y="9632"/>
                    </a:lnTo>
                    <a:cubicBezTo>
                      <a:pt x="8753" y="10575"/>
                      <a:pt x="8753" y="12022"/>
                      <a:pt x="9608" y="12965"/>
                    </a:cubicBezTo>
                    <a:cubicBezTo>
                      <a:pt x="11347" y="14527"/>
                      <a:pt x="11822" y="17071"/>
                      <a:pt x="10748" y="19157"/>
                    </a:cubicBezTo>
                    <a:lnTo>
                      <a:pt x="2575" y="36301"/>
                    </a:lnTo>
                    <a:cubicBezTo>
                      <a:pt x="-2329" y="46274"/>
                      <a:pt x="-86" y="58304"/>
                      <a:pt x="8087" y="65829"/>
                    </a:cubicBezTo>
                    <a:lnTo>
                      <a:pt x="8087" y="65829"/>
                    </a:lnTo>
                    <a:cubicBezTo>
                      <a:pt x="14997" y="72001"/>
                      <a:pt x="23170" y="76583"/>
                      <a:pt x="32037" y="79259"/>
                    </a:cubicBezTo>
                    <a:lnTo>
                      <a:pt x="32037" y="79259"/>
                    </a:lnTo>
                    <a:cubicBezTo>
                      <a:pt x="45494" y="83374"/>
                      <a:pt x="60111" y="79717"/>
                      <a:pt x="70052" y="69734"/>
                    </a:cubicBezTo>
                    <a:lnTo>
                      <a:pt x="77655" y="62019"/>
                    </a:lnTo>
                    <a:cubicBezTo>
                      <a:pt x="79337" y="60381"/>
                      <a:pt x="80354" y="58171"/>
                      <a:pt x="80506" y="55828"/>
                    </a:cubicBezTo>
                    <a:cubicBezTo>
                      <a:pt x="81029" y="52180"/>
                      <a:pt x="84393" y="49646"/>
                      <a:pt x="88033" y="50170"/>
                    </a:cubicBezTo>
                    <a:cubicBezTo>
                      <a:pt x="88718" y="50265"/>
                      <a:pt x="89383" y="50475"/>
                      <a:pt x="90010" y="50780"/>
                    </a:cubicBezTo>
                    <a:lnTo>
                      <a:pt x="91911" y="51732"/>
                    </a:lnTo>
                    <a:lnTo>
                      <a:pt x="93811" y="52875"/>
                    </a:lnTo>
                    <a:cubicBezTo>
                      <a:pt x="96321" y="54694"/>
                      <a:pt x="96891" y="58209"/>
                      <a:pt x="95075" y="60723"/>
                    </a:cubicBezTo>
                    <a:cubicBezTo>
                      <a:pt x="94572" y="61419"/>
                      <a:pt x="93906" y="62000"/>
                      <a:pt x="93146" y="62400"/>
                    </a:cubicBezTo>
                    <a:cubicBezTo>
                      <a:pt x="91008" y="63533"/>
                      <a:pt x="89307" y="65343"/>
                      <a:pt x="88299" y="67543"/>
                    </a:cubicBezTo>
                    <a:lnTo>
                      <a:pt x="84023" y="77068"/>
                    </a:lnTo>
                    <a:cubicBezTo>
                      <a:pt x="78482" y="89508"/>
                      <a:pt x="81770" y="104119"/>
                      <a:pt x="92101" y="112978"/>
                    </a:cubicBezTo>
                    <a:lnTo>
                      <a:pt x="92101" y="112978"/>
                    </a:lnTo>
                    <a:cubicBezTo>
                      <a:pt x="99362" y="119398"/>
                      <a:pt x="107877" y="124227"/>
                      <a:pt x="117096" y="127170"/>
                    </a:cubicBezTo>
                    <a:lnTo>
                      <a:pt x="117096" y="127170"/>
                    </a:lnTo>
                    <a:cubicBezTo>
                      <a:pt x="129156" y="131066"/>
                      <a:pt x="142366" y="127780"/>
                      <a:pt x="151214" y="118693"/>
                    </a:cubicBezTo>
                    <a:lnTo>
                      <a:pt x="165470" y="103643"/>
                    </a:lnTo>
                    <a:cubicBezTo>
                      <a:pt x="167409" y="101700"/>
                      <a:pt x="170250" y="100967"/>
                      <a:pt x="172883" y="101738"/>
                    </a:cubicBezTo>
                    <a:cubicBezTo>
                      <a:pt x="174290" y="102224"/>
                      <a:pt x="175858" y="101767"/>
                      <a:pt x="176780" y="100595"/>
                    </a:cubicBezTo>
                    <a:lnTo>
                      <a:pt x="182577" y="92594"/>
                    </a:lnTo>
                    <a:cubicBezTo>
                      <a:pt x="183822" y="91108"/>
                      <a:pt x="183822" y="88937"/>
                      <a:pt x="182577" y="87451"/>
                    </a:cubicBezTo>
                    <a:cubicBezTo>
                      <a:pt x="173501" y="78412"/>
                      <a:pt x="163047" y="70887"/>
                      <a:pt x="151595" y="65162"/>
                    </a:cubicBezTo>
                    <a:lnTo>
                      <a:pt x="142091" y="60019"/>
                    </a:lnTo>
                    <a:cubicBezTo>
                      <a:pt x="135058" y="56180"/>
                      <a:pt x="127341" y="53789"/>
                      <a:pt x="119377" y="52970"/>
                    </a:cubicBezTo>
                    <a:lnTo>
                      <a:pt x="112344" y="52208"/>
                    </a:lnTo>
                    <a:cubicBezTo>
                      <a:pt x="110776" y="52284"/>
                      <a:pt x="109236" y="51732"/>
                      <a:pt x="108067" y="50684"/>
                    </a:cubicBezTo>
                    <a:cubicBezTo>
                      <a:pt x="107373" y="49703"/>
                      <a:pt x="106461" y="48884"/>
                      <a:pt x="105406" y="48303"/>
                    </a:cubicBezTo>
                    <a:lnTo>
                      <a:pt x="97613" y="44112"/>
                    </a:lnTo>
                    <a:lnTo>
                      <a:pt x="89820" y="39826"/>
                    </a:lnTo>
                    <a:cubicBezTo>
                      <a:pt x="88699" y="39254"/>
                      <a:pt x="87463" y="38930"/>
                      <a:pt x="86208" y="38873"/>
                    </a:cubicBezTo>
                    <a:cubicBezTo>
                      <a:pt x="84374" y="38826"/>
                      <a:pt x="82664" y="37949"/>
                      <a:pt x="81552" y="36492"/>
                    </a:cubicBezTo>
                    <a:lnTo>
                      <a:pt x="77750" y="31349"/>
                    </a:lnTo>
                    <a:cubicBezTo>
                      <a:pt x="73359" y="25453"/>
                      <a:pt x="67667" y="20661"/>
                      <a:pt x="61118" y="17347"/>
                    </a:cubicBezTo>
                    <a:lnTo>
                      <a:pt x="52470" y="12775"/>
                    </a:lnTo>
                    <a:cubicBezTo>
                      <a:pt x="42244" y="6698"/>
                      <a:pt x="31058" y="2412"/>
                      <a:pt x="19397" y="107"/>
                    </a:cubicBezTo>
                    <a:cubicBezTo>
                      <a:pt x="17591" y="-275"/>
                      <a:pt x="15719" y="383"/>
                      <a:pt x="14550" y="1821"/>
                    </a:cubicBezTo>
                    <a:close/>
                    <a:moveTo>
                      <a:pt x="93906" y="72020"/>
                    </a:moveTo>
                    <a:cubicBezTo>
                      <a:pt x="96045" y="68782"/>
                      <a:pt x="98867" y="66048"/>
                      <a:pt x="102175" y="64019"/>
                    </a:cubicBezTo>
                    <a:cubicBezTo>
                      <a:pt x="107012" y="61048"/>
                      <a:pt x="112696" y="59781"/>
                      <a:pt x="118331" y="60400"/>
                    </a:cubicBezTo>
                    <a:cubicBezTo>
                      <a:pt x="124993" y="61057"/>
                      <a:pt x="131447" y="63029"/>
                      <a:pt x="137339" y="66210"/>
                    </a:cubicBezTo>
                    <a:lnTo>
                      <a:pt x="137909" y="66210"/>
                    </a:lnTo>
                    <a:lnTo>
                      <a:pt x="147413" y="71258"/>
                    </a:lnTo>
                    <a:cubicBezTo>
                      <a:pt x="149884" y="72687"/>
                      <a:pt x="152165" y="74116"/>
                      <a:pt x="154446" y="75640"/>
                    </a:cubicBezTo>
                    <a:cubicBezTo>
                      <a:pt x="156727" y="77164"/>
                      <a:pt x="157392" y="77831"/>
                      <a:pt x="158817" y="78974"/>
                    </a:cubicBezTo>
                    <a:cubicBezTo>
                      <a:pt x="165280" y="84117"/>
                      <a:pt x="163379" y="94499"/>
                      <a:pt x="157677" y="102596"/>
                    </a:cubicBezTo>
                    <a:cubicBezTo>
                      <a:pt x="154484" y="107215"/>
                      <a:pt x="150758" y="111444"/>
                      <a:pt x="146558" y="115168"/>
                    </a:cubicBezTo>
                    <a:cubicBezTo>
                      <a:pt x="139287" y="121665"/>
                      <a:pt x="129175" y="123903"/>
                      <a:pt x="119852" y="121074"/>
                    </a:cubicBezTo>
                    <a:cubicBezTo>
                      <a:pt x="115604" y="119655"/>
                      <a:pt x="111498" y="117835"/>
                      <a:pt x="107592" y="115645"/>
                    </a:cubicBezTo>
                    <a:cubicBezTo>
                      <a:pt x="103952" y="113606"/>
                      <a:pt x="100540" y="111178"/>
                      <a:pt x="97423" y="108406"/>
                    </a:cubicBezTo>
                    <a:cubicBezTo>
                      <a:pt x="89402" y="100986"/>
                      <a:pt x="86893" y="89327"/>
                      <a:pt x="91150" y="79259"/>
                    </a:cubicBezTo>
                    <a:cubicBezTo>
                      <a:pt x="91768" y="76745"/>
                      <a:pt x="92690" y="74306"/>
                      <a:pt x="93906" y="72020"/>
                    </a:cubicBezTo>
                    <a:close/>
                    <a:moveTo>
                      <a:pt x="15405" y="24395"/>
                    </a:moveTo>
                    <a:cubicBezTo>
                      <a:pt x="20632" y="16585"/>
                      <a:pt x="29281" y="10584"/>
                      <a:pt x="36789" y="13060"/>
                    </a:cubicBezTo>
                    <a:cubicBezTo>
                      <a:pt x="38404" y="13546"/>
                      <a:pt x="39992" y="14118"/>
                      <a:pt x="41541" y="14775"/>
                    </a:cubicBezTo>
                    <a:cubicBezTo>
                      <a:pt x="43917" y="15727"/>
                      <a:pt x="46293" y="16871"/>
                      <a:pt x="48574" y="18014"/>
                    </a:cubicBezTo>
                    <a:lnTo>
                      <a:pt x="57222" y="22585"/>
                    </a:lnTo>
                    <a:lnTo>
                      <a:pt x="57792" y="22585"/>
                    </a:lnTo>
                    <a:cubicBezTo>
                      <a:pt x="63190" y="25519"/>
                      <a:pt x="67885" y="29577"/>
                      <a:pt x="71573" y="34492"/>
                    </a:cubicBezTo>
                    <a:cubicBezTo>
                      <a:pt x="74576" y="38607"/>
                      <a:pt x="75802" y="43750"/>
                      <a:pt x="74994" y="48779"/>
                    </a:cubicBezTo>
                    <a:cubicBezTo>
                      <a:pt x="74452" y="52437"/>
                      <a:pt x="73017" y="55904"/>
                      <a:pt x="70812" y="58876"/>
                    </a:cubicBezTo>
                    <a:cubicBezTo>
                      <a:pt x="69064" y="61076"/>
                      <a:pt x="67049" y="63057"/>
                      <a:pt x="64825" y="64781"/>
                    </a:cubicBezTo>
                    <a:cubicBezTo>
                      <a:pt x="56709" y="72677"/>
                      <a:pt x="45038" y="75687"/>
                      <a:pt x="34128" y="72687"/>
                    </a:cubicBezTo>
                    <a:cubicBezTo>
                      <a:pt x="30326" y="71458"/>
                      <a:pt x="26658" y="69830"/>
                      <a:pt x="23198" y="67829"/>
                    </a:cubicBezTo>
                    <a:cubicBezTo>
                      <a:pt x="19777" y="65810"/>
                      <a:pt x="16584" y="63410"/>
                      <a:pt x="13695" y="60685"/>
                    </a:cubicBezTo>
                    <a:cubicBezTo>
                      <a:pt x="7479" y="54828"/>
                      <a:pt x="5483" y="45760"/>
                      <a:pt x="8658" y="37825"/>
                    </a:cubicBezTo>
                    <a:cubicBezTo>
                      <a:pt x="10454" y="33158"/>
                      <a:pt x="12716" y="28691"/>
                      <a:pt x="15405" y="24491"/>
                    </a:cubicBezTo>
                    <a:close/>
                  </a:path>
                </a:pathLst>
              </a:custGeom>
              <a:solidFill>
                <a:srgbClr val="2B303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2" name="Google Shape;826;p18">
                <a:extLst>
                  <a:ext uri="{FF2B5EF4-FFF2-40B4-BE49-F238E27FC236}">
                    <a16:creationId xmlns:a16="http://schemas.microsoft.com/office/drawing/2014/main" id="{A5C65353-0299-6841-A5F9-429E59D08407}"/>
                  </a:ext>
                </a:extLst>
              </p:cNvPr>
              <p:cNvSpPr/>
              <p:nvPr/>
            </p:nvSpPr>
            <p:spPr>
              <a:xfrm>
                <a:off x="5752081" y="4128325"/>
                <a:ext cx="64221" cy="49275"/>
              </a:xfrm>
              <a:custGeom>
                <a:avLst/>
                <a:gdLst/>
                <a:ahLst/>
                <a:cxnLst/>
                <a:rect l="l" t="t" r="r" b="b"/>
                <a:pathLst>
                  <a:path w="64221" h="49275" extrusionOk="0">
                    <a:moveTo>
                      <a:pt x="57569" y="40196"/>
                    </a:moveTo>
                    <a:cubicBezTo>
                      <a:pt x="49481" y="48149"/>
                      <a:pt x="37782" y="51159"/>
                      <a:pt x="26872" y="48101"/>
                    </a:cubicBezTo>
                    <a:cubicBezTo>
                      <a:pt x="23118" y="46987"/>
                      <a:pt x="19487" y="45491"/>
                      <a:pt x="16037" y="43624"/>
                    </a:cubicBezTo>
                    <a:cubicBezTo>
                      <a:pt x="12597" y="41634"/>
                      <a:pt x="9404" y="39233"/>
                      <a:pt x="6534" y="36481"/>
                    </a:cubicBezTo>
                    <a:cubicBezTo>
                      <a:pt x="309" y="30671"/>
                      <a:pt x="-1687" y="21622"/>
                      <a:pt x="1497" y="13716"/>
                    </a:cubicBezTo>
                    <a:cubicBezTo>
                      <a:pt x="3369" y="8896"/>
                      <a:pt x="5754" y="4296"/>
                      <a:pt x="8624" y="0"/>
                    </a:cubicBezTo>
                    <a:lnTo>
                      <a:pt x="8624" y="0"/>
                    </a:lnTo>
                    <a:cubicBezTo>
                      <a:pt x="5992" y="4010"/>
                      <a:pt x="3797" y="8287"/>
                      <a:pt x="2067" y="12763"/>
                    </a:cubicBezTo>
                    <a:cubicBezTo>
                      <a:pt x="-1107" y="20698"/>
                      <a:pt x="888" y="29766"/>
                      <a:pt x="7104" y="35623"/>
                    </a:cubicBezTo>
                    <a:cubicBezTo>
                      <a:pt x="9993" y="38348"/>
                      <a:pt x="13186" y="40748"/>
                      <a:pt x="16608" y="42767"/>
                    </a:cubicBezTo>
                    <a:cubicBezTo>
                      <a:pt x="20067" y="44767"/>
                      <a:pt x="23735" y="46396"/>
                      <a:pt x="27537" y="47625"/>
                    </a:cubicBezTo>
                    <a:cubicBezTo>
                      <a:pt x="38447" y="50625"/>
                      <a:pt x="50118" y="47615"/>
                      <a:pt x="58234" y="39719"/>
                    </a:cubicBezTo>
                    <a:cubicBezTo>
                      <a:pt x="60439" y="38005"/>
                      <a:pt x="62444" y="36061"/>
                      <a:pt x="64222" y="33909"/>
                    </a:cubicBezTo>
                    <a:lnTo>
                      <a:pt x="63556" y="34099"/>
                    </a:lnTo>
                    <a:cubicBezTo>
                      <a:pt x="61827" y="36376"/>
                      <a:pt x="59812" y="38424"/>
                      <a:pt x="57569" y="40196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3" name="Google Shape;827;p18">
                <a:extLst>
                  <a:ext uri="{FF2B5EF4-FFF2-40B4-BE49-F238E27FC236}">
                    <a16:creationId xmlns:a16="http://schemas.microsoft.com/office/drawing/2014/main" id="{09E11B79-D9FC-6740-9244-C342B4D5321D}"/>
                  </a:ext>
                </a:extLst>
              </p:cNvPr>
              <p:cNvSpPr/>
              <p:nvPr/>
            </p:nvSpPr>
            <p:spPr>
              <a:xfrm>
                <a:off x="5833480" y="4174426"/>
                <a:ext cx="68642" cy="51616"/>
              </a:xfrm>
              <a:custGeom>
                <a:avLst/>
                <a:gdLst/>
                <a:ahLst/>
                <a:cxnLst/>
                <a:rect l="l" t="t" r="r" b="b"/>
                <a:pathLst>
                  <a:path w="68642" h="51616" extrusionOk="0">
                    <a:moveTo>
                      <a:pt x="57428" y="44577"/>
                    </a:moveTo>
                    <a:cubicBezTo>
                      <a:pt x="50139" y="51044"/>
                      <a:pt x="40027" y="53245"/>
                      <a:pt x="30722" y="50387"/>
                    </a:cubicBezTo>
                    <a:cubicBezTo>
                      <a:pt x="26465" y="49044"/>
                      <a:pt x="22350" y="47254"/>
                      <a:pt x="18463" y="45053"/>
                    </a:cubicBezTo>
                    <a:cubicBezTo>
                      <a:pt x="14870" y="42948"/>
                      <a:pt x="11458" y="40529"/>
                      <a:pt x="8293" y="37814"/>
                    </a:cubicBezTo>
                    <a:cubicBezTo>
                      <a:pt x="310" y="30337"/>
                      <a:pt x="-2189" y="18679"/>
                      <a:pt x="2021" y="8572"/>
                    </a:cubicBezTo>
                    <a:cubicBezTo>
                      <a:pt x="2772" y="5953"/>
                      <a:pt x="3827" y="3429"/>
                      <a:pt x="5157" y="1048"/>
                    </a:cubicBezTo>
                    <a:lnTo>
                      <a:pt x="5917" y="0"/>
                    </a:lnTo>
                    <a:cubicBezTo>
                      <a:pt x="4616" y="2343"/>
                      <a:pt x="3589" y="4839"/>
                      <a:pt x="2876" y="7429"/>
                    </a:cubicBezTo>
                    <a:cubicBezTo>
                      <a:pt x="-1381" y="17497"/>
                      <a:pt x="1128" y="29165"/>
                      <a:pt x="9149" y="36576"/>
                    </a:cubicBezTo>
                    <a:cubicBezTo>
                      <a:pt x="12266" y="39348"/>
                      <a:pt x="15678" y="41777"/>
                      <a:pt x="19318" y="43815"/>
                    </a:cubicBezTo>
                    <a:cubicBezTo>
                      <a:pt x="23224" y="46006"/>
                      <a:pt x="27330" y="47825"/>
                      <a:pt x="31578" y="49244"/>
                    </a:cubicBezTo>
                    <a:cubicBezTo>
                      <a:pt x="40901" y="52073"/>
                      <a:pt x="51013" y="49835"/>
                      <a:pt x="58283" y="43339"/>
                    </a:cubicBezTo>
                    <a:cubicBezTo>
                      <a:pt x="62142" y="39881"/>
                      <a:pt x="65620" y="36023"/>
                      <a:pt x="68643" y="31813"/>
                    </a:cubicBezTo>
                    <a:lnTo>
                      <a:pt x="68643" y="31813"/>
                    </a:lnTo>
                    <a:cubicBezTo>
                      <a:pt x="65440" y="36509"/>
                      <a:pt x="61667" y="40795"/>
                      <a:pt x="57428" y="44577"/>
                    </a:cubicBezTo>
                    <a:close/>
                  </a:path>
                </a:pathLst>
              </a:custGeom>
              <a:solidFill>
                <a:srgbClr val="1F232D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4" name="Google Shape;828;p18">
                <a:extLst>
                  <a:ext uri="{FF2B5EF4-FFF2-40B4-BE49-F238E27FC236}">
                    <a16:creationId xmlns:a16="http://schemas.microsoft.com/office/drawing/2014/main" id="{6BC873FA-AFE2-7B46-A60A-FA4034618A72}"/>
                  </a:ext>
                </a:extLst>
              </p:cNvPr>
              <p:cNvSpPr/>
              <p:nvPr/>
            </p:nvSpPr>
            <p:spPr>
              <a:xfrm>
                <a:off x="5752373" y="4115091"/>
                <a:ext cx="68187" cy="61619"/>
              </a:xfrm>
              <a:custGeom>
                <a:avLst/>
                <a:gdLst/>
                <a:ahLst/>
                <a:cxnLst/>
                <a:rect l="l" t="t" r="r" b="b"/>
                <a:pathLst>
                  <a:path w="68187" h="61619" extrusionOk="0">
                    <a:moveTo>
                      <a:pt x="64786" y="21997"/>
                    </a:moveTo>
                    <a:cubicBezTo>
                      <a:pt x="61098" y="17082"/>
                      <a:pt x="56403" y="13024"/>
                      <a:pt x="51005" y="10090"/>
                    </a:cubicBezTo>
                    <a:lnTo>
                      <a:pt x="50435" y="10090"/>
                    </a:lnTo>
                    <a:lnTo>
                      <a:pt x="41787" y="5518"/>
                    </a:lnTo>
                    <a:cubicBezTo>
                      <a:pt x="39506" y="4375"/>
                      <a:pt x="37130" y="3232"/>
                      <a:pt x="34754" y="2280"/>
                    </a:cubicBezTo>
                    <a:cubicBezTo>
                      <a:pt x="33205" y="1623"/>
                      <a:pt x="31617" y="1051"/>
                      <a:pt x="30002" y="565"/>
                    </a:cubicBezTo>
                    <a:cubicBezTo>
                      <a:pt x="22494" y="-1911"/>
                      <a:pt x="13845" y="4090"/>
                      <a:pt x="8618" y="11900"/>
                    </a:cubicBezTo>
                    <a:cubicBezTo>
                      <a:pt x="5767" y="16205"/>
                      <a:pt x="3382" y="20806"/>
                      <a:pt x="1490" y="25616"/>
                    </a:cubicBezTo>
                    <a:cubicBezTo>
                      <a:pt x="-1684" y="33551"/>
                      <a:pt x="312" y="42618"/>
                      <a:pt x="6527" y="48476"/>
                    </a:cubicBezTo>
                    <a:cubicBezTo>
                      <a:pt x="9417" y="51200"/>
                      <a:pt x="12610" y="53601"/>
                      <a:pt x="16031" y="55620"/>
                    </a:cubicBezTo>
                    <a:cubicBezTo>
                      <a:pt x="19491" y="57620"/>
                      <a:pt x="23159" y="59249"/>
                      <a:pt x="26960" y="60478"/>
                    </a:cubicBezTo>
                    <a:cubicBezTo>
                      <a:pt x="37871" y="63478"/>
                      <a:pt x="49542" y="60468"/>
                      <a:pt x="57658" y="52572"/>
                    </a:cubicBezTo>
                    <a:cubicBezTo>
                      <a:pt x="59882" y="50848"/>
                      <a:pt x="61896" y="48867"/>
                      <a:pt x="63645" y="46666"/>
                    </a:cubicBezTo>
                    <a:cubicBezTo>
                      <a:pt x="65850" y="43695"/>
                      <a:pt x="67285" y="40228"/>
                      <a:pt x="67827" y="36570"/>
                    </a:cubicBezTo>
                    <a:cubicBezTo>
                      <a:pt x="68825" y="31503"/>
                      <a:pt x="67732" y="26235"/>
                      <a:pt x="64786" y="21997"/>
                    </a:cubicBezTo>
                    <a:close/>
                  </a:path>
                </a:pathLst>
              </a:custGeom>
              <a:solidFill>
                <a:srgbClr val="000000">
                  <a:alpha val="2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" name="Google Shape;829;p18">
              <a:extLst>
                <a:ext uri="{FF2B5EF4-FFF2-40B4-BE49-F238E27FC236}">
                  <a16:creationId xmlns:a16="http://schemas.microsoft.com/office/drawing/2014/main" id="{BFD5A442-85D9-7649-810E-F05FF8B19EFE}"/>
                </a:ext>
              </a:extLst>
            </p:cNvPr>
            <p:cNvGrpSpPr/>
            <p:nvPr/>
          </p:nvGrpSpPr>
          <p:grpSpPr>
            <a:xfrm flipH="1">
              <a:off x="3829267" y="2465054"/>
              <a:ext cx="683694" cy="518573"/>
              <a:chOff x="6621095" y="1452181"/>
              <a:chExt cx="330894" cy="250785"/>
            </a:xfrm>
          </p:grpSpPr>
          <p:sp>
            <p:nvSpPr>
              <p:cNvPr id="101" name="Google Shape;830;p18">
                <a:extLst>
                  <a:ext uri="{FF2B5EF4-FFF2-40B4-BE49-F238E27FC236}">
                    <a16:creationId xmlns:a16="http://schemas.microsoft.com/office/drawing/2014/main" id="{7458EFED-C87C-EE4A-8B3B-57E8717327FD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" name="Google Shape;831;p18">
                <a:extLst>
                  <a:ext uri="{FF2B5EF4-FFF2-40B4-BE49-F238E27FC236}">
                    <a16:creationId xmlns:a16="http://schemas.microsoft.com/office/drawing/2014/main" id="{77D17896-5B5E-B649-A1BD-AC31CC8BC955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" name="Google Shape;832;p18">
                <a:extLst>
                  <a:ext uri="{FF2B5EF4-FFF2-40B4-BE49-F238E27FC236}">
                    <a16:creationId xmlns:a16="http://schemas.microsoft.com/office/drawing/2014/main" id="{387781F7-A393-1C42-B5FD-28D973015B01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" name="Google Shape;833;p18">
                <a:extLst>
                  <a:ext uri="{FF2B5EF4-FFF2-40B4-BE49-F238E27FC236}">
                    <a16:creationId xmlns:a16="http://schemas.microsoft.com/office/drawing/2014/main" id="{BA7727A1-7600-864E-BF9C-87C9C38C3622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" name="Google Shape;834;p18">
                <a:extLst>
                  <a:ext uri="{FF2B5EF4-FFF2-40B4-BE49-F238E27FC236}">
                    <a16:creationId xmlns:a16="http://schemas.microsoft.com/office/drawing/2014/main" id="{321EFAAA-727D-254C-90A3-6AFA22D3841C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83" name="Google Shape;835;p18">
              <a:extLst>
                <a:ext uri="{FF2B5EF4-FFF2-40B4-BE49-F238E27FC236}">
                  <a16:creationId xmlns:a16="http://schemas.microsoft.com/office/drawing/2014/main" id="{490C4B79-8BF4-AB45-A0C5-4A6E7FBD59F5}"/>
                </a:ext>
              </a:extLst>
            </p:cNvPr>
            <p:cNvSpPr/>
            <p:nvPr/>
          </p:nvSpPr>
          <p:spPr>
            <a:xfrm rot="-1803147">
              <a:off x="6082659" y="320502"/>
              <a:ext cx="40427" cy="70097"/>
            </a:xfrm>
            <a:custGeom>
              <a:avLst/>
              <a:gdLst/>
              <a:ahLst/>
              <a:cxnLst/>
              <a:rect l="l" t="t" r="r" b="b"/>
              <a:pathLst>
                <a:path w="49989" h="86677" extrusionOk="0">
                  <a:moveTo>
                    <a:pt x="49990" y="43339"/>
                  </a:moveTo>
                  <a:cubicBezTo>
                    <a:pt x="49990" y="67274"/>
                    <a:pt x="38799" y="86678"/>
                    <a:pt x="24995" y="86678"/>
                  </a:cubicBezTo>
                  <a:cubicBezTo>
                    <a:pt x="11190" y="86678"/>
                    <a:pt x="0" y="67274"/>
                    <a:pt x="0" y="43339"/>
                  </a:cubicBezTo>
                  <a:cubicBezTo>
                    <a:pt x="0" y="19403"/>
                    <a:pt x="11190" y="0"/>
                    <a:pt x="24995" y="0"/>
                  </a:cubicBezTo>
                  <a:cubicBezTo>
                    <a:pt x="38799" y="0"/>
                    <a:pt x="49990" y="19403"/>
                    <a:pt x="49990" y="43339"/>
                  </a:cubicBezTo>
                  <a:close/>
                </a:path>
              </a:pathLst>
            </a:custGeom>
            <a:solidFill>
              <a:srgbClr val="D6D8E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36;p18">
              <a:extLst>
                <a:ext uri="{FF2B5EF4-FFF2-40B4-BE49-F238E27FC236}">
                  <a16:creationId xmlns:a16="http://schemas.microsoft.com/office/drawing/2014/main" id="{43B773DA-87D4-B143-9778-994296A4090A}"/>
                </a:ext>
              </a:extLst>
            </p:cNvPr>
            <p:cNvSpPr/>
            <p:nvPr/>
          </p:nvSpPr>
          <p:spPr>
            <a:xfrm>
              <a:off x="5777153" y="2115925"/>
              <a:ext cx="669353" cy="387341"/>
            </a:xfrm>
            <a:custGeom>
              <a:avLst/>
              <a:gdLst/>
              <a:ahLst/>
              <a:cxnLst/>
              <a:rect l="l" t="t" r="r" b="b"/>
              <a:pathLst>
                <a:path w="828920" h="479679" extrusionOk="0">
                  <a:moveTo>
                    <a:pt x="828920" y="239840"/>
                  </a:moveTo>
                  <a:cubicBezTo>
                    <a:pt x="828920" y="372299"/>
                    <a:pt x="643360" y="479679"/>
                    <a:pt x="414460" y="479679"/>
                  </a:cubicBezTo>
                  <a:cubicBezTo>
                    <a:pt x="185560" y="479679"/>
                    <a:pt x="0" y="372299"/>
                    <a:pt x="0" y="239840"/>
                  </a:cubicBezTo>
                  <a:cubicBezTo>
                    <a:pt x="0" y="107380"/>
                    <a:pt x="185560" y="0"/>
                    <a:pt x="414460" y="0"/>
                  </a:cubicBezTo>
                  <a:cubicBezTo>
                    <a:pt x="643360" y="0"/>
                    <a:pt x="828920" y="107380"/>
                    <a:pt x="828920" y="239840"/>
                  </a:cubicBezTo>
                  <a:close/>
                </a:path>
              </a:pathLst>
            </a:custGeom>
            <a:solidFill>
              <a:srgbClr val="D6D8E5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37;p18">
              <a:extLst>
                <a:ext uri="{FF2B5EF4-FFF2-40B4-BE49-F238E27FC236}">
                  <a16:creationId xmlns:a16="http://schemas.microsoft.com/office/drawing/2014/main" id="{399A8610-FC4E-9C44-B027-6C944909F5F3}"/>
                </a:ext>
              </a:extLst>
            </p:cNvPr>
            <p:cNvSpPr/>
            <p:nvPr/>
          </p:nvSpPr>
          <p:spPr>
            <a:xfrm>
              <a:off x="5964040" y="276791"/>
              <a:ext cx="375852" cy="551229"/>
            </a:xfrm>
            <a:custGeom>
              <a:avLst/>
              <a:gdLst/>
              <a:ahLst/>
              <a:cxnLst/>
              <a:rect l="l" t="t" r="r" b="b"/>
              <a:pathLst>
                <a:path w="465451" h="682637" extrusionOk="0">
                  <a:moveTo>
                    <a:pt x="164035" y="22597"/>
                  </a:moveTo>
                  <a:cubicBezTo>
                    <a:pt x="182568" y="-7216"/>
                    <a:pt x="324079" y="-26837"/>
                    <a:pt x="370648" y="93368"/>
                  </a:cubicBezTo>
                  <a:cubicBezTo>
                    <a:pt x="388325" y="138898"/>
                    <a:pt x="385569" y="255293"/>
                    <a:pt x="400299" y="328540"/>
                  </a:cubicBezTo>
                  <a:cubicBezTo>
                    <a:pt x="415030" y="401788"/>
                    <a:pt x="449909" y="442840"/>
                    <a:pt x="462359" y="502562"/>
                  </a:cubicBezTo>
                  <a:cubicBezTo>
                    <a:pt x="474809" y="562284"/>
                    <a:pt x="454471" y="661534"/>
                    <a:pt x="311724" y="679060"/>
                  </a:cubicBezTo>
                  <a:cubicBezTo>
                    <a:pt x="168977" y="696586"/>
                    <a:pt x="59209" y="646390"/>
                    <a:pt x="25470" y="600765"/>
                  </a:cubicBezTo>
                  <a:cubicBezTo>
                    <a:pt x="-8268" y="555140"/>
                    <a:pt x="-8934" y="457890"/>
                    <a:pt x="26135" y="406169"/>
                  </a:cubicBezTo>
                  <a:cubicBezTo>
                    <a:pt x="61204" y="354448"/>
                    <a:pt x="87720" y="311776"/>
                    <a:pt x="86865" y="244244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38;p18">
              <a:extLst>
                <a:ext uri="{FF2B5EF4-FFF2-40B4-BE49-F238E27FC236}">
                  <a16:creationId xmlns:a16="http://schemas.microsoft.com/office/drawing/2014/main" id="{2C613FB2-7F72-BE49-8831-641CED9B557D}"/>
                </a:ext>
              </a:extLst>
            </p:cNvPr>
            <p:cNvSpPr/>
            <p:nvPr/>
          </p:nvSpPr>
          <p:spPr>
            <a:xfrm>
              <a:off x="5952425" y="673402"/>
              <a:ext cx="70057" cy="407712"/>
            </a:xfrm>
            <a:custGeom>
              <a:avLst/>
              <a:gdLst/>
              <a:ahLst/>
              <a:cxnLst/>
              <a:rect l="l" t="t" r="r" b="b"/>
              <a:pathLst>
                <a:path w="86758" h="504907" extrusionOk="0">
                  <a:moveTo>
                    <a:pt x="8870" y="34023"/>
                  </a:moveTo>
                  <a:cubicBezTo>
                    <a:pt x="8870" y="34023"/>
                    <a:pt x="-24678" y="271196"/>
                    <a:pt x="38712" y="439789"/>
                  </a:cubicBezTo>
                  <a:cubicBezTo>
                    <a:pt x="102102" y="608381"/>
                    <a:pt x="84520" y="396355"/>
                    <a:pt x="84520" y="396355"/>
                  </a:cubicBezTo>
                  <a:lnTo>
                    <a:pt x="69314" y="345967"/>
                  </a:lnTo>
                  <a:cubicBezTo>
                    <a:pt x="69314" y="345967"/>
                    <a:pt x="56579" y="152038"/>
                    <a:pt x="61807" y="104508"/>
                  </a:cubicBezTo>
                  <a:cubicBezTo>
                    <a:pt x="67033" y="56979"/>
                    <a:pt x="65798" y="16116"/>
                    <a:pt x="69314" y="12306"/>
                  </a:cubicBezTo>
                  <a:cubicBezTo>
                    <a:pt x="72831" y="8497"/>
                    <a:pt x="56674" y="972"/>
                    <a:pt x="50307" y="19"/>
                  </a:cubicBezTo>
                  <a:cubicBezTo>
                    <a:pt x="43939" y="-933"/>
                    <a:pt x="8870" y="34023"/>
                    <a:pt x="8870" y="3402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39;p18">
              <a:extLst>
                <a:ext uri="{FF2B5EF4-FFF2-40B4-BE49-F238E27FC236}">
                  <a16:creationId xmlns:a16="http://schemas.microsoft.com/office/drawing/2014/main" id="{ABDD9AC3-56C9-7D4E-B489-B981A85F52DD}"/>
                </a:ext>
              </a:extLst>
            </p:cNvPr>
            <p:cNvSpPr/>
            <p:nvPr/>
          </p:nvSpPr>
          <p:spPr>
            <a:xfrm>
              <a:off x="5992903" y="271657"/>
              <a:ext cx="179035" cy="222681"/>
            </a:xfrm>
            <a:custGeom>
              <a:avLst/>
              <a:gdLst/>
              <a:ahLst/>
              <a:cxnLst/>
              <a:rect l="l" t="t" r="r" b="b"/>
              <a:pathLst>
                <a:path w="221715" h="275766" extrusionOk="0">
                  <a:moveTo>
                    <a:pt x="221716" y="8191"/>
                  </a:moveTo>
                  <a:cubicBezTo>
                    <a:pt x="221716" y="8191"/>
                    <a:pt x="115178" y="-22575"/>
                    <a:pt x="50648" y="35147"/>
                  </a:cubicBezTo>
                  <a:cubicBezTo>
                    <a:pt x="-8371" y="87915"/>
                    <a:pt x="-3429" y="159734"/>
                    <a:pt x="5125" y="193452"/>
                  </a:cubicBezTo>
                  <a:cubicBezTo>
                    <a:pt x="13678" y="227171"/>
                    <a:pt x="30975" y="273176"/>
                    <a:pt x="57681" y="275748"/>
                  </a:cubicBezTo>
                  <a:cubicBezTo>
                    <a:pt x="84386" y="278320"/>
                    <a:pt x="221716" y="8191"/>
                    <a:pt x="221716" y="8191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40;p18">
              <a:extLst>
                <a:ext uri="{FF2B5EF4-FFF2-40B4-BE49-F238E27FC236}">
                  <a16:creationId xmlns:a16="http://schemas.microsoft.com/office/drawing/2014/main" id="{4DCB7FE0-6FBB-514D-8497-DF7F6432AEB6}"/>
                </a:ext>
              </a:extLst>
            </p:cNvPr>
            <p:cNvSpPr/>
            <p:nvPr/>
          </p:nvSpPr>
          <p:spPr>
            <a:xfrm>
              <a:off x="6027515" y="513497"/>
              <a:ext cx="222025" cy="248990"/>
            </a:xfrm>
            <a:custGeom>
              <a:avLst/>
              <a:gdLst/>
              <a:ahLst/>
              <a:cxnLst/>
              <a:rect l="l" t="t" r="r" b="b"/>
              <a:pathLst>
                <a:path w="274953" h="308347" extrusionOk="0">
                  <a:moveTo>
                    <a:pt x="219342" y="0"/>
                  </a:moveTo>
                  <a:cubicBezTo>
                    <a:pt x="219342" y="0"/>
                    <a:pt x="212310" y="119063"/>
                    <a:pt x="214495" y="127825"/>
                  </a:cubicBezTo>
                  <a:cubicBezTo>
                    <a:pt x="216681" y="136588"/>
                    <a:pt x="261159" y="144971"/>
                    <a:pt x="273609" y="155353"/>
                  </a:cubicBezTo>
                  <a:cubicBezTo>
                    <a:pt x="286059" y="165735"/>
                    <a:pt x="208983" y="286512"/>
                    <a:pt x="169828" y="304419"/>
                  </a:cubicBezTo>
                  <a:cubicBezTo>
                    <a:pt x="130672" y="322326"/>
                    <a:pt x="9308" y="276606"/>
                    <a:pt x="945" y="216122"/>
                  </a:cubicBezTo>
                  <a:cubicBezTo>
                    <a:pt x="-6848" y="160401"/>
                    <a:pt x="35634" y="117158"/>
                    <a:pt x="51981" y="101822"/>
                  </a:cubicBezTo>
                  <a:cubicBezTo>
                    <a:pt x="63100" y="100841"/>
                    <a:pt x="74276" y="100555"/>
                    <a:pt x="85434" y="100965"/>
                  </a:cubicBezTo>
                  <a:lnTo>
                    <a:pt x="89045" y="43243"/>
                  </a:lnTo>
                  <a:cubicBezTo>
                    <a:pt x="142457" y="26575"/>
                    <a:pt x="219342" y="0"/>
                    <a:pt x="219342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41;p18">
              <a:extLst>
                <a:ext uri="{FF2B5EF4-FFF2-40B4-BE49-F238E27FC236}">
                  <a16:creationId xmlns:a16="http://schemas.microsoft.com/office/drawing/2014/main" id="{25BB19DB-A582-2944-A26A-316E50FCA293}"/>
                </a:ext>
              </a:extLst>
            </p:cNvPr>
            <p:cNvSpPr/>
            <p:nvPr/>
          </p:nvSpPr>
          <p:spPr>
            <a:xfrm>
              <a:off x="5963282" y="594790"/>
              <a:ext cx="323371" cy="372912"/>
            </a:xfrm>
            <a:custGeom>
              <a:avLst/>
              <a:gdLst/>
              <a:ahLst/>
              <a:cxnLst/>
              <a:rect l="l" t="t" r="r" b="b"/>
              <a:pathLst>
                <a:path w="400459" h="461811" extrusionOk="0">
                  <a:moveTo>
                    <a:pt x="315417" y="38688"/>
                  </a:moveTo>
                  <a:cubicBezTo>
                    <a:pt x="348776" y="43832"/>
                    <a:pt x="386981" y="61739"/>
                    <a:pt x="392208" y="80027"/>
                  </a:cubicBezTo>
                  <a:cubicBezTo>
                    <a:pt x="398290" y="101363"/>
                    <a:pt x="411216" y="202042"/>
                    <a:pt x="382704" y="278718"/>
                  </a:cubicBezTo>
                  <a:cubicBezTo>
                    <a:pt x="354193" y="355394"/>
                    <a:pt x="334330" y="404067"/>
                    <a:pt x="317793" y="437024"/>
                  </a:cubicBezTo>
                  <a:cubicBezTo>
                    <a:pt x="317793" y="437024"/>
                    <a:pt x="173431" y="499126"/>
                    <a:pt x="57009" y="426737"/>
                  </a:cubicBezTo>
                  <a:cubicBezTo>
                    <a:pt x="57009" y="426737"/>
                    <a:pt x="49026" y="344631"/>
                    <a:pt x="48456" y="300721"/>
                  </a:cubicBezTo>
                  <a:cubicBezTo>
                    <a:pt x="-58937" y="206804"/>
                    <a:pt x="32870" y="91171"/>
                    <a:pt x="123916" y="969"/>
                  </a:cubicBezTo>
                  <a:cubicBezTo>
                    <a:pt x="134807" y="-136"/>
                    <a:pt x="145784" y="-298"/>
                    <a:pt x="156704" y="493"/>
                  </a:cubicBezTo>
                  <a:cubicBezTo>
                    <a:pt x="156704" y="493"/>
                    <a:pt x="75447" y="96791"/>
                    <a:pt x="131899" y="151464"/>
                  </a:cubicBezTo>
                  <a:cubicBezTo>
                    <a:pt x="252693" y="114793"/>
                    <a:pt x="276737" y="60405"/>
                    <a:pt x="315417" y="38688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842;p18">
              <a:extLst>
                <a:ext uri="{FF2B5EF4-FFF2-40B4-BE49-F238E27FC236}">
                  <a16:creationId xmlns:a16="http://schemas.microsoft.com/office/drawing/2014/main" id="{F93C84E1-0A74-244A-B755-6E2C1DACB04C}"/>
                </a:ext>
              </a:extLst>
            </p:cNvPr>
            <p:cNvSpPr/>
            <p:nvPr/>
          </p:nvSpPr>
          <p:spPr>
            <a:xfrm>
              <a:off x="6020709" y="289521"/>
              <a:ext cx="238064" cy="294179"/>
            </a:xfrm>
            <a:custGeom>
              <a:avLst/>
              <a:gdLst/>
              <a:ahLst/>
              <a:cxnLst/>
              <a:rect l="l" t="t" r="r" b="b"/>
              <a:pathLst>
                <a:path w="294816" h="364308" extrusionOk="0">
                  <a:moveTo>
                    <a:pt x="6143" y="129898"/>
                  </a:moveTo>
                  <a:lnTo>
                    <a:pt x="6143" y="129898"/>
                  </a:lnTo>
                  <a:cubicBezTo>
                    <a:pt x="18118" y="53698"/>
                    <a:pt x="73240" y="-4405"/>
                    <a:pt x="151931" y="263"/>
                  </a:cubicBezTo>
                  <a:cubicBezTo>
                    <a:pt x="235318" y="4873"/>
                    <a:pt x="299183" y="76348"/>
                    <a:pt x="294583" y="159921"/>
                  </a:cubicBezTo>
                  <a:cubicBezTo>
                    <a:pt x="291970" y="207365"/>
                    <a:pt x="267307" y="250837"/>
                    <a:pt x="227961" y="277345"/>
                  </a:cubicBezTo>
                  <a:cubicBezTo>
                    <a:pt x="225244" y="288937"/>
                    <a:pt x="221157" y="300157"/>
                    <a:pt x="215797" y="310778"/>
                  </a:cubicBezTo>
                  <a:cubicBezTo>
                    <a:pt x="187855" y="343353"/>
                    <a:pt x="113916" y="363927"/>
                    <a:pt x="89492" y="364308"/>
                  </a:cubicBezTo>
                  <a:cubicBezTo>
                    <a:pt x="68298" y="364308"/>
                    <a:pt x="50146" y="344782"/>
                    <a:pt x="30283" y="311921"/>
                  </a:cubicBezTo>
                  <a:cubicBezTo>
                    <a:pt x="-10774" y="243436"/>
                    <a:pt x="-319" y="167617"/>
                    <a:pt x="6143" y="129898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843;p18">
              <a:extLst>
                <a:ext uri="{FF2B5EF4-FFF2-40B4-BE49-F238E27FC236}">
                  <a16:creationId xmlns:a16="http://schemas.microsoft.com/office/drawing/2014/main" id="{3BEC9CAD-8D63-E749-8E28-464A4E090A6F}"/>
                </a:ext>
              </a:extLst>
            </p:cNvPr>
            <p:cNvSpPr/>
            <p:nvPr/>
          </p:nvSpPr>
          <p:spPr>
            <a:xfrm>
              <a:off x="6029967" y="288305"/>
              <a:ext cx="239492" cy="225171"/>
            </a:xfrm>
            <a:custGeom>
              <a:avLst/>
              <a:gdLst/>
              <a:ahLst/>
              <a:cxnLst/>
              <a:rect l="l" t="t" r="r" b="b"/>
              <a:pathLst>
                <a:path w="296585" h="278850" extrusionOk="0">
                  <a:moveTo>
                    <a:pt x="164891" y="3197"/>
                  </a:moveTo>
                  <a:cubicBezTo>
                    <a:pt x="220108" y="13961"/>
                    <a:pt x="265441" y="29582"/>
                    <a:pt x="280457" y="83874"/>
                  </a:cubicBezTo>
                  <a:cubicBezTo>
                    <a:pt x="290721" y="121307"/>
                    <a:pt x="304121" y="192554"/>
                    <a:pt x="291386" y="222653"/>
                  </a:cubicBezTo>
                  <a:lnTo>
                    <a:pt x="283403" y="244370"/>
                  </a:lnTo>
                  <a:lnTo>
                    <a:pt x="216876" y="278851"/>
                  </a:lnTo>
                  <a:cubicBezTo>
                    <a:pt x="216876" y="278851"/>
                    <a:pt x="185704" y="252848"/>
                    <a:pt x="195398" y="176457"/>
                  </a:cubicBezTo>
                  <a:cubicBezTo>
                    <a:pt x="194980" y="166227"/>
                    <a:pt x="191692" y="156321"/>
                    <a:pt x="185894" y="147882"/>
                  </a:cubicBezTo>
                  <a:cubicBezTo>
                    <a:pt x="181580" y="140729"/>
                    <a:pt x="178367" y="132956"/>
                    <a:pt x="176390" y="124832"/>
                  </a:cubicBezTo>
                  <a:cubicBezTo>
                    <a:pt x="168531" y="104162"/>
                    <a:pt x="153001" y="87332"/>
                    <a:pt x="133053" y="77873"/>
                  </a:cubicBezTo>
                  <a:cubicBezTo>
                    <a:pt x="83348" y="49870"/>
                    <a:pt x="10454" y="74063"/>
                    <a:pt x="0" y="84160"/>
                  </a:cubicBezTo>
                  <a:cubicBezTo>
                    <a:pt x="33929" y="14627"/>
                    <a:pt x="100645" y="-9376"/>
                    <a:pt x="164891" y="3197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844;p18">
              <a:extLst>
                <a:ext uri="{FF2B5EF4-FFF2-40B4-BE49-F238E27FC236}">
                  <a16:creationId xmlns:a16="http://schemas.microsoft.com/office/drawing/2014/main" id="{49863FEA-D1B8-E246-8A8D-0A670D0B0D5C}"/>
                </a:ext>
              </a:extLst>
            </p:cNvPr>
            <p:cNvSpPr/>
            <p:nvPr/>
          </p:nvSpPr>
          <p:spPr>
            <a:xfrm>
              <a:off x="6069645" y="2237688"/>
              <a:ext cx="188076" cy="143860"/>
            </a:xfrm>
            <a:custGeom>
              <a:avLst/>
              <a:gdLst/>
              <a:ahLst/>
              <a:cxnLst/>
              <a:rect l="l" t="t" r="r" b="b"/>
              <a:pathLst>
                <a:path w="232912" h="178155" extrusionOk="0">
                  <a:moveTo>
                    <a:pt x="216022" y="5"/>
                  </a:moveTo>
                  <a:cubicBezTo>
                    <a:pt x="188081" y="22769"/>
                    <a:pt x="144649" y="7053"/>
                    <a:pt x="142558" y="9053"/>
                  </a:cubicBezTo>
                  <a:cubicBezTo>
                    <a:pt x="114047" y="37628"/>
                    <a:pt x="71755" y="62489"/>
                    <a:pt x="40202" y="87444"/>
                  </a:cubicBezTo>
                  <a:cubicBezTo>
                    <a:pt x="22810" y="101160"/>
                    <a:pt x="-4276" y="119543"/>
                    <a:pt x="571" y="145927"/>
                  </a:cubicBezTo>
                  <a:cubicBezTo>
                    <a:pt x="9410" y="193076"/>
                    <a:pt x="84775" y="178598"/>
                    <a:pt x="113191" y="164120"/>
                  </a:cubicBezTo>
                  <a:cubicBezTo>
                    <a:pt x="141608" y="149642"/>
                    <a:pt x="164797" y="126020"/>
                    <a:pt x="191692" y="109066"/>
                  </a:cubicBezTo>
                  <a:cubicBezTo>
                    <a:pt x="210700" y="97064"/>
                    <a:pt x="229708" y="90873"/>
                    <a:pt x="232749" y="66584"/>
                  </a:cubicBezTo>
                  <a:cubicBezTo>
                    <a:pt x="234555" y="51916"/>
                    <a:pt x="220964" y="-567"/>
                    <a:pt x="216022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845;p18">
              <a:extLst>
                <a:ext uri="{FF2B5EF4-FFF2-40B4-BE49-F238E27FC236}">
                  <a16:creationId xmlns:a16="http://schemas.microsoft.com/office/drawing/2014/main" id="{A29BB589-B30D-9048-B87E-7F3132DC377F}"/>
                </a:ext>
              </a:extLst>
            </p:cNvPr>
            <p:cNvSpPr/>
            <p:nvPr/>
          </p:nvSpPr>
          <p:spPr>
            <a:xfrm>
              <a:off x="6070415" y="2283614"/>
              <a:ext cx="187263" cy="97891"/>
            </a:xfrm>
            <a:custGeom>
              <a:avLst/>
              <a:gdLst/>
              <a:ahLst/>
              <a:cxnLst/>
              <a:rect l="l" t="t" r="r" b="b"/>
              <a:pathLst>
                <a:path w="231905" h="121227" extrusionOk="0">
                  <a:moveTo>
                    <a:pt x="231417" y="0"/>
                  </a:moveTo>
                  <a:cubicBezTo>
                    <a:pt x="227711" y="23241"/>
                    <a:pt x="209083" y="29623"/>
                    <a:pt x="190076" y="41434"/>
                  </a:cubicBezTo>
                  <a:cubicBezTo>
                    <a:pt x="162705" y="58483"/>
                    <a:pt x="138660" y="83058"/>
                    <a:pt x="110244" y="97441"/>
                  </a:cubicBezTo>
                  <a:cubicBezTo>
                    <a:pt x="84013" y="110776"/>
                    <a:pt x="18437" y="124015"/>
                    <a:pt x="0" y="90392"/>
                  </a:cubicBezTo>
                  <a:cubicBezTo>
                    <a:pt x="10074" y="135826"/>
                    <a:pt x="84108" y="121539"/>
                    <a:pt x="112240" y="107251"/>
                  </a:cubicBezTo>
                  <a:cubicBezTo>
                    <a:pt x="140371" y="92964"/>
                    <a:pt x="163845" y="69151"/>
                    <a:pt x="190741" y="52197"/>
                  </a:cubicBezTo>
                  <a:cubicBezTo>
                    <a:pt x="209748" y="40196"/>
                    <a:pt x="228756" y="34004"/>
                    <a:pt x="231797" y="9715"/>
                  </a:cubicBezTo>
                  <a:cubicBezTo>
                    <a:pt x="232025" y="6477"/>
                    <a:pt x="231892" y="3219"/>
                    <a:pt x="2314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846;p18">
              <a:extLst>
                <a:ext uri="{FF2B5EF4-FFF2-40B4-BE49-F238E27FC236}">
                  <a16:creationId xmlns:a16="http://schemas.microsoft.com/office/drawing/2014/main" id="{CAAF36D7-EC60-474D-B37F-80D6606922D3}"/>
                </a:ext>
              </a:extLst>
            </p:cNvPr>
            <p:cNvSpPr/>
            <p:nvPr/>
          </p:nvSpPr>
          <p:spPr>
            <a:xfrm>
              <a:off x="5927157" y="2205996"/>
              <a:ext cx="172547" cy="133696"/>
            </a:xfrm>
            <a:custGeom>
              <a:avLst/>
              <a:gdLst/>
              <a:ahLst/>
              <a:cxnLst/>
              <a:rect l="l" t="t" r="r" b="b"/>
              <a:pathLst>
                <a:path w="213680" h="165568" extrusionOk="0">
                  <a:moveTo>
                    <a:pt x="196496" y="5"/>
                  </a:moveTo>
                  <a:cubicBezTo>
                    <a:pt x="170931" y="20864"/>
                    <a:pt x="132345" y="9530"/>
                    <a:pt x="130445" y="11054"/>
                  </a:cubicBezTo>
                  <a:cubicBezTo>
                    <a:pt x="104404" y="37247"/>
                    <a:pt x="65819" y="59726"/>
                    <a:pt x="36927" y="82491"/>
                  </a:cubicBezTo>
                  <a:cubicBezTo>
                    <a:pt x="20961" y="95064"/>
                    <a:pt x="-3939" y="111924"/>
                    <a:pt x="528" y="136022"/>
                  </a:cubicBezTo>
                  <a:cubicBezTo>
                    <a:pt x="8606" y="179265"/>
                    <a:pt x="77604" y="165930"/>
                    <a:pt x="103644" y="152786"/>
                  </a:cubicBezTo>
                  <a:cubicBezTo>
                    <a:pt x="129684" y="139641"/>
                    <a:pt x="151163" y="117638"/>
                    <a:pt x="175588" y="102303"/>
                  </a:cubicBezTo>
                  <a:cubicBezTo>
                    <a:pt x="193170" y="91350"/>
                    <a:pt x="210466" y="85634"/>
                    <a:pt x="213603" y="63441"/>
                  </a:cubicBezTo>
                  <a:cubicBezTo>
                    <a:pt x="214838" y="50011"/>
                    <a:pt x="201058" y="-567"/>
                    <a:pt x="196496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847;p18">
              <a:extLst>
                <a:ext uri="{FF2B5EF4-FFF2-40B4-BE49-F238E27FC236}">
                  <a16:creationId xmlns:a16="http://schemas.microsoft.com/office/drawing/2014/main" id="{AD630DFE-DCE1-0A47-9299-D4C6FC9B7335}"/>
                </a:ext>
              </a:extLst>
            </p:cNvPr>
            <p:cNvSpPr/>
            <p:nvPr/>
          </p:nvSpPr>
          <p:spPr>
            <a:xfrm>
              <a:off x="5927737" y="2249998"/>
              <a:ext cx="171800" cy="89748"/>
            </a:xfrm>
            <a:custGeom>
              <a:avLst/>
              <a:gdLst/>
              <a:ahLst/>
              <a:cxnLst/>
              <a:rect l="l" t="t" r="r" b="b"/>
              <a:pathLst>
                <a:path w="212755" h="111143" extrusionOk="0">
                  <a:moveTo>
                    <a:pt x="212124" y="0"/>
                  </a:moveTo>
                  <a:cubicBezTo>
                    <a:pt x="208798" y="21241"/>
                    <a:pt x="191691" y="27146"/>
                    <a:pt x="174109" y="38100"/>
                  </a:cubicBezTo>
                  <a:cubicBezTo>
                    <a:pt x="149019" y="53721"/>
                    <a:pt x="126590" y="76200"/>
                    <a:pt x="100930" y="89344"/>
                  </a:cubicBezTo>
                  <a:cubicBezTo>
                    <a:pt x="76886" y="101632"/>
                    <a:pt x="16917" y="113728"/>
                    <a:pt x="0" y="82867"/>
                  </a:cubicBezTo>
                  <a:cubicBezTo>
                    <a:pt x="9504" y="124492"/>
                    <a:pt x="76980" y="111442"/>
                    <a:pt x="102736" y="98393"/>
                  </a:cubicBezTo>
                  <a:cubicBezTo>
                    <a:pt x="128491" y="85344"/>
                    <a:pt x="150255" y="63246"/>
                    <a:pt x="174679" y="47911"/>
                  </a:cubicBezTo>
                  <a:cubicBezTo>
                    <a:pt x="192261" y="36957"/>
                    <a:pt x="209558" y="31242"/>
                    <a:pt x="212694" y="9049"/>
                  </a:cubicBezTo>
                  <a:cubicBezTo>
                    <a:pt x="212866" y="6020"/>
                    <a:pt x="212676" y="2981"/>
                    <a:pt x="212124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848;p18">
              <a:extLst>
                <a:ext uri="{FF2B5EF4-FFF2-40B4-BE49-F238E27FC236}">
                  <a16:creationId xmlns:a16="http://schemas.microsoft.com/office/drawing/2014/main" id="{B8467932-342D-9B43-A07F-F8B9B4B9B7D2}"/>
                </a:ext>
              </a:extLst>
            </p:cNvPr>
            <p:cNvSpPr/>
            <p:nvPr/>
          </p:nvSpPr>
          <p:spPr>
            <a:xfrm>
              <a:off x="5955035" y="963103"/>
              <a:ext cx="368082" cy="1288142"/>
            </a:xfrm>
            <a:custGeom>
              <a:avLst/>
              <a:gdLst/>
              <a:ahLst/>
              <a:cxnLst/>
              <a:rect l="l" t="t" r="r" b="b"/>
              <a:pathLst>
                <a:path w="455829" h="1595222" extrusionOk="0">
                  <a:moveTo>
                    <a:pt x="11434" y="236696"/>
                  </a:moveTo>
                  <a:cubicBezTo>
                    <a:pt x="23694" y="140208"/>
                    <a:pt x="58953" y="0"/>
                    <a:pt x="58953" y="0"/>
                  </a:cubicBezTo>
                  <a:cubicBezTo>
                    <a:pt x="92720" y="15859"/>
                    <a:pt x="129281" y="24889"/>
                    <a:pt x="166536" y="26575"/>
                  </a:cubicBezTo>
                  <a:cubicBezTo>
                    <a:pt x="228691" y="29718"/>
                    <a:pt x="328101" y="10859"/>
                    <a:pt x="328101" y="10859"/>
                  </a:cubicBezTo>
                  <a:cubicBezTo>
                    <a:pt x="345540" y="41281"/>
                    <a:pt x="364576" y="70752"/>
                    <a:pt x="385123" y="99155"/>
                  </a:cubicBezTo>
                  <a:cubicBezTo>
                    <a:pt x="412875" y="137731"/>
                    <a:pt x="466856" y="222409"/>
                    <a:pt x="453836" y="370332"/>
                  </a:cubicBezTo>
                  <a:cubicBezTo>
                    <a:pt x="445282" y="467011"/>
                    <a:pt x="391301" y="877443"/>
                    <a:pt x="391301" y="877443"/>
                  </a:cubicBezTo>
                  <a:cubicBezTo>
                    <a:pt x="412295" y="946490"/>
                    <a:pt x="423452" y="1018156"/>
                    <a:pt x="424469" y="1090327"/>
                  </a:cubicBezTo>
                  <a:cubicBezTo>
                    <a:pt x="423899" y="1150048"/>
                    <a:pt x="408218" y="1251490"/>
                    <a:pt x="390635" y="1345311"/>
                  </a:cubicBezTo>
                  <a:lnTo>
                    <a:pt x="358418" y="1578293"/>
                  </a:lnTo>
                  <a:cubicBezTo>
                    <a:pt x="358418" y="1578293"/>
                    <a:pt x="315556" y="1609344"/>
                    <a:pt x="284953" y="1587341"/>
                  </a:cubicBezTo>
                  <a:lnTo>
                    <a:pt x="288850" y="1359408"/>
                  </a:lnTo>
                  <a:cubicBezTo>
                    <a:pt x="285049" y="1303592"/>
                    <a:pt x="279346" y="1221296"/>
                    <a:pt x="276020" y="1168908"/>
                  </a:cubicBezTo>
                  <a:cubicBezTo>
                    <a:pt x="270223" y="1083183"/>
                    <a:pt x="254921" y="947356"/>
                    <a:pt x="250550" y="913352"/>
                  </a:cubicBezTo>
                  <a:cubicBezTo>
                    <a:pt x="246178" y="879348"/>
                    <a:pt x="235249" y="820103"/>
                    <a:pt x="230117" y="753618"/>
                  </a:cubicBezTo>
                  <a:cubicBezTo>
                    <a:pt x="224985" y="687134"/>
                    <a:pt x="199895" y="349282"/>
                    <a:pt x="199895" y="349282"/>
                  </a:cubicBezTo>
                  <a:lnTo>
                    <a:pt x="196473" y="412528"/>
                  </a:lnTo>
                  <a:cubicBezTo>
                    <a:pt x="196473" y="412528"/>
                    <a:pt x="193147" y="515303"/>
                    <a:pt x="178416" y="641985"/>
                  </a:cubicBezTo>
                  <a:cubicBezTo>
                    <a:pt x="163685" y="768668"/>
                    <a:pt x="158553" y="824960"/>
                    <a:pt x="158553" y="824960"/>
                  </a:cubicBezTo>
                  <a:cubicBezTo>
                    <a:pt x="158553" y="824960"/>
                    <a:pt x="184118" y="872109"/>
                    <a:pt x="187065" y="906780"/>
                  </a:cubicBezTo>
                  <a:cubicBezTo>
                    <a:pt x="189630" y="934212"/>
                    <a:pt x="220898" y="1150906"/>
                    <a:pt x="202271" y="1261110"/>
                  </a:cubicBezTo>
                  <a:lnTo>
                    <a:pt x="164256" y="1541336"/>
                  </a:lnTo>
                  <a:cubicBezTo>
                    <a:pt x="144782" y="1554832"/>
                    <a:pt x="120015" y="1558090"/>
                    <a:pt x="97729" y="1550098"/>
                  </a:cubicBezTo>
                  <a:lnTo>
                    <a:pt x="75205" y="1267682"/>
                  </a:lnTo>
                  <a:cubicBezTo>
                    <a:pt x="60094" y="1160145"/>
                    <a:pt x="27686" y="932307"/>
                    <a:pt x="23124" y="902684"/>
                  </a:cubicBezTo>
                  <a:cubicBezTo>
                    <a:pt x="16662" y="863727"/>
                    <a:pt x="11340" y="844487"/>
                    <a:pt x="4117" y="721709"/>
                  </a:cubicBezTo>
                  <a:cubicBezTo>
                    <a:pt x="-3106" y="598932"/>
                    <a:pt x="-920" y="333185"/>
                    <a:pt x="11434" y="236696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849;p18">
              <a:extLst>
                <a:ext uri="{FF2B5EF4-FFF2-40B4-BE49-F238E27FC236}">
                  <a16:creationId xmlns:a16="http://schemas.microsoft.com/office/drawing/2014/main" id="{20B05A57-ACAE-4543-9859-39D7BAFACE50}"/>
                </a:ext>
              </a:extLst>
            </p:cNvPr>
            <p:cNvSpPr/>
            <p:nvPr/>
          </p:nvSpPr>
          <p:spPr>
            <a:xfrm>
              <a:off x="5939457" y="937334"/>
              <a:ext cx="391797" cy="856741"/>
            </a:xfrm>
            <a:custGeom>
              <a:avLst/>
              <a:gdLst/>
              <a:ahLst/>
              <a:cxnLst/>
              <a:rect l="l" t="t" r="r" b="b"/>
              <a:pathLst>
                <a:path w="485198" h="1060979" extrusionOk="0">
                  <a:moveTo>
                    <a:pt x="347391" y="12859"/>
                  </a:moveTo>
                  <a:lnTo>
                    <a:pt x="430264" y="179832"/>
                  </a:lnTo>
                  <a:cubicBezTo>
                    <a:pt x="430264" y="179832"/>
                    <a:pt x="556855" y="365474"/>
                    <a:pt x="425702" y="842772"/>
                  </a:cubicBezTo>
                  <a:lnTo>
                    <a:pt x="450317" y="990029"/>
                  </a:lnTo>
                  <a:cubicBezTo>
                    <a:pt x="450317" y="990029"/>
                    <a:pt x="202078" y="1149668"/>
                    <a:pt x="35952" y="990029"/>
                  </a:cubicBezTo>
                  <a:cubicBezTo>
                    <a:pt x="35952" y="990029"/>
                    <a:pt x="-21641" y="548926"/>
                    <a:pt x="8961" y="345567"/>
                  </a:cubicBezTo>
                  <a:cubicBezTo>
                    <a:pt x="26011" y="228591"/>
                    <a:pt x="51871" y="113071"/>
                    <a:pt x="86322" y="0"/>
                  </a:cubicBezTo>
                  <a:cubicBezTo>
                    <a:pt x="86322" y="0"/>
                    <a:pt x="126998" y="45053"/>
                    <a:pt x="336367" y="15335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850;p18">
              <a:extLst>
                <a:ext uri="{FF2B5EF4-FFF2-40B4-BE49-F238E27FC236}">
                  <a16:creationId xmlns:a16="http://schemas.microsoft.com/office/drawing/2014/main" id="{B48178A3-A141-9142-8593-CAF2B2826FD3}"/>
                </a:ext>
              </a:extLst>
            </p:cNvPr>
            <p:cNvSpPr/>
            <p:nvPr/>
          </p:nvSpPr>
          <p:spPr>
            <a:xfrm>
              <a:off x="5733626" y="681017"/>
              <a:ext cx="564393" cy="492344"/>
            </a:xfrm>
            <a:custGeom>
              <a:avLst/>
              <a:gdLst/>
              <a:ahLst/>
              <a:cxnLst/>
              <a:rect l="l" t="t" r="r" b="b"/>
              <a:pathLst>
                <a:path w="698939" h="609714" extrusionOk="0">
                  <a:moveTo>
                    <a:pt x="82790" y="448837"/>
                  </a:moveTo>
                  <a:cubicBezTo>
                    <a:pt x="101798" y="452457"/>
                    <a:pt x="119950" y="448361"/>
                    <a:pt x="146561" y="455600"/>
                  </a:cubicBezTo>
                  <a:cubicBezTo>
                    <a:pt x="166452" y="461905"/>
                    <a:pt x="187190" y="465125"/>
                    <a:pt x="208050" y="465125"/>
                  </a:cubicBezTo>
                  <a:cubicBezTo>
                    <a:pt x="230669" y="465125"/>
                    <a:pt x="294155" y="433407"/>
                    <a:pt x="348611" y="395116"/>
                  </a:cubicBezTo>
                  <a:cubicBezTo>
                    <a:pt x="412762" y="350063"/>
                    <a:pt x="476437" y="272244"/>
                    <a:pt x="499436" y="234811"/>
                  </a:cubicBezTo>
                  <a:cubicBezTo>
                    <a:pt x="548951" y="154038"/>
                    <a:pt x="596375" y="70695"/>
                    <a:pt x="611011" y="28023"/>
                  </a:cubicBezTo>
                  <a:cubicBezTo>
                    <a:pt x="628498" y="-23222"/>
                    <a:pt x="628118" y="11640"/>
                    <a:pt x="658530" y="10878"/>
                  </a:cubicBezTo>
                  <a:cubicBezTo>
                    <a:pt x="693979" y="10020"/>
                    <a:pt x="713082" y="23070"/>
                    <a:pt x="686471" y="92602"/>
                  </a:cubicBezTo>
                  <a:cubicBezTo>
                    <a:pt x="659860" y="162135"/>
                    <a:pt x="635626" y="210522"/>
                    <a:pt x="576322" y="292627"/>
                  </a:cubicBezTo>
                  <a:cubicBezTo>
                    <a:pt x="532918" y="354245"/>
                    <a:pt x="479260" y="407918"/>
                    <a:pt x="417704" y="451314"/>
                  </a:cubicBezTo>
                  <a:cubicBezTo>
                    <a:pt x="363608" y="489280"/>
                    <a:pt x="305151" y="520589"/>
                    <a:pt x="243595" y="544563"/>
                  </a:cubicBezTo>
                  <a:cubicBezTo>
                    <a:pt x="225823" y="551898"/>
                    <a:pt x="214513" y="561709"/>
                    <a:pt x="182295" y="579615"/>
                  </a:cubicBezTo>
                  <a:cubicBezTo>
                    <a:pt x="150381" y="597951"/>
                    <a:pt x="114514" y="608276"/>
                    <a:pt x="77753" y="609714"/>
                  </a:cubicBezTo>
                  <a:cubicBezTo>
                    <a:pt x="46961" y="608953"/>
                    <a:pt x="35937" y="603809"/>
                    <a:pt x="33371" y="597522"/>
                  </a:cubicBezTo>
                  <a:cubicBezTo>
                    <a:pt x="30139" y="589617"/>
                    <a:pt x="36127" y="584188"/>
                    <a:pt x="50193" y="582854"/>
                  </a:cubicBezTo>
                  <a:cubicBezTo>
                    <a:pt x="72688" y="582521"/>
                    <a:pt x="94936" y="578101"/>
                    <a:pt x="115864" y="569805"/>
                  </a:cubicBezTo>
                  <a:cubicBezTo>
                    <a:pt x="115864" y="569805"/>
                    <a:pt x="85166" y="574186"/>
                    <a:pt x="66634" y="575139"/>
                  </a:cubicBezTo>
                  <a:cubicBezTo>
                    <a:pt x="50088" y="576034"/>
                    <a:pt x="33504" y="574729"/>
                    <a:pt x="17310" y="571234"/>
                  </a:cubicBezTo>
                  <a:cubicBezTo>
                    <a:pt x="1723" y="567519"/>
                    <a:pt x="-7020" y="545421"/>
                    <a:pt x="7140" y="543706"/>
                  </a:cubicBezTo>
                  <a:cubicBezTo>
                    <a:pt x="21301" y="541992"/>
                    <a:pt x="32706" y="544659"/>
                    <a:pt x="60267" y="542849"/>
                  </a:cubicBezTo>
                  <a:cubicBezTo>
                    <a:pt x="74845" y="541935"/>
                    <a:pt x="89272" y="539277"/>
                    <a:pt x="103224" y="534943"/>
                  </a:cubicBezTo>
                  <a:cubicBezTo>
                    <a:pt x="84805" y="535105"/>
                    <a:pt x="66396" y="533772"/>
                    <a:pt x="48197" y="530943"/>
                  </a:cubicBezTo>
                  <a:cubicBezTo>
                    <a:pt x="33390" y="529543"/>
                    <a:pt x="19296" y="523885"/>
                    <a:pt x="7615" y="514655"/>
                  </a:cubicBezTo>
                  <a:cubicBezTo>
                    <a:pt x="1628" y="509702"/>
                    <a:pt x="583" y="495605"/>
                    <a:pt x="18450" y="495605"/>
                  </a:cubicBezTo>
                  <a:cubicBezTo>
                    <a:pt x="34511" y="495605"/>
                    <a:pt x="54659" y="503035"/>
                    <a:pt x="84976" y="498844"/>
                  </a:cubicBezTo>
                  <a:cubicBezTo>
                    <a:pt x="107310" y="495700"/>
                    <a:pt x="122992" y="490462"/>
                    <a:pt x="119190" y="487509"/>
                  </a:cubicBezTo>
                  <a:cubicBezTo>
                    <a:pt x="115388" y="484556"/>
                    <a:pt x="102748" y="487509"/>
                    <a:pt x="84311" y="480746"/>
                  </a:cubicBezTo>
                  <a:cubicBezTo>
                    <a:pt x="65874" y="473983"/>
                    <a:pt x="52949" y="457791"/>
                    <a:pt x="57225" y="448075"/>
                  </a:cubicBezTo>
                  <a:cubicBezTo>
                    <a:pt x="61502" y="438360"/>
                    <a:pt x="63593" y="445313"/>
                    <a:pt x="82790" y="448837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851;p18">
              <a:extLst>
                <a:ext uri="{FF2B5EF4-FFF2-40B4-BE49-F238E27FC236}">
                  <a16:creationId xmlns:a16="http://schemas.microsoft.com/office/drawing/2014/main" id="{B1E6D3F5-5CAD-9244-913F-A4548BECA743}"/>
                </a:ext>
              </a:extLst>
            </p:cNvPr>
            <p:cNvSpPr/>
            <p:nvPr/>
          </p:nvSpPr>
          <p:spPr>
            <a:xfrm>
              <a:off x="6171801" y="649512"/>
              <a:ext cx="135912" cy="159574"/>
            </a:xfrm>
            <a:custGeom>
              <a:avLst/>
              <a:gdLst/>
              <a:ahLst/>
              <a:cxnLst/>
              <a:rect l="l" t="t" r="r" b="b"/>
              <a:pathLst>
                <a:path w="168312" h="197615" extrusionOk="0">
                  <a:moveTo>
                    <a:pt x="127446" y="197527"/>
                  </a:moveTo>
                  <a:cubicBezTo>
                    <a:pt x="127446" y="197527"/>
                    <a:pt x="46188" y="201813"/>
                    <a:pt x="0" y="150759"/>
                  </a:cubicBezTo>
                  <a:lnTo>
                    <a:pt x="50085" y="45984"/>
                  </a:lnTo>
                  <a:cubicBezTo>
                    <a:pt x="50085" y="45984"/>
                    <a:pt x="73179" y="-12023"/>
                    <a:pt x="127351" y="2264"/>
                  </a:cubicBezTo>
                  <a:cubicBezTo>
                    <a:pt x="181522" y="16552"/>
                    <a:pt x="182378" y="92942"/>
                    <a:pt x="127446" y="197527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852;p18">
              <a:extLst>
                <a:ext uri="{FF2B5EF4-FFF2-40B4-BE49-F238E27FC236}">
                  <a16:creationId xmlns:a16="http://schemas.microsoft.com/office/drawing/2014/main" id="{A4C08C41-BB1F-2B49-9B75-898F3057D376}"/>
                </a:ext>
              </a:extLst>
            </p:cNvPr>
            <p:cNvSpPr/>
            <p:nvPr/>
          </p:nvSpPr>
          <p:spPr>
            <a:xfrm>
              <a:off x="5953447" y="594810"/>
              <a:ext cx="109819" cy="115441"/>
            </a:xfrm>
            <a:custGeom>
              <a:avLst/>
              <a:gdLst/>
              <a:ahLst/>
              <a:cxnLst/>
              <a:rect l="l" t="t" r="r" b="b"/>
              <a:pathLst>
                <a:path w="135999" h="142961" extrusionOk="0">
                  <a:moveTo>
                    <a:pt x="135999" y="944"/>
                  </a:moveTo>
                  <a:cubicBezTo>
                    <a:pt x="135999" y="944"/>
                    <a:pt x="70043" y="-19249"/>
                    <a:pt x="0" y="127150"/>
                  </a:cubicBezTo>
                  <a:lnTo>
                    <a:pt x="26231" y="142962"/>
                  </a:lnTo>
                  <a:cubicBezTo>
                    <a:pt x="26231" y="142962"/>
                    <a:pt x="95133" y="38473"/>
                    <a:pt x="135999" y="944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5" name="Google Shape;2213;p35">
            <a:extLst>
              <a:ext uri="{FF2B5EF4-FFF2-40B4-BE49-F238E27FC236}">
                <a16:creationId xmlns:a16="http://schemas.microsoft.com/office/drawing/2014/main" id="{545146F8-1D3F-AE4F-91DA-D596666656BA}"/>
              </a:ext>
            </a:extLst>
          </p:cNvPr>
          <p:cNvSpPr txBox="1">
            <a:spLocks/>
          </p:cNvSpPr>
          <p:nvPr/>
        </p:nvSpPr>
        <p:spPr>
          <a:xfrm>
            <a:off x="754914" y="1789731"/>
            <a:ext cx="7814584" cy="2616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rlow Light"/>
              <a:buNone/>
              <a:defRPr sz="20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429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55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55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55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55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55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55600" algn="l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chemeClr val="dk2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indent="-381000">
              <a:lnSpc>
                <a:spcPct val="115000"/>
              </a:lnSpc>
              <a:spcBef>
                <a:spcPts val="600"/>
              </a:spcBef>
              <a:buSzPts val="2400"/>
              <a:buFont typeface="Barlow Light"/>
              <a:buChar char="▸"/>
            </a:pPr>
            <a:r>
              <a:rPr lang="en-US" sz="2400" dirty="0"/>
              <a:t>Gender and tenure</a:t>
            </a:r>
          </a:p>
          <a:p>
            <a:pPr indent="-381000">
              <a:lnSpc>
                <a:spcPct val="115000"/>
              </a:lnSpc>
              <a:spcBef>
                <a:spcPts val="600"/>
              </a:spcBef>
              <a:buSzPts val="2400"/>
              <a:buFont typeface="Barlow Light"/>
              <a:buChar char="▸"/>
            </a:pPr>
            <a:r>
              <a:rPr lang="en-US" sz="2400" dirty="0"/>
              <a:t>Nations and tenure </a:t>
            </a:r>
          </a:p>
          <a:p>
            <a:pPr indent="-381000">
              <a:lnSpc>
                <a:spcPct val="115000"/>
              </a:lnSpc>
              <a:spcBef>
                <a:spcPts val="600"/>
              </a:spcBef>
              <a:buSzPts val="2400"/>
              <a:buFont typeface="Barlow Light"/>
              <a:buChar char="▸"/>
            </a:pPr>
            <a:r>
              <a:rPr lang="en-US" sz="2400" dirty="0"/>
              <a:t>Age and tenure  </a:t>
            </a:r>
          </a:p>
          <a:p>
            <a:pPr indent="-381000">
              <a:lnSpc>
                <a:spcPct val="115000"/>
              </a:lnSpc>
              <a:spcBef>
                <a:spcPts val="600"/>
              </a:spcBef>
              <a:buSzPts val="2400"/>
              <a:buFont typeface="Barlow Light"/>
              <a:buChar char="▸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3501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19"/>
          <p:cNvSpPr txBox="1">
            <a:spLocks noGrp="1"/>
          </p:cNvSpPr>
          <p:nvPr>
            <p:ph type="title"/>
          </p:nvPr>
        </p:nvSpPr>
        <p:spPr>
          <a:xfrm>
            <a:off x="457199" y="605599"/>
            <a:ext cx="6806573" cy="92271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Gender and Number of </a:t>
            </a:r>
            <a:r>
              <a:rPr lang="en-US" dirty="0"/>
              <a:t>positions</a:t>
            </a:r>
            <a:r>
              <a:rPr lang="en" dirty="0"/>
              <a:t> </a:t>
            </a:r>
            <a:endParaRPr dirty="0"/>
          </a:p>
        </p:txBody>
      </p:sp>
      <p:sp>
        <p:nvSpPr>
          <p:cNvPr id="860" name="Google Shape;860;p1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pSp>
        <p:nvGrpSpPr>
          <p:cNvPr id="139" name="Google Shape;2026;p33">
            <a:extLst>
              <a:ext uri="{FF2B5EF4-FFF2-40B4-BE49-F238E27FC236}">
                <a16:creationId xmlns:a16="http://schemas.microsoft.com/office/drawing/2014/main" id="{CBA9722A-E521-B249-9F2E-F7EDB516F0C8}"/>
              </a:ext>
            </a:extLst>
          </p:cNvPr>
          <p:cNvGrpSpPr/>
          <p:nvPr/>
        </p:nvGrpSpPr>
        <p:grpSpPr>
          <a:xfrm>
            <a:off x="7793835" y="2634586"/>
            <a:ext cx="1214233" cy="1885000"/>
            <a:chOff x="6492887" y="4126007"/>
            <a:chExt cx="271993" cy="422295"/>
          </a:xfrm>
        </p:grpSpPr>
        <p:sp>
          <p:nvSpPr>
            <p:cNvPr id="140" name="Google Shape;2027;p33">
              <a:extLst>
                <a:ext uri="{FF2B5EF4-FFF2-40B4-BE49-F238E27FC236}">
                  <a16:creationId xmlns:a16="http://schemas.microsoft.com/office/drawing/2014/main" id="{7DDB594B-CCBD-5A4B-8088-E72B4C928FD6}"/>
                </a:ext>
              </a:extLst>
            </p:cNvPr>
            <p:cNvSpPr/>
            <p:nvPr/>
          </p:nvSpPr>
          <p:spPr>
            <a:xfrm rot="10800000">
              <a:off x="6492887" y="4392220"/>
              <a:ext cx="271993" cy="156082"/>
            </a:xfrm>
            <a:custGeom>
              <a:avLst/>
              <a:gdLst/>
              <a:ahLst/>
              <a:cxnLst/>
              <a:rect l="l" t="t" r="r" b="b"/>
              <a:pathLst>
                <a:path w="644687" h="369950" extrusionOk="0">
                  <a:moveTo>
                    <a:pt x="258217" y="369951"/>
                  </a:moveTo>
                  <a:lnTo>
                    <a:pt x="0" y="221837"/>
                  </a:lnTo>
                  <a:lnTo>
                    <a:pt x="386471" y="0"/>
                  </a:lnTo>
                  <a:lnTo>
                    <a:pt x="644688" y="148114"/>
                  </a:lnTo>
                  <a:lnTo>
                    <a:pt x="258217" y="369951"/>
                  </a:ln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2028;p33">
              <a:extLst>
                <a:ext uri="{FF2B5EF4-FFF2-40B4-BE49-F238E27FC236}">
                  <a16:creationId xmlns:a16="http://schemas.microsoft.com/office/drawing/2014/main" id="{90AAC82B-D1E6-324E-B1CB-4F9040E9D3C6}"/>
                </a:ext>
              </a:extLst>
            </p:cNvPr>
            <p:cNvSpPr/>
            <p:nvPr/>
          </p:nvSpPr>
          <p:spPr>
            <a:xfrm flipH="1">
              <a:off x="6563431" y="4299082"/>
              <a:ext cx="180447" cy="104443"/>
            </a:xfrm>
            <a:custGeom>
              <a:avLst/>
              <a:gdLst/>
              <a:ahLst/>
              <a:cxnLst/>
              <a:rect l="l" t="t" r="r" b="b"/>
              <a:pathLst>
                <a:path w="427701" h="247554" extrusionOk="0">
                  <a:moveTo>
                    <a:pt x="213851" y="247555"/>
                  </a:moveTo>
                  <a:lnTo>
                    <a:pt x="0" y="123730"/>
                  </a:lnTo>
                  <a:lnTo>
                    <a:pt x="213851" y="0"/>
                  </a:lnTo>
                  <a:lnTo>
                    <a:pt x="427702" y="12373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E9EA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2029;p33">
              <a:extLst>
                <a:ext uri="{FF2B5EF4-FFF2-40B4-BE49-F238E27FC236}">
                  <a16:creationId xmlns:a16="http://schemas.microsoft.com/office/drawing/2014/main" id="{DE8225BB-AE6C-2649-B42F-BA779E29163D}"/>
                </a:ext>
              </a:extLst>
            </p:cNvPr>
            <p:cNvSpPr/>
            <p:nvPr/>
          </p:nvSpPr>
          <p:spPr>
            <a:xfrm flipH="1">
              <a:off x="6653655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371380"/>
                  </a:moveTo>
                  <a:lnTo>
                    <a:pt x="0" y="247555"/>
                  </a:lnTo>
                  <a:lnTo>
                    <a:pt x="0" y="0"/>
                  </a:lnTo>
                  <a:lnTo>
                    <a:pt x="213851" y="123825"/>
                  </a:lnTo>
                  <a:lnTo>
                    <a:pt x="213851" y="371380"/>
                  </a:lnTo>
                  <a:close/>
                </a:path>
              </a:pathLst>
            </a:custGeom>
            <a:solidFill>
              <a:srgbClr val="C5C7D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2030;p33">
              <a:extLst>
                <a:ext uri="{FF2B5EF4-FFF2-40B4-BE49-F238E27FC236}">
                  <a16:creationId xmlns:a16="http://schemas.microsoft.com/office/drawing/2014/main" id="{AD0A3CEB-A582-A749-A0CE-E0B9BC611FEE}"/>
                </a:ext>
              </a:extLst>
            </p:cNvPr>
            <p:cNvSpPr/>
            <p:nvPr/>
          </p:nvSpPr>
          <p:spPr>
            <a:xfrm flipH="1">
              <a:off x="6563431" y="4351284"/>
              <a:ext cx="90223" cy="156685"/>
            </a:xfrm>
            <a:custGeom>
              <a:avLst/>
              <a:gdLst/>
              <a:ahLst/>
              <a:cxnLst/>
              <a:rect l="l" t="t" r="r" b="b"/>
              <a:pathLst>
                <a:path w="213850" h="371379" extrusionOk="0">
                  <a:moveTo>
                    <a:pt x="213851" y="247555"/>
                  </a:moveTo>
                  <a:lnTo>
                    <a:pt x="0" y="371380"/>
                  </a:lnTo>
                  <a:lnTo>
                    <a:pt x="0" y="123825"/>
                  </a:lnTo>
                  <a:lnTo>
                    <a:pt x="213851" y="0"/>
                  </a:lnTo>
                  <a:lnTo>
                    <a:pt x="213851" y="247555"/>
                  </a:lnTo>
                  <a:close/>
                </a:path>
              </a:pathLst>
            </a:custGeom>
            <a:solidFill>
              <a:srgbClr val="D5D6E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2031;p33">
              <a:extLst>
                <a:ext uri="{FF2B5EF4-FFF2-40B4-BE49-F238E27FC236}">
                  <a16:creationId xmlns:a16="http://schemas.microsoft.com/office/drawing/2014/main" id="{BA5B2ABD-597E-244F-A96B-E87BB9F05573}"/>
                </a:ext>
              </a:extLst>
            </p:cNvPr>
            <p:cNvSpPr/>
            <p:nvPr/>
          </p:nvSpPr>
          <p:spPr>
            <a:xfrm>
              <a:off x="6631565" y="4127172"/>
              <a:ext cx="91680" cy="134039"/>
            </a:xfrm>
            <a:custGeom>
              <a:avLst/>
              <a:gdLst/>
              <a:ahLst/>
              <a:cxnLst/>
              <a:rect l="l" t="t" r="r" b="b"/>
              <a:pathLst>
                <a:path w="205002" h="299719" extrusionOk="0">
                  <a:moveTo>
                    <a:pt x="72307" y="9903"/>
                  </a:moveTo>
                  <a:cubicBezTo>
                    <a:pt x="80498" y="-3146"/>
                    <a:pt x="142792" y="-11814"/>
                    <a:pt x="163271" y="41050"/>
                  </a:cubicBezTo>
                  <a:cubicBezTo>
                    <a:pt x="171081" y="61052"/>
                    <a:pt x="169843" y="112201"/>
                    <a:pt x="176320" y="144396"/>
                  </a:cubicBezTo>
                  <a:cubicBezTo>
                    <a:pt x="182797" y="176590"/>
                    <a:pt x="198227" y="194783"/>
                    <a:pt x="203657" y="220596"/>
                  </a:cubicBezTo>
                  <a:cubicBezTo>
                    <a:pt x="209086" y="246409"/>
                    <a:pt x="200228" y="290414"/>
                    <a:pt x="136982" y="298129"/>
                  </a:cubicBezTo>
                  <a:cubicBezTo>
                    <a:pt x="73736" y="305845"/>
                    <a:pt x="26111" y="284032"/>
                    <a:pt x="11252" y="263935"/>
                  </a:cubicBezTo>
                  <a:cubicBezTo>
                    <a:pt x="-3607" y="243837"/>
                    <a:pt x="-3893" y="201260"/>
                    <a:pt x="11252" y="178210"/>
                  </a:cubicBezTo>
                  <a:cubicBezTo>
                    <a:pt x="26396" y="155159"/>
                    <a:pt x="38398" y="136776"/>
                    <a:pt x="38017" y="10696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2032;p33">
              <a:extLst>
                <a:ext uri="{FF2B5EF4-FFF2-40B4-BE49-F238E27FC236}">
                  <a16:creationId xmlns:a16="http://schemas.microsoft.com/office/drawing/2014/main" id="{2AD8E8EA-73A1-1F48-A524-5ACA7F80DBB6}"/>
                </a:ext>
              </a:extLst>
            </p:cNvPr>
            <p:cNvSpPr/>
            <p:nvPr/>
          </p:nvSpPr>
          <p:spPr>
            <a:xfrm>
              <a:off x="6638516" y="4126007"/>
              <a:ext cx="43914" cy="54116"/>
            </a:xfrm>
            <a:custGeom>
              <a:avLst/>
              <a:gdLst/>
              <a:ahLst/>
              <a:cxnLst/>
              <a:rect l="l" t="t" r="r" b="b"/>
              <a:pathLst>
                <a:path w="98194" h="121006" extrusionOk="0">
                  <a:moveTo>
                    <a:pt x="98195" y="3459"/>
                  </a:moveTo>
                  <a:cubicBezTo>
                    <a:pt x="98195" y="3459"/>
                    <a:pt x="50570" y="-9685"/>
                    <a:pt x="22471" y="15270"/>
                  </a:cubicBezTo>
                  <a:cubicBezTo>
                    <a:pt x="3316" y="32880"/>
                    <a:pt x="-4399" y="59709"/>
                    <a:pt x="2468" y="84803"/>
                  </a:cubicBezTo>
                  <a:cubicBezTo>
                    <a:pt x="6278" y="99662"/>
                    <a:pt x="13803" y="119855"/>
                    <a:pt x="25614" y="120998"/>
                  </a:cubicBezTo>
                  <a:cubicBezTo>
                    <a:pt x="37425" y="122141"/>
                    <a:pt x="98195" y="3459"/>
                    <a:pt x="98195" y="3459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2033;p33">
              <a:extLst>
                <a:ext uri="{FF2B5EF4-FFF2-40B4-BE49-F238E27FC236}">
                  <a16:creationId xmlns:a16="http://schemas.microsoft.com/office/drawing/2014/main" id="{99A7D448-B29B-5748-920F-4DCB317E69A2}"/>
                </a:ext>
              </a:extLst>
            </p:cNvPr>
            <p:cNvSpPr/>
            <p:nvPr/>
          </p:nvSpPr>
          <p:spPr>
            <a:xfrm>
              <a:off x="6647100" y="4184749"/>
              <a:ext cx="54168" cy="60624"/>
            </a:xfrm>
            <a:custGeom>
              <a:avLst/>
              <a:gdLst/>
              <a:ahLst/>
              <a:cxnLst/>
              <a:rect l="l" t="t" r="r" b="b"/>
              <a:pathLst>
                <a:path w="121123" h="135560" extrusionOk="0">
                  <a:moveTo>
                    <a:pt x="96617" y="0"/>
                  </a:moveTo>
                  <a:cubicBezTo>
                    <a:pt x="96617" y="0"/>
                    <a:pt x="93569" y="52387"/>
                    <a:pt x="94522" y="56197"/>
                  </a:cubicBezTo>
                  <a:cubicBezTo>
                    <a:pt x="95474" y="60008"/>
                    <a:pt x="115000" y="63722"/>
                    <a:pt x="120525" y="68294"/>
                  </a:cubicBezTo>
                  <a:cubicBezTo>
                    <a:pt x="126049" y="72866"/>
                    <a:pt x="91950" y="125921"/>
                    <a:pt x="74805" y="133826"/>
                  </a:cubicBezTo>
                  <a:cubicBezTo>
                    <a:pt x="57660" y="141732"/>
                    <a:pt x="4129" y="121539"/>
                    <a:pt x="414" y="94964"/>
                  </a:cubicBezTo>
                  <a:cubicBezTo>
                    <a:pt x="-3015" y="70580"/>
                    <a:pt x="15750" y="51530"/>
                    <a:pt x="22989" y="44863"/>
                  </a:cubicBezTo>
                  <a:cubicBezTo>
                    <a:pt x="27875" y="44509"/>
                    <a:pt x="32771" y="44509"/>
                    <a:pt x="37657" y="44863"/>
                  </a:cubicBezTo>
                  <a:lnTo>
                    <a:pt x="39276" y="19526"/>
                  </a:lnTo>
                  <a:cubicBezTo>
                    <a:pt x="62613" y="11335"/>
                    <a:pt x="96617" y="0"/>
                    <a:pt x="96617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2034;p33">
              <a:extLst>
                <a:ext uri="{FF2B5EF4-FFF2-40B4-BE49-F238E27FC236}">
                  <a16:creationId xmlns:a16="http://schemas.microsoft.com/office/drawing/2014/main" id="{74970DDA-A5F3-6E4C-90C9-9B59E1D76596}"/>
                </a:ext>
              </a:extLst>
            </p:cNvPr>
            <p:cNvSpPr/>
            <p:nvPr/>
          </p:nvSpPr>
          <p:spPr>
            <a:xfrm>
              <a:off x="6554604" y="4208935"/>
              <a:ext cx="102224" cy="145520"/>
            </a:xfrm>
            <a:custGeom>
              <a:avLst/>
              <a:gdLst/>
              <a:ahLst/>
              <a:cxnLst/>
              <a:rect l="l" t="t" r="r" b="b"/>
              <a:pathLst>
                <a:path w="228579" h="325392" extrusionOk="0">
                  <a:moveTo>
                    <a:pt x="149659" y="225085"/>
                  </a:moveTo>
                  <a:cubicBezTo>
                    <a:pt x="134829" y="245426"/>
                    <a:pt x="117303" y="263658"/>
                    <a:pt x="97557" y="279282"/>
                  </a:cubicBezTo>
                  <a:cubicBezTo>
                    <a:pt x="91252" y="285914"/>
                    <a:pt x="85308" y="292878"/>
                    <a:pt x="79746" y="300142"/>
                  </a:cubicBezTo>
                  <a:cubicBezTo>
                    <a:pt x="70392" y="310933"/>
                    <a:pt x="58276" y="318969"/>
                    <a:pt x="44694" y="323383"/>
                  </a:cubicBezTo>
                  <a:cubicBezTo>
                    <a:pt x="32883" y="326431"/>
                    <a:pt x="27930" y="325669"/>
                    <a:pt x="25644" y="323383"/>
                  </a:cubicBezTo>
                  <a:cubicBezTo>
                    <a:pt x="23358" y="321097"/>
                    <a:pt x="24596" y="317858"/>
                    <a:pt x="29739" y="315763"/>
                  </a:cubicBezTo>
                  <a:cubicBezTo>
                    <a:pt x="38150" y="313277"/>
                    <a:pt x="45961" y="309096"/>
                    <a:pt x="52695" y="303475"/>
                  </a:cubicBezTo>
                  <a:cubicBezTo>
                    <a:pt x="52695" y="303475"/>
                    <a:pt x="41741" y="308524"/>
                    <a:pt x="34788" y="310905"/>
                  </a:cubicBezTo>
                  <a:cubicBezTo>
                    <a:pt x="28644" y="313041"/>
                    <a:pt x="22234" y="314323"/>
                    <a:pt x="15738" y="314715"/>
                  </a:cubicBezTo>
                  <a:cubicBezTo>
                    <a:pt x="9165" y="314715"/>
                    <a:pt x="2403" y="307190"/>
                    <a:pt x="7546" y="305190"/>
                  </a:cubicBezTo>
                  <a:cubicBezTo>
                    <a:pt x="12690" y="303190"/>
                    <a:pt x="17071" y="302713"/>
                    <a:pt x="27549" y="298999"/>
                  </a:cubicBezTo>
                  <a:cubicBezTo>
                    <a:pt x="32921" y="297080"/>
                    <a:pt x="38017" y="294454"/>
                    <a:pt x="42693" y="291188"/>
                  </a:cubicBezTo>
                  <a:cubicBezTo>
                    <a:pt x="35655" y="293262"/>
                    <a:pt x="28454" y="294759"/>
                    <a:pt x="21167" y="295665"/>
                  </a:cubicBezTo>
                  <a:cubicBezTo>
                    <a:pt x="15090" y="296657"/>
                    <a:pt x="8851" y="295932"/>
                    <a:pt x="3165" y="293569"/>
                  </a:cubicBezTo>
                  <a:cubicBezTo>
                    <a:pt x="117" y="292236"/>
                    <a:pt x="-2550" y="286711"/>
                    <a:pt x="4308" y="284902"/>
                  </a:cubicBezTo>
                  <a:cubicBezTo>
                    <a:pt x="13166" y="284041"/>
                    <a:pt x="21881" y="282023"/>
                    <a:pt x="30216" y="278901"/>
                  </a:cubicBezTo>
                  <a:cubicBezTo>
                    <a:pt x="38217" y="275281"/>
                    <a:pt x="43265" y="271471"/>
                    <a:pt x="41455" y="270709"/>
                  </a:cubicBezTo>
                  <a:cubicBezTo>
                    <a:pt x="39645" y="269947"/>
                    <a:pt x="35169" y="272424"/>
                    <a:pt x="27168" y="271852"/>
                  </a:cubicBezTo>
                  <a:cubicBezTo>
                    <a:pt x="19167" y="271281"/>
                    <a:pt x="11642" y="266137"/>
                    <a:pt x="11737" y="262327"/>
                  </a:cubicBezTo>
                  <a:cubicBezTo>
                    <a:pt x="11832" y="258517"/>
                    <a:pt x="13452" y="260422"/>
                    <a:pt x="21262" y="259756"/>
                  </a:cubicBezTo>
                  <a:cubicBezTo>
                    <a:pt x="29559" y="257716"/>
                    <a:pt x="37998" y="256284"/>
                    <a:pt x="46503" y="255469"/>
                  </a:cubicBezTo>
                  <a:cubicBezTo>
                    <a:pt x="54924" y="255791"/>
                    <a:pt x="63344" y="254795"/>
                    <a:pt x="71459" y="252517"/>
                  </a:cubicBezTo>
                  <a:cubicBezTo>
                    <a:pt x="79936" y="249945"/>
                    <a:pt x="99081" y="226990"/>
                    <a:pt x="113750" y="205939"/>
                  </a:cubicBezTo>
                  <a:cubicBezTo>
                    <a:pt x="129714" y="182391"/>
                    <a:pt x="142344" y="156747"/>
                    <a:pt x="151278" y="129739"/>
                  </a:cubicBezTo>
                  <a:cubicBezTo>
                    <a:pt x="160041" y="101164"/>
                    <a:pt x="170328" y="46586"/>
                    <a:pt x="178044" y="27727"/>
                  </a:cubicBezTo>
                  <a:cubicBezTo>
                    <a:pt x="185759" y="8867"/>
                    <a:pt x="198427" y="390"/>
                    <a:pt x="210714" y="9"/>
                  </a:cubicBezTo>
                  <a:cubicBezTo>
                    <a:pt x="225097" y="-467"/>
                    <a:pt x="231289" y="18487"/>
                    <a:pt x="227478" y="34870"/>
                  </a:cubicBezTo>
                  <a:cubicBezTo>
                    <a:pt x="220811" y="62969"/>
                    <a:pt x="188807" y="173650"/>
                    <a:pt x="149659" y="225085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2035;p33">
              <a:extLst>
                <a:ext uri="{FF2B5EF4-FFF2-40B4-BE49-F238E27FC236}">
                  <a16:creationId xmlns:a16="http://schemas.microsoft.com/office/drawing/2014/main" id="{A900EACE-5974-AF42-BFDA-196906F462EA}"/>
                </a:ext>
              </a:extLst>
            </p:cNvPr>
            <p:cNvSpPr/>
            <p:nvPr/>
          </p:nvSpPr>
          <p:spPr>
            <a:xfrm>
              <a:off x="6631332" y="4204595"/>
              <a:ext cx="78964" cy="104158"/>
            </a:xfrm>
            <a:custGeom>
              <a:avLst/>
              <a:gdLst/>
              <a:ahLst/>
              <a:cxnLst/>
              <a:rect l="l" t="t" r="r" b="b"/>
              <a:pathLst>
                <a:path w="176568" h="232904" extrusionOk="0">
                  <a:moveTo>
                    <a:pt x="139122" y="16859"/>
                  </a:moveTo>
                  <a:cubicBezTo>
                    <a:pt x="153790" y="19145"/>
                    <a:pt x="170554" y="26955"/>
                    <a:pt x="172840" y="35051"/>
                  </a:cubicBezTo>
                  <a:cubicBezTo>
                    <a:pt x="178965" y="64011"/>
                    <a:pt x="177526" y="94062"/>
                    <a:pt x="168649" y="122300"/>
                  </a:cubicBezTo>
                  <a:cubicBezTo>
                    <a:pt x="155981" y="156019"/>
                    <a:pt x="141503" y="216693"/>
                    <a:pt x="134264" y="231266"/>
                  </a:cubicBezTo>
                  <a:cubicBezTo>
                    <a:pt x="96383" y="236540"/>
                    <a:pt x="57826" y="228996"/>
                    <a:pt x="24726" y="209835"/>
                  </a:cubicBezTo>
                  <a:cubicBezTo>
                    <a:pt x="24726" y="209835"/>
                    <a:pt x="21678" y="151352"/>
                    <a:pt x="21488" y="132016"/>
                  </a:cubicBezTo>
                  <a:cubicBezTo>
                    <a:pt x="-26137" y="90773"/>
                    <a:pt x="14630" y="39814"/>
                    <a:pt x="54635" y="285"/>
                  </a:cubicBezTo>
                  <a:cubicBezTo>
                    <a:pt x="59455" y="-95"/>
                    <a:pt x="64293" y="-95"/>
                    <a:pt x="69113" y="285"/>
                  </a:cubicBezTo>
                  <a:cubicBezTo>
                    <a:pt x="69113" y="285"/>
                    <a:pt x="33394" y="42576"/>
                    <a:pt x="58159" y="66960"/>
                  </a:cubicBezTo>
                  <a:cubicBezTo>
                    <a:pt x="111499" y="50291"/>
                    <a:pt x="122072" y="26384"/>
                    <a:pt x="139122" y="16859"/>
                  </a:cubicBezTo>
                  <a:close/>
                </a:path>
              </a:pathLst>
            </a:custGeom>
            <a:solidFill>
              <a:srgbClr val="FF7B7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2036;p33">
              <a:extLst>
                <a:ext uri="{FF2B5EF4-FFF2-40B4-BE49-F238E27FC236}">
                  <a16:creationId xmlns:a16="http://schemas.microsoft.com/office/drawing/2014/main" id="{2247D469-37B2-B94F-8AF5-5D68802EB361}"/>
                </a:ext>
              </a:extLst>
            </p:cNvPr>
            <p:cNvSpPr/>
            <p:nvPr/>
          </p:nvSpPr>
          <p:spPr>
            <a:xfrm>
              <a:off x="6645396" y="4130153"/>
              <a:ext cx="58090" cy="71561"/>
            </a:xfrm>
            <a:custGeom>
              <a:avLst/>
              <a:gdLst/>
              <a:ahLst/>
              <a:cxnLst/>
              <a:rect l="l" t="t" r="r" b="b"/>
              <a:pathLst>
                <a:path w="129892" h="160015" extrusionOk="0">
                  <a:moveTo>
                    <a:pt x="2701" y="57241"/>
                  </a:moveTo>
                  <a:lnTo>
                    <a:pt x="2701" y="57241"/>
                  </a:lnTo>
                  <a:cubicBezTo>
                    <a:pt x="8035" y="23618"/>
                    <a:pt x="32324" y="-1719"/>
                    <a:pt x="66995" y="91"/>
                  </a:cubicBezTo>
                  <a:cubicBezTo>
                    <a:pt x="103761" y="2178"/>
                    <a:pt x="131870" y="33673"/>
                    <a:pt x="129784" y="70438"/>
                  </a:cubicBezTo>
                  <a:cubicBezTo>
                    <a:pt x="129774" y="70547"/>
                    <a:pt x="129774" y="70657"/>
                    <a:pt x="129765" y="70767"/>
                  </a:cubicBezTo>
                  <a:cubicBezTo>
                    <a:pt x="128441" y="91415"/>
                    <a:pt x="117601" y="110276"/>
                    <a:pt x="100428" y="121821"/>
                  </a:cubicBezTo>
                  <a:cubicBezTo>
                    <a:pt x="99228" y="126932"/>
                    <a:pt x="97437" y="131886"/>
                    <a:pt x="95094" y="136584"/>
                  </a:cubicBezTo>
                  <a:cubicBezTo>
                    <a:pt x="82806" y="150872"/>
                    <a:pt x="50231" y="159921"/>
                    <a:pt x="39468" y="160016"/>
                  </a:cubicBezTo>
                  <a:cubicBezTo>
                    <a:pt x="29943" y="160016"/>
                    <a:pt x="22132" y="151443"/>
                    <a:pt x="13369" y="137061"/>
                  </a:cubicBezTo>
                  <a:cubicBezTo>
                    <a:pt x="-4728" y="107247"/>
                    <a:pt x="-156" y="73910"/>
                    <a:pt x="2701" y="57241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2037;p33">
              <a:extLst>
                <a:ext uri="{FF2B5EF4-FFF2-40B4-BE49-F238E27FC236}">
                  <a16:creationId xmlns:a16="http://schemas.microsoft.com/office/drawing/2014/main" id="{AA15FC0E-85BC-5543-878F-2668723A516D}"/>
                </a:ext>
              </a:extLst>
            </p:cNvPr>
            <p:cNvSpPr/>
            <p:nvPr/>
          </p:nvSpPr>
          <p:spPr>
            <a:xfrm>
              <a:off x="6647754" y="4129873"/>
              <a:ext cx="58319" cy="54888"/>
            </a:xfrm>
            <a:custGeom>
              <a:avLst/>
              <a:gdLst/>
              <a:ahLst/>
              <a:cxnLst/>
              <a:rect l="l" t="t" r="r" b="b"/>
              <a:pathLst>
                <a:path w="130406" h="122734" extrusionOk="0">
                  <a:moveTo>
                    <a:pt x="72390" y="1671"/>
                  </a:moveTo>
                  <a:cubicBezTo>
                    <a:pt x="96679" y="6339"/>
                    <a:pt x="116681" y="13197"/>
                    <a:pt x="123254" y="37104"/>
                  </a:cubicBezTo>
                  <a:cubicBezTo>
                    <a:pt x="127825" y="53487"/>
                    <a:pt x="133731" y="84729"/>
                    <a:pt x="128111" y="98064"/>
                  </a:cubicBezTo>
                  <a:lnTo>
                    <a:pt x="124587" y="107589"/>
                  </a:lnTo>
                  <a:lnTo>
                    <a:pt x="95155" y="122734"/>
                  </a:lnTo>
                  <a:cubicBezTo>
                    <a:pt x="95155" y="122734"/>
                    <a:pt x="81439" y="111304"/>
                    <a:pt x="85630" y="77776"/>
                  </a:cubicBezTo>
                  <a:cubicBezTo>
                    <a:pt x="85506" y="73249"/>
                    <a:pt x="84077" y="68853"/>
                    <a:pt x="81534" y="65108"/>
                  </a:cubicBezTo>
                  <a:cubicBezTo>
                    <a:pt x="79667" y="61944"/>
                    <a:pt x="78315" y="58504"/>
                    <a:pt x="77533" y="54916"/>
                  </a:cubicBezTo>
                  <a:cubicBezTo>
                    <a:pt x="74028" y="45886"/>
                    <a:pt x="67218" y="38529"/>
                    <a:pt x="58483" y="34342"/>
                  </a:cubicBezTo>
                  <a:cubicBezTo>
                    <a:pt x="39653" y="26020"/>
                    <a:pt x="18002" y="27007"/>
                    <a:pt x="0" y="37009"/>
                  </a:cubicBezTo>
                  <a:cubicBezTo>
                    <a:pt x="12706" y="9565"/>
                    <a:pt x="42939" y="-5191"/>
                    <a:pt x="72390" y="1671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2038;p33">
              <a:extLst>
                <a:ext uri="{FF2B5EF4-FFF2-40B4-BE49-F238E27FC236}">
                  <a16:creationId xmlns:a16="http://schemas.microsoft.com/office/drawing/2014/main" id="{2E6B4839-032B-E44F-A22F-9B0404B85B34}"/>
                </a:ext>
              </a:extLst>
            </p:cNvPr>
            <p:cNvSpPr/>
            <p:nvPr/>
          </p:nvSpPr>
          <p:spPr>
            <a:xfrm>
              <a:off x="6577749" y="4490229"/>
              <a:ext cx="45861" cy="34982"/>
            </a:xfrm>
            <a:custGeom>
              <a:avLst/>
              <a:gdLst/>
              <a:ahLst/>
              <a:cxnLst/>
              <a:rect l="l" t="t" r="r" b="b"/>
              <a:pathLst>
                <a:path w="102549" h="78223" extrusionOk="0">
                  <a:moveTo>
                    <a:pt x="95132" y="3"/>
                  </a:moveTo>
                  <a:cubicBezTo>
                    <a:pt x="82845" y="9528"/>
                    <a:pt x="63699" y="3051"/>
                    <a:pt x="62747" y="4003"/>
                  </a:cubicBezTo>
                  <a:cubicBezTo>
                    <a:pt x="48374" y="16282"/>
                    <a:pt x="33334" y="27761"/>
                    <a:pt x="17694" y="38388"/>
                  </a:cubicBezTo>
                  <a:cubicBezTo>
                    <a:pt x="10074" y="44389"/>
                    <a:pt x="-1928" y="52485"/>
                    <a:pt x="263" y="64106"/>
                  </a:cubicBezTo>
                  <a:cubicBezTo>
                    <a:pt x="4168" y="84775"/>
                    <a:pt x="37315" y="78393"/>
                    <a:pt x="49888" y="72107"/>
                  </a:cubicBezTo>
                  <a:cubicBezTo>
                    <a:pt x="62461" y="65820"/>
                    <a:pt x="72558" y="55248"/>
                    <a:pt x="84464" y="47913"/>
                  </a:cubicBezTo>
                  <a:cubicBezTo>
                    <a:pt x="92846" y="42675"/>
                    <a:pt x="101228" y="39912"/>
                    <a:pt x="102466" y="28863"/>
                  </a:cubicBezTo>
                  <a:cubicBezTo>
                    <a:pt x="103323" y="22767"/>
                    <a:pt x="97323" y="-283"/>
                    <a:pt x="95132" y="3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2039;p33">
              <a:extLst>
                <a:ext uri="{FF2B5EF4-FFF2-40B4-BE49-F238E27FC236}">
                  <a16:creationId xmlns:a16="http://schemas.microsoft.com/office/drawing/2014/main" id="{A56DD76E-58C7-3C43-B251-F4DCAA829C44}"/>
                </a:ext>
              </a:extLst>
            </p:cNvPr>
            <p:cNvSpPr/>
            <p:nvPr/>
          </p:nvSpPr>
          <p:spPr>
            <a:xfrm>
              <a:off x="6577951" y="4501389"/>
              <a:ext cx="45653" cy="23835"/>
            </a:xfrm>
            <a:custGeom>
              <a:avLst/>
              <a:gdLst/>
              <a:ahLst/>
              <a:cxnLst/>
              <a:rect l="l" t="t" r="r" b="b"/>
              <a:pathLst>
                <a:path w="102084" h="53297" extrusionOk="0">
                  <a:moveTo>
                    <a:pt x="101917" y="0"/>
                  </a:moveTo>
                  <a:cubicBezTo>
                    <a:pt x="100298" y="10192"/>
                    <a:pt x="92392" y="13049"/>
                    <a:pt x="83725" y="18193"/>
                  </a:cubicBezTo>
                  <a:cubicBezTo>
                    <a:pt x="71628" y="25717"/>
                    <a:pt x="61055" y="36481"/>
                    <a:pt x="48482" y="42863"/>
                  </a:cubicBezTo>
                  <a:cubicBezTo>
                    <a:pt x="35909" y="49244"/>
                    <a:pt x="8096" y="54483"/>
                    <a:pt x="0" y="39719"/>
                  </a:cubicBezTo>
                  <a:cubicBezTo>
                    <a:pt x="4381" y="59722"/>
                    <a:pt x="36957" y="53435"/>
                    <a:pt x="49435" y="47149"/>
                  </a:cubicBezTo>
                  <a:cubicBezTo>
                    <a:pt x="61913" y="40862"/>
                    <a:pt x="72104" y="30289"/>
                    <a:pt x="84010" y="22955"/>
                  </a:cubicBezTo>
                  <a:cubicBezTo>
                    <a:pt x="92392" y="17716"/>
                    <a:pt x="100775" y="14954"/>
                    <a:pt x="102013" y="3905"/>
                  </a:cubicBezTo>
                  <a:cubicBezTo>
                    <a:pt x="102137" y="2604"/>
                    <a:pt x="102098" y="1293"/>
                    <a:pt x="101917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2040;p33">
              <a:extLst>
                <a:ext uri="{FF2B5EF4-FFF2-40B4-BE49-F238E27FC236}">
                  <a16:creationId xmlns:a16="http://schemas.microsoft.com/office/drawing/2014/main" id="{9C02E4AC-A274-F74A-A1AA-A11902C5E03A}"/>
                </a:ext>
              </a:extLst>
            </p:cNvPr>
            <p:cNvSpPr/>
            <p:nvPr/>
          </p:nvSpPr>
          <p:spPr>
            <a:xfrm>
              <a:off x="6554804" y="4475155"/>
              <a:ext cx="41980" cy="32521"/>
            </a:xfrm>
            <a:custGeom>
              <a:avLst/>
              <a:gdLst/>
              <a:ahLst/>
              <a:cxnLst/>
              <a:rect l="l" t="t" r="r" b="b"/>
              <a:pathLst>
                <a:path w="93870" h="72719" extrusionOk="0">
                  <a:moveTo>
                    <a:pt x="86537" y="0"/>
                  </a:moveTo>
                  <a:cubicBezTo>
                    <a:pt x="75297" y="9525"/>
                    <a:pt x="57962" y="4000"/>
                    <a:pt x="57390" y="4858"/>
                  </a:cubicBezTo>
                  <a:cubicBezTo>
                    <a:pt x="44255" y="16047"/>
                    <a:pt x="30520" y="26508"/>
                    <a:pt x="16242" y="36195"/>
                  </a:cubicBezTo>
                  <a:cubicBezTo>
                    <a:pt x="9194" y="41719"/>
                    <a:pt x="-1760" y="49149"/>
                    <a:pt x="240" y="59722"/>
                  </a:cubicBezTo>
                  <a:cubicBezTo>
                    <a:pt x="3764" y="78772"/>
                    <a:pt x="34149" y="72866"/>
                    <a:pt x="45674" y="67056"/>
                  </a:cubicBezTo>
                  <a:cubicBezTo>
                    <a:pt x="57200" y="61246"/>
                    <a:pt x="66439" y="51625"/>
                    <a:pt x="77297" y="44958"/>
                  </a:cubicBezTo>
                  <a:cubicBezTo>
                    <a:pt x="85013" y="40100"/>
                    <a:pt x="92633" y="37624"/>
                    <a:pt x="93871" y="27813"/>
                  </a:cubicBezTo>
                  <a:cubicBezTo>
                    <a:pt x="93547" y="18108"/>
                    <a:pt x="91042" y="8600"/>
                    <a:pt x="86537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2041;p33">
              <a:extLst>
                <a:ext uri="{FF2B5EF4-FFF2-40B4-BE49-F238E27FC236}">
                  <a16:creationId xmlns:a16="http://schemas.microsoft.com/office/drawing/2014/main" id="{D40EDB6E-152B-0D41-90F5-DF68F8546E92}"/>
                </a:ext>
              </a:extLst>
            </p:cNvPr>
            <p:cNvSpPr/>
            <p:nvPr/>
          </p:nvSpPr>
          <p:spPr>
            <a:xfrm>
              <a:off x="6554997" y="4485886"/>
              <a:ext cx="41814" cy="21828"/>
            </a:xfrm>
            <a:custGeom>
              <a:avLst/>
              <a:gdLst/>
              <a:ahLst/>
              <a:cxnLst/>
              <a:rect l="l" t="t" r="r" b="b"/>
              <a:pathLst>
                <a:path w="93498" h="48808" extrusionOk="0">
                  <a:moveTo>
                    <a:pt x="93345" y="0"/>
                  </a:moveTo>
                  <a:cubicBezTo>
                    <a:pt x="91821" y="9525"/>
                    <a:pt x="84296" y="11906"/>
                    <a:pt x="76581" y="16669"/>
                  </a:cubicBezTo>
                  <a:cubicBezTo>
                    <a:pt x="65913" y="23622"/>
                    <a:pt x="56388" y="33147"/>
                    <a:pt x="44387" y="39243"/>
                  </a:cubicBezTo>
                  <a:cubicBezTo>
                    <a:pt x="32385" y="45339"/>
                    <a:pt x="7429" y="49911"/>
                    <a:pt x="0" y="36385"/>
                  </a:cubicBezTo>
                  <a:cubicBezTo>
                    <a:pt x="4000" y="54674"/>
                    <a:pt x="33814" y="48959"/>
                    <a:pt x="45244" y="43148"/>
                  </a:cubicBezTo>
                  <a:cubicBezTo>
                    <a:pt x="56674" y="37338"/>
                    <a:pt x="66008" y="27718"/>
                    <a:pt x="76867" y="21050"/>
                  </a:cubicBezTo>
                  <a:cubicBezTo>
                    <a:pt x="84582" y="16193"/>
                    <a:pt x="92202" y="13716"/>
                    <a:pt x="93440" y="3905"/>
                  </a:cubicBezTo>
                  <a:cubicBezTo>
                    <a:pt x="93545" y="2604"/>
                    <a:pt x="93507" y="1295"/>
                    <a:pt x="9334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2042;p33">
              <a:extLst>
                <a:ext uri="{FF2B5EF4-FFF2-40B4-BE49-F238E27FC236}">
                  <a16:creationId xmlns:a16="http://schemas.microsoft.com/office/drawing/2014/main" id="{8F2033C3-9303-E142-973B-2B8A2A3A3203}"/>
                </a:ext>
              </a:extLst>
            </p:cNvPr>
            <p:cNvSpPr/>
            <p:nvPr/>
          </p:nvSpPr>
          <p:spPr>
            <a:xfrm>
              <a:off x="6570371" y="4307401"/>
              <a:ext cx="99964" cy="172414"/>
            </a:xfrm>
            <a:custGeom>
              <a:avLst/>
              <a:gdLst/>
              <a:ahLst/>
              <a:cxnLst/>
              <a:rect l="l" t="t" r="r" b="b"/>
              <a:pathLst>
                <a:path w="223526" h="385528" extrusionOk="0">
                  <a:moveTo>
                    <a:pt x="222028" y="14192"/>
                  </a:moveTo>
                  <a:cubicBezTo>
                    <a:pt x="188671" y="18631"/>
                    <a:pt x="154743" y="13718"/>
                    <a:pt x="124016" y="0"/>
                  </a:cubicBezTo>
                  <a:cubicBezTo>
                    <a:pt x="124587" y="10477"/>
                    <a:pt x="125158" y="19717"/>
                    <a:pt x="125158" y="19717"/>
                  </a:cubicBezTo>
                  <a:cubicBezTo>
                    <a:pt x="85249" y="48292"/>
                    <a:pt x="5239" y="95345"/>
                    <a:pt x="0" y="128111"/>
                  </a:cubicBezTo>
                  <a:cubicBezTo>
                    <a:pt x="5239" y="231553"/>
                    <a:pt x="20955" y="379381"/>
                    <a:pt x="25432" y="381476"/>
                  </a:cubicBezTo>
                  <a:cubicBezTo>
                    <a:pt x="37909" y="387477"/>
                    <a:pt x="46672" y="386525"/>
                    <a:pt x="52578" y="380524"/>
                  </a:cubicBezTo>
                  <a:cubicBezTo>
                    <a:pt x="52578" y="380524"/>
                    <a:pt x="77724" y="292894"/>
                    <a:pt x="70390" y="164306"/>
                  </a:cubicBezTo>
                  <a:cubicBezTo>
                    <a:pt x="70390" y="164306"/>
                    <a:pt x="209931" y="102489"/>
                    <a:pt x="219075" y="69056"/>
                  </a:cubicBezTo>
                  <a:cubicBezTo>
                    <a:pt x="223152" y="55420"/>
                    <a:pt x="224447" y="41103"/>
                    <a:pt x="222885" y="26956"/>
                  </a:cubicBezTo>
                  <a:cubicBezTo>
                    <a:pt x="222790" y="22765"/>
                    <a:pt x="222504" y="18288"/>
                    <a:pt x="222028" y="14192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2043;p33">
              <a:extLst>
                <a:ext uri="{FF2B5EF4-FFF2-40B4-BE49-F238E27FC236}">
                  <a16:creationId xmlns:a16="http://schemas.microsoft.com/office/drawing/2014/main" id="{B0C991D3-89A8-C241-8C92-E5CBF359A3BC}"/>
                </a:ext>
              </a:extLst>
            </p:cNvPr>
            <p:cNvSpPr/>
            <p:nvPr/>
          </p:nvSpPr>
          <p:spPr>
            <a:xfrm>
              <a:off x="6597627" y="4307742"/>
              <a:ext cx="99521" cy="186686"/>
            </a:xfrm>
            <a:custGeom>
              <a:avLst/>
              <a:gdLst/>
              <a:ahLst/>
              <a:cxnLst/>
              <a:rect l="l" t="t" r="r" b="b"/>
              <a:pathLst>
                <a:path w="222535" h="417442" extrusionOk="0">
                  <a:moveTo>
                    <a:pt x="207359" y="0"/>
                  </a:moveTo>
                  <a:cubicBezTo>
                    <a:pt x="180927" y="11882"/>
                    <a:pt x="151600" y="15820"/>
                    <a:pt x="122968" y="11335"/>
                  </a:cubicBezTo>
                  <a:cubicBezTo>
                    <a:pt x="122968" y="25146"/>
                    <a:pt x="124968" y="51149"/>
                    <a:pt x="124968" y="51149"/>
                  </a:cubicBezTo>
                  <a:cubicBezTo>
                    <a:pt x="84868" y="79153"/>
                    <a:pt x="5144" y="126778"/>
                    <a:pt x="0" y="159544"/>
                  </a:cubicBezTo>
                  <a:cubicBezTo>
                    <a:pt x="5144" y="263081"/>
                    <a:pt x="14859" y="412909"/>
                    <a:pt x="19050" y="414814"/>
                  </a:cubicBezTo>
                  <a:cubicBezTo>
                    <a:pt x="29994" y="419399"/>
                    <a:pt x="42529" y="417917"/>
                    <a:pt x="52102" y="410909"/>
                  </a:cubicBezTo>
                  <a:cubicBezTo>
                    <a:pt x="52102" y="410909"/>
                    <a:pt x="77343" y="324326"/>
                    <a:pt x="70009" y="195739"/>
                  </a:cubicBezTo>
                  <a:cubicBezTo>
                    <a:pt x="70009" y="193358"/>
                    <a:pt x="189643" y="134398"/>
                    <a:pt x="204788" y="118872"/>
                  </a:cubicBezTo>
                  <a:cubicBezTo>
                    <a:pt x="219932" y="103346"/>
                    <a:pt x="222885" y="80105"/>
                    <a:pt x="222504" y="58103"/>
                  </a:cubicBezTo>
                  <a:cubicBezTo>
                    <a:pt x="221466" y="37907"/>
                    <a:pt x="216313" y="18135"/>
                    <a:pt x="207359" y="0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2044;p33">
              <a:extLst>
                <a:ext uri="{FF2B5EF4-FFF2-40B4-BE49-F238E27FC236}">
                  <a16:creationId xmlns:a16="http://schemas.microsoft.com/office/drawing/2014/main" id="{A20BDD27-DBF4-3D48-AE29-6400CC784C97}"/>
                </a:ext>
              </a:extLst>
            </p:cNvPr>
            <p:cNvSpPr/>
            <p:nvPr/>
          </p:nvSpPr>
          <p:spPr>
            <a:xfrm>
              <a:off x="6560564" y="4295988"/>
              <a:ext cx="148825" cy="136991"/>
            </a:xfrm>
            <a:custGeom>
              <a:avLst/>
              <a:gdLst/>
              <a:ahLst/>
              <a:cxnLst/>
              <a:rect l="l" t="t" r="r" b="b"/>
              <a:pathLst>
                <a:path w="332782" h="306321" extrusionOk="0">
                  <a:moveTo>
                    <a:pt x="319589" y="48292"/>
                  </a:moveTo>
                  <a:cubicBezTo>
                    <a:pt x="319589" y="48292"/>
                    <a:pt x="363881" y="126682"/>
                    <a:pt x="290157" y="166973"/>
                  </a:cubicBezTo>
                  <a:cubicBezTo>
                    <a:pt x="212338" y="209455"/>
                    <a:pt x="164999" y="219361"/>
                    <a:pt x="164999" y="219361"/>
                  </a:cubicBezTo>
                  <a:lnTo>
                    <a:pt x="153283" y="222123"/>
                  </a:lnTo>
                  <a:cubicBezTo>
                    <a:pt x="156950" y="249145"/>
                    <a:pt x="156950" y="276539"/>
                    <a:pt x="153283" y="303562"/>
                  </a:cubicBezTo>
                  <a:cubicBezTo>
                    <a:pt x="153283" y="303562"/>
                    <a:pt x="97752" y="322612"/>
                    <a:pt x="26981" y="260604"/>
                  </a:cubicBezTo>
                  <a:lnTo>
                    <a:pt x="3550" y="185071"/>
                  </a:lnTo>
                  <a:lnTo>
                    <a:pt x="788" y="165068"/>
                  </a:lnTo>
                  <a:cubicBezTo>
                    <a:pt x="-1936" y="151189"/>
                    <a:pt x="2502" y="136869"/>
                    <a:pt x="12599" y="126968"/>
                  </a:cubicBezTo>
                  <a:cubicBezTo>
                    <a:pt x="29553" y="111538"/>
                    <a:pt x="83369" y="72104"/>
                    <a:pt x="116802" y="49625"/>
                  </a:cubicBezTo>
                  <a:cubicBezTo>
                    <a:pt x="150235" y="27146"/>
                    <a:pt x="177286" y="5429"/>
                    <a:pt x="177286" y="5429"/>
                  </a:cubicBezTo>
                  <a:lnTo>
                    <a:pt x="183096" y="0"/>
                  </a:lnTo>
                  <a:cubicBezTo>
                    <a:pt x="183096" y="0"/>
                    <a:pt x="222815" y="31623"/>
                    <a:pt x="295301" y="21050"/>
                  </a:cubicBezTo>
                  <a:cubicBezTo>
                    <a:pt x="304826" y="28750"/>
                    <a:pt x="313027" y="37951"/>
                    <a:pt x="319589" y="48292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2045;p33">
              <a:extLst>
                <a:ext uri="{FF2B5EF4-FFF2-40B4-BE49-F238E27FC236}">
                  <a16:creationId xmlns:a16="http://schemas.microsoft.com/office/drawing/2014/main" id="{8F60E636-EF6C-6343-A231-AB3853876ADC}"/>
                </a:ext>
              </a:extLst>
            </p:cNvPr>
            <p:cNvSpPr/>
            <p:nvPr/>
          </p:nvSpPr>
          <p:spPr>
            <a:xfrm>
              <a:off x="6680201" y="4215053"/>
              <a:ext cx="51721" cy="181324"/>
            </a:xfrm>
            <a:custGeom>
              <a:avLst/>
              <a:gdLst/>
              <a:ahLst/>
              <a:cxnLst/>
              <a:rect l="l" t="t" r="r" b="b"/>
              <a:pathLst>
                <a:path w="115651" h="405453" extrusionOk="0">
                  <a:moveTo>
                    <a:pt x="8203" y="345513"/>
                  </a:moveTo>
                  <a:cubicBezTo>
                    <a:pt x="14946" y="339437"/>
                    <a:pt x="22071" y="333806"/>
                    <a:pt x="29539" y="328654"/>
                  </a:cubicBezTo>
                  <a:cubicBezTo>
                    <a:pt x="37482" y="324626"/>
                    <a:pt x="44769" y="319424"/>
                    <a:pt x="51160" y="313223"/>
                  </a:cubicBezTo>
                  <a:cubicBezTo>
                    <a:pt x="57923" y="306460"/>
                    <a:pt x="67924" y="277981"/>
                    <a:pt x="73163" y="250263"/>
                  </a:cubicBezTo>
                  <a:cubicBezTo>
                    <a:pt x="77992" y="219257"/>
                    <a:pt x="77478" y="187654"/>
                    <a:pt x="71639" y="156823"/>
                  </a:cubicBezTo>
                  <a:cubicBezTo>
                    <a:pt x="62447" y="119935"/>
                    <a:pt x="50046" y="83921"/>
                    <a:pt x="34587" y="49190"/>
                  </a:cubicBezTo>
                  <a:cubicBezTo>
                    <a:pt x="25062" y="28426"/>
                    <a:pt x="30301" y="15757"/>
                    <a:pt x="39254" y="6518"/>
                  </a:cubicBezTo>
                  <a:cubicBezTo>
                    <a:pt x="49827" y="-4245"/>
                    <a:pt x="60781" y="-3959"/>
                    <a:pt x="73354" y="24997"/>
                  </a:cubicBezTo>
                  <a:cubicBezTo>
                    <a:pt x="90984" y="65646"/>
                    <a:pt x="104015" y="108137"/>
                    <a:pt x="112216" y="151679"/>
                  </a:cubicBezTo>
                  <a:cubicBezTo>
                    <a:pt x="117207" y="183273"/>
                    <a:pt x="116759" y="215488"/>
                    <a:pt x="110882" y="246929"/>
                  </a:cubicBezTo>
                  <a:cubicBezTo>
                    <a:pt x="105701" y="274524"/>
                    <a:pt x="97195" y="301390"/>
                    <a:pt x="85546" y="326939"/>
                  </a:cubicBezTo>
                  <a:cubicBezTo>
                    <a:pt x="82307" y="334464"/>
                    <a:pt x="81736" y="340750"/>
                    <a:pt x="77259" y="355514"/>
                  </a:cubicBezTo>
                  <a:cubicBezTo>
                    <a:pt x="72992" y="370530"/>
                    <a:pt x="65143" y="384289"/>
                    <a:pt x="54399" y="395614"/>
                  </a:cubicBezTo>
                  <a:cubicBezTo>
                    <a:pt x="44874" y="404568"/>
                    <a:pt x="39921" y="406282"/>
                    <a:pt x="37349" y="405139"/>
                  </a:cubicBezTo>
                  <a:cubicBezTo>
                    <a:pt x="34777" y="403996"/>
                    <a:pt x="34206" y="400186"/>
                    <a:pt x="38111" y="395614"/>
                  </a:cubicBezTo>
                  <a:cubicBezTo>
                    <a:pt x="44836" y="388828"/>
                    <a:pt x="50284" y="380892"/>
                    <a:pt x="54208" y="372183"/>
                  </a:cubicBezTo>
                  <a:cubicBezTo>
                    <a:pt x="54208" y="372183"/>
                    <a:pt x="46112" y="382565"/>
                    <a:pt x="40778" y="388375"/>
                  </a:cubicBezTo>
                  <a:cubicBezTo>
                    <a:pt x="36044" y="393624"/>
                    <a:pt x="30596" y="398178"/>
                    <a:pt x="24586" y="401901"/>
                  </a:cubicBezTo>
                  <a:cubicBezTo>
                    <a:pt x="18775" y="405425"/>
                    <a:pt x="9536" y="401234"/>
                    <a:pt x="13346" y="396567"/>
                  </a:cubicBezTo>
                  <a:cubicBezTo>
                    <a:pt x="17156" y="391900"/>
                    <a:pt x="21442" y="389233"/>
                    <a:pt x="29253" y="380470"/>
                  </a:cubicBezTo>
                  <a:cubicBezTo>
                    <a:pt x="33444" y="375880"/>
                    <a:pt x="37063" y="370793"/>
                    <a:pt x="40016" y="365325"/>
                  </a:cubicBezTo>
                  <a:cubicBezTo>
                    <a:pt x="34473" y="370853"/>
                    <a:pt x="28481" y="375918"/>
                    <a:pt x="22109" y="380470"/>
                  </a:cubicBezTo>
                  <a:cubicBezTo>
                    <a:pt x="17156" y="384430"/>
                    <a:pt x="11174" y="386907"/>
                    <a:pt x="4869" y="387613"/>
                  </a:cubicBezTo>
                  <a:cubicBezTo>
                    <a:pt x="1630" y="387613"/>
                    <a:pt x="-2942" y="383803"/>
                    <a:pt x="2583" y="378565"/>
                  </a:cubicBezTo>
                  <a:cubicBezTo>
                    <a:pt x="10451" y="373116"/>
                    <a:pt x="17613" y="366718"/>
                    <a:pt x="23919" y="359515"/>
                  </a:cubicBezTo>
                  <a:cubicBezTo>
                    <a:pt x="29824" y="351990"/>
                    <a:pt x="32872" y="345799"/>
                    <a:pt x="30967" y="345989"/>
                  </a:cubicBezTo>
                  <a:cubicBezTo>
                    <a:pt x="29062" y="346180"/>
                    <a:pt x="25919" y="350752"/>
                    <a:pt x="18394" y="354276"/>
                  </a:cubicBezTo>
                  <a:cubicBezTo>
                    <a:pt x="10870" y="357800"/>
                    <a:pt x="2011" y="356562"/>
                    <a:pt x="487" y="352371"/>
                  </a:cubicBezTo>
                  <a:cubicBezTo>
                    <a:pt x="-1037" y="348180"/>
                    <a:pt x="1249" y="350085"/>
                    <a:pt x="8203" y="345513"/>
                  </a:cubicBezTo>
                  <a:close/>
                </a:path>
              </a:pathLst>
            </a:custGeom>
            <a:solidFill>
              <a:srgbClr val="FFCEA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2046;p33">
              <a:extLst>
                <a:ext uri="{FF2B5EF4-FFF2-40B4-BE49-F238E27FC236}">
                  <a16:creationId xmlns:a16="http://schemas.microsoft.com/office/drawing/2014/main" id="{EE80BBD6-EB70-6E46-B327-5DD7BC3C14DB}"/>
                </a:ext>
              </a:extLst>
            </p:cNvPr>
            <p:cNvSpPr/>
            <p:nvPr/>
          </p:nvSpPr>
          <p:spPr>
            <a:xfrm>
              <a:off x="6690335" y="4212768"/>
              <a:ext cx="31273" cy="39773"/>
            </a:xfrm>
            <a:custGeom>
              <a:avLst/>
              <a:gdLst/>
              <a:ahLst/>
              <a:cxnLst/>
              <a:rect l="l" t="t" r="r" b="b"/>
              <a:pathLst>
                <a:path w="69928" h="88934" extrusionOk="0">
                  <a:moveTo>
                    <a:pt x="69928" y="69255"/>
                  </a:moveTo>
                  <a:cubicBezTo>
                    <a:pt x="69928" y="69255"/>
                    <a:pt x="43163" y="93068"/>
                    <a:pt x="13350" y="88305"/>
                  </a:cubicBezTo>
                  <a:lnTo>
                    <a:pt x="1348" y="38299"/>
                  </a:lnTo>
                  <a:cubicBezTo>
                    <a:pt x="1348" y="38299"/>
                    <a:pt x="-6558" y="12105"/>
                    <a:pt x="15921" y="2104"/>
                  </a:cubicBezTo>
                  <a:cubicBezTo>
                    <a:pt x="38400" y="-7897"/>
                    <a:pt x="60212" y="18296"/>
                    <a:pt x="69928" y="69255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2047;p33">
              <a:extLst>
                <a:ext uri="{FF2B5EF4-FFF2-40B4-BE49-F238E27FC236}">
                  <a16:creationId xmlns:a16="http://schemas.microsoft.com/office/drawing/2014/main" id="{D585E323-7596-A247-A7E9-7B19AB9BF566}"/>
                </a:ext>
              </a:extLst>
            </p:cNvPr>
            <p:cNvSpPr/>
            <p:nvPr/>
          </p:nvSpPr>
          <p:spPr>
            <a:xfrm>
              <a:off x="6629015" y="4204538"/>
              <a:ext cx="26751" cy="28086"/>
            </a:xfrm>
            <a:custGeom>
              <a:avLst/>
              <a:gdLst/>
              <a:ahLst/>
              <a:cxnLst/>
              <a:rect l="l" t="t" r="r" b="b"/>
              <a:pathLst>
                <a:path w="59816" h="62802" extrusionOk="0">
                  <a:moveTo>
                    <a:pt x="59817" y="413"/>
                  </a:moveTo>
                  <a:cubicBezTo>
                    <a:pt x="59817" y="413"/>
                    <a:pt x="30766" y="-8445"/>
                    <a:pt x="0" y="55849"/>
                  </a:cubicBezTo>
                  <a:lnTo>
                    <a:pt x="11525" y="62802"/>
                  </a:lnTo>
                  <a:cubicBezTo>
                    <a:pt x="25917" y="40743"/>
                    <a:pt x="42072" y="19879"/>
                    <a:pt x="59817" y="413"/>
                  </a:cubicBezTo>
                  <a:close/>
                </a:path>
              </a:pathLst>
            </a:custGeom>
            <a:solidFill>
              <a:srgbClr val="E2616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61" name="Google Shape;2048;p33">
              <a:extLst>
                <a:ext uri="{FF2B5EF4-FFF2-40B4-BE49-F238E27FC236}">
                  <a16:creationId xmlns:a16="http://schemas.microsoft.com/office/drawing/2014/main" id="{C72C8828-DD47-0A4B-9A3A-D72D4A15E5D1}"/>
                </a:ext>
              </a:extLst>
            </p:cNvPr>
            <p:cNvGrpSpPr/>
            <p:nvPr/>
          </p:nvGrpSpPr>
          <p:grpSpPr>
            <a:xfrm>
              <a:off x="6551528" y="4270928"/>
              <a:ext cx="147953" cy="112133"/>
              <a:chOff x="6621095" y="1452181"/>
              <a:chExt cx="330894" cy="250785"/>
            </a:xfrm>
          </p:grpSpPr>
          <p:sp>
            <p:nvSpPr>
              <p:cNvPr id="162" name="Google Shape;2049;p33">
                <a:extLst>
                  <a:ext uri="{FF2B5EF4-FFF2-40B4-BE49-F238E27FC236}">
                    <a16:creationId xmlns:a16="http://schemas.microsoft.com/office/drawing/2014/main" id="{A55F99C2-9E10-C440-89AB-F9158BAD2029}"/>
                  </a:ext>
                </a:extLst>
              </p:cNvPr>
              <p:cNvSpPr/>
              <p:nvPr/>
            </p:nvSpPr>
            <p:spPr>
              <a:xfrm>
                <a:off x="6648789" y="1521520"/>
                <a:ext cx="303199" cy="174500"/>
              </a:xfrm>
              <a:custGeom>
                <a:avLst/>
                <a:gdLst/>
                <a:ahLst/>
                <a:cxnLst/>
                <a:rect l="l" t="t" r="r" b="b"/>
                <a:pathLst>
                  <a:path w="303199" h="174500" extrusionOk="0">
                    <a:moveTo>
                      <a:pt x="0" y="63249"/>
                    </a:moveTo>
                    <a:lnTo>
                      <a:pt x="107878" y="860"/>
                    </a:lnTo>
                    <a:cubicBezTo>
                      <a:pt x="109779" y="-287"/>
                      <a:pt x="112155" y="-287"/>
                      <a:pt x="114056" y="860"/>
                    </a:cubicBezTo>
                    <a:lnTo>
                      <a:pt x="303200" y="110302"/>
                    </a:lnTo>
                    <a:lnTo>
                      <a:pt x="192280" y="174501"/>
                    </a:ln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" name="Google Shape;2050;p33">
                <a:extLst>
                  <a:ext uri="{FF2B5EF4-FFF2-40B4-BE49-F238E27FC236}">
                    <a16:creationId xmlns:a16="http://schemas.microsoft.com/office/drawing/2014/main" id="{CA99B578-D317-044B-8521-7AC3406FB08D}"/>
                  </a:ext>
                </a:extLst>
              </p:cNvPr>
              <p:cNvSpPr/>
              <p:nvPr/>
            </p:nvSpPr>
            <p:spPr>
              <a:xfrm>
                <a:off x="6790409" y="1564671"/>
                <a:ext cx="79173" cy="45815"/>
              </a:xfrm>
              <a:custGeom>
                <a:avLst/>
                <a:gdLst/>
                <a:ahLst/>
                <a:cxnLst/>
                <a:rect l="l" t="t" r="r" b="b"/>
                <a:pathLst>
                  <a:path w="79173" h="45815" extrusionOk="0">
                    <a:moveTo>
                      <a:pt x="79174" y="29242"/>
                    </a:moveTo>
                    <a:lnTo>
                      <a:pt x="50660" y="45815"/>
                    </a:lnTo>
                    <a:lnTo>
                      <a:pt x="0" y="16478"/>
                    </a:lnTo>
                    <a:lnTo>
                      <a:pt x="28514" y="0"/>
                    </a:lnTo>
                    <a:lnTo>
                      <a:pt x="79174" y="29242"/>
                    </a:lnTo>
                    <a:close/>
                  </a:path>
                </a:pathLst>
              </a:custGeom>
              <a:solidFill>
                <a:srgbClr val="000000">
                  <a:alpha val="149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4" name="Google Shape;2051;p33">
                <a:extLst>
                  <a:ext uri="{FF2B5EF4-FFF2-40B4-BE49-F238E27FC236}">
                    <a16:creationId xmlns:a16="http://schemas.microsoft.com/office/drawing/2014/main" id="{4789B830-2D11-274F-BA72-9BEE60ABB7E6}"/>
                  </a:ext>
                </a:extLst>
              </p:cNvPr>
              <p:cNvSpPr/>
              <p:nvPr/>
            </p:nvSpPr>
            <p:spPr>
              <a:xfrm>
                <a:off x="6648780" y="1584674"/>
                <a:ext cx="303209" cy="118292"/>
              </a:xfrm>
              <a:custGeom>
                <a:avLst/>
                <a:gdLst/>
                <a:ahLst/>
                <a:cxnLst/>
                <a:rect l="l" t="t" r="r" b="b"/>
                <a:pathLst>
                  <a:path w="303209" h="118292" extrusionOk="0">
                    <a:moveTo>
                      <a:pt x="303209" y="47149"/>
                    </a:moveTo>
                    <a:lnTo>
                      <a:pt x="303209" y="49721"/>
                    </a:lnTo>
                    <a:cubicBezTo>
                      <a:pt x="303237" y="53440"/>
                      <a:pt x="301279" y="56892"/>
                      <a:pt x="298076" y="58769"/>
                    </a:cubicBezTo>
                    <a:lnTo>
                      <a:pt x="197517" y="116872"/>
                    </a:lnTo>
                    <a:cubicBezTo>
                      <a:pt x="194323" y="118766"/>
                      <a:pt x="190350" y="118766"/>
                      <a:pt x="187157" y="116872"/>
                    </a:cubicBezTo>
                    <a:lnTo>
                      <a:pt x="5237" y="12097"/>
                    </a:lnTo>
                    <a:cubicBezTo>
                      <a:pt x="1863" y="10147"/>
                      <a:pt x="-153" y="6475"/>
                      <a:pt x="9" y="2572"/>
                    </a:cubicBezTo>
                    <a:lnTo>
                      <a:pt x="9" y="0"/>
                    </a:lnTo>
                    <a:lnTo>
                      <a:pt x="192289" y="111252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5" name="Google Shape;2052;p33">
                <a:extLst>
                  <a:ext uri="{FF2B5EF4-FFF2-40B4-BE49-F238E27FC236}">
                    <a16:creationId xmlns:a16="http://schemas.microsoft.com/office/drawing/2014/main" id="{7CE56070-7521-5F49-8F1E-09188AFDD3BB}"/>
                  </a:ext>
                </a:extLst>
              </p:cNvPr>
              <p:cNvSpPr/>
              <p:nvPr/>
            </p:nvSpPr>
            <p:spPr>
              <a:xfrm>
                <a:off x="6621095" y="1454086"/>
                <a:ext cx="217122" cy="244320"/>
              </a:xfrm>
              <a:custGeom>
                <a:avLst/>
                <a:gdLst/>
                <a:ahLst/>
                <a:cxnLst/>
                <a:rect l="l" t="t" r="r" b="b"/>
                <a:pathLst>
                  <a:path w="217122" h="244320" extrusionOk="0">
                    <a:moveTo>
                      <a:pt x="217123" y="243459"/>
                    </a:moveTo>
                    <a:cubicBezTo>
                      <a:pt x="213644" y="244834"/>
                      <a:pt x="209728" y="244552"/>
                      <a:pt x="206478" y="242697"/>
                    </a:cubicBezTo>
                    <a:lnTo>
                      <a:pt x="25888" y="137922"/>
                    </a:lnTo>
                    <a:cubicBezTo>
                      <a:pt x="22695" y="136081"/>
                      <a:pt x="20499" y="132899"/>
                      <a:pt x="19900" y="129254"/>
                    </a:cubicBezTo>
                    <a:lnTo>
                      <a:pt x="36" y="10763"/>
                    </a:lnTo>
                    <a:cubicBezTo>
                      <a:pt x="-12" y="10097"/>
                      <a:pt x="-12" y="9429"/>
                      <a:pt x="36" y="8763"/>
                    </a:cubicBezTo>
                    <a:cubicBezTo>
                      <a:pt x="26" y="5457"/>
                      <a:pt x="1366" y="2291"/>
                      <a:pt x="3743" y="0"/>
                    </a:cubicBezTo>
                    <a:lnTo>
                      <a:pt x="191935" y="108871"/>
                    </a:lnTo>
                    <a:cubicBezTo>
                      <a:pt x="194226" y="110281"/>
                      <a:pt x="195813" y="112601"/>
                      <a:pt x="196307" y="115252"/>
                    </a:cubicBezTo>
                    <a:close/>
                  </a:path>
                </a:pathLst>
              </a:custGeom>
              <a:solidFill>
                <a:srgbClr val="F4F4F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6" name="Google Shape;2053;p33">
                <a:extLst>
                  <a:ext uri="{FF2B5EF4-FFF2-40B4-BE49-F238E27FC236}">
                    <a16:creationId xmlns:a16="http://schemas.microsoft.com/office/drawing/2014/main" id="{69C836CE-F8F8-5E4D-A714-4BC5AF9C38BD}"/>
                  </a:ext>
                </a:extLst>
              </p:cNvPr>
              <p:cNvSpPr/>
              <p:nvPr/>
            </p:nvSpPr>
            <p:spPr>
              <a:xfrm>
                <a:off x="6624647" y="1452181"/>
                <a:ext cx="216421" cy="245364"/>
              </a:xfrm>
              <a:custGeom>
                <a:avLst/>
                <a:gdLst/>
                <a:ahLst/>
                <a:cxnLst/>
                <a:rect l="l" t="t" r="r" b="b"/>
                <a:pathLst>
                  <a:path w="216421" h="245364" extrusionOk="0">
                    <a:moveTo>
                      <a:pt x="216422" y="243840"/>
                    </a:moveTo>
                    <a:lnTo>
                      <a:pt x="215186" y="244602"/>
                    </a:lnTo>
                    <a:lnTo>
                      <a:pt x="213570" y="245364"/>
                    </a:lnTo>
                    <a:lnTo>
                      <a:pt x="192090" y="117157"/>
                    </a:lnTo>
                    <a:cubicBezTo>
                      <a:pt x="191596" y="114506"/>
                      <a:pt x="190008" y="112186"/>
                      <a:pt x="187718" y="110776"/>
                    </a:cubicBezTo>
                    <a:lnTo>
                      <a:pt x="0" y="1905"/>
                    </a:lnTo>
                    <a:cubicBezTo>
                      <a:pt x="694" y="1117"/>
                      <a:pt x="1530" y="471"/>
                      <a:pt x="2471" y="0"/>
                    </a:cubicBezTo>
                    <a:lnTo>
                      <a:pt x="191044" y="109061"/>
                    </a:lnTo>
                    <a:cubicBezTo>
                      <a:pt x="193373" y="110453"/>
                      <a:pt x="194998" y="112774"/>
                      <a:pt x="195512" y="115443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7" name="Google Shape;1998;p32">
            <a:extLst>
              <a:ext uri="{FF2B5EF4-FFF2-40B4-BE49-F238E27FC236}">
                <a16:creationId xmlns:a16="http://schemas.microsoft.com/office/drawing/2014/main" id="{1381BAFD-A7FC-A14D-B4A8-9AF288BBE427}"/>
              </a:ext>
            </a:extLst>
          </p:cNvPr>
          <p:cNvGrpSpPr/>
          <p:nvPr/>
        </p:nvGrpSpPr>
        <p:grpSpPr>
          <a:xfrm>
            <a:off x="6695075" y="2429786"/>
            <a:ext cx="1058889" cy="2521325"/>
            <a:chOff x="2217389" y="2145281"/>
            <a:chExt cx="771968" cy="2035404"/>
          </a:xfrm>
        </p:grpSpPr>
        <p:sp>
          <p:nvSpPr>
            <p:cNvPr id="168" name="Google Shape;1999;p32">
              <a:extLst>
                <a:ext uri="{FF2B5EF4-FFF2-40B4-BE49-F238E27FC236}">
                  <a16:creationId xmlns:a16="http://schemas.microsoft.com/office/drawing/2014/main" id="{3FE8C761-A2E6-5449-ADB4-A8CB62E68EA4}"/>
                </a:ext>
              </a:extLst>
            </p:cNvPr>
            <p:cNvSpPr/>
            <p:nvPr/>
          </p:nvSpPr>
          <p:spPr>
            <a:xfrm>
              <a:off x="2315715" y="3791112"/>
              <a:ext cx="673642" cy="389572"/>
            </a:xfrm>
            <a:custGeom>
              <a:avLst/>
              <a:gdLst/>
              <a:ahLst/>
              <a:cxnLst/>
              <a:rect l="l" t="t" r="r" b="b"/>
              <a:pathLst>
                <a:path w="658819" h="381000" extrusionOk="0">
                  <a:moveTo>
                    <a:pt x="658819" y="190500"/>
                  </a:moveTo>
                  <a:cubicBezTo>
                    <a:pt x="658819" y="295710"/>
                    <a:pt x="511337" y="381000"/>
                    <a:pt x="329409" y="381000"/>
                  </a:cubicBezTo>
                  <a:cubicBezTo>
                    <a:pt x="147482" y="381000"/>
                    <a:pt x="0" y="295710"/>
                    <a:pt x="0" y="190500"/>
                  </a:cubicBezTo>
                  <a:cubicBezTo>
                    <a:pt x="0" y="85290"/>
                    <a:pt x="147481" y="0"/>
                    <a:pt x="329409" y="0"/>
                  </a:cubicBezTo>
                  <a:cubicBezTo>
                    <a:pt x="511337" y="0"/>
                    <a:pt x="658819" y="85290"/>
                    <a:pt x="658819" y="190500"/>
                  </a:cubicBezTo>
                  <a:close/>
                </a:path>
              </a:pathLst>
            </a:custGeom>
            <a:solidFill>
              <a:srgbClr val="000000">
                <a:alpha val="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2000;p32">
              <a:extLst>
                <a:ext uri="{FF2B5EF4-FFF2-40B4-BE49-F238E27FC236}">
                  <a16:creationId xmlns:a16="http://schemas.microsoft.com/office/drawing/2014/main" id="{33A93750-A936-E24B-BAEF-A9764C3A672E}"/>
                </a:ext>
              </a:extLst>
            </p:cNvPr>
            <p:cNvSpPr/>
            <p:nvPr/>
          </p:nvSpPr>
          <p:spPr>
            <a:xfrm>
              <a:off x="2657140" y="3935803"/>
              <a:ext cx="195392" cy="151201"/>
            </a:xfrm>
            <a:custGeom>
              <a:avLst/>
              <a:gdLst/>
              <a:ahLst/>
              <a:cxnLst/>
              <a:rect l="l" t="t" r="r" b="b"/>
              <a:pathLst>
                <a:path w="191092" h="147874" extrusionOk="0">
                  <a:moveTo>
                    <a:pt x="175923" y="5"/>
                  </a:moveTo>
                  <a:cubicBezTo>
                    <a:pt x="153005" y="19055"/>
                    <a:pt x="118866" y="1625"/>
                    <a:pt x="117534" y="3339"/>
                  </a:cubicBezTo>
                  <a:cubicBezTo>
                    <a:pt x="90651" y="28352"/>
                    <a:pt x="62427" y="51879"/>
                    <a:pt x="32995" y="73824"/>
                  </a:cubicBezTo>
                  <a:cubicBezTo>
                    <a:pt x="18731" y="85064"/>
                    <a:pt x="-3522" y="100113"/>
                    <a:pt x="472" y="121449"/>
                  </a:cubicBezTo>
                  <a:cubicBezTo>
                    <a:pt x="7699" y="160121"/>
                    <a:pt x="69511" y="148214"/>
                    <a:pt x="92810" y="136403"/>
                  </a:cubicBezTo>
                  <a:cubicBezTo>
                    <a:pt x="116108" y="124592"/>
                    <a:pt x="135127" y="104971"/>
                    <a:pt x="157189" y="91255"/>
                  </a:cubicBezTo>
                  <a:cubicBezTo>
                    <a:pt x="172975" y="81730"/>
                    <a:pt x="188475" y="76396"/>
                    <a:pt x="190948" y="56489"/>
                  </a:cubicBezTo>
                  <a:cubicBezTo>
                    <a:pt x="192564" y="44678"/>
                    <a:pt x="180202" y="-566"/>
                    <a:pt x="175923" y="5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2001;p32">
              <a:extLst>
                <a:ext uri="{FF2B5EF4-FFF2-40B4-BE49-F238E27FC236}">
                  <a16:creationId xmlns:a16="http://schemas.microsoft.com/office/drawing/2014/main" id="{02DEE9A4-17CF-DD44-B0A2-4FFCD4A20E6D}"/>
                </a:ext>
              </a:extLst>
            </p:cNvPr>
            <p:cNvSpPr/>
            <p:nvPr/>
          </p:nvSpPr>
          <p:spPr>
            <a:xfrm>
              <a:off x="2658204" y="3985466"/>
              <a:ext cx="194423" cy="101603"/>
            </a:xfrm>
            <a:custGeom>
              <a:avLst/>
              <a:gdLst/>
              <a:ahLst/>
              <a:cxnLst/>
              <a:rect l="l" t="t" r="r" b="b"/>
              <a:pathLst>
                <a:path w="190145" h="99367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9" y="47911"/>
                    <a:pt x="113639" y="68104"/>
                    <a:pt x="90340" y="79915"/>
                  </a:cubicBezTo>
                  <a:cubicBezTo>
                    <a:pt x="68849" y="90774"/>
                    <a:pt x="15120" y="101632"/>
                    <a:pt x="0" y="74009"/>
                  </a:cubicBezTo>
                  <a:cubicBezTo>
                    <a:pt x="8178" y="111347"/>
                    <a:pt x="68849" y="99632"/>
                    <a:pt x="91957" y="87916"/>
                  </a:cubicBezTo>
                  <a:cubicBezTo>
                    <a:pt x="115065" y="76200"/>
                    <a:pt x="134275" y="56483"/>
                    <a:pt x="156336" y="42767"/>
                  </a:cubicBezTo>
                  <a:cubicBezTo>
                    <a:pt x="172122" y="33242"/>
                    <a:pt x="187623" y="27908"/>
                    <a:pt x="190095" y="8001"/>
                  </a:cubicBezTo>
                  <a:cubicBezTo>
                    <a:pt x="190229" y="5325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2002;p32">
              <a:extLst>
                <a:ext uri="{FF2B5EF4-FFF2-40B4-BE49-F238E27FC236}">
                  <a16:creationId xmlns:a16="http://schemas.microsoft.com/office/drawing/2014/main" id="{BDDE01CE-9E02-7B45-B07B-B951A003BF3A}"/>
                </a:ext>
              </a:extLst>
            </p:cNvPr>
            <p:cNvSpPr/>
            <p:nvPr/>
          </p:nvSpPr>
          <p:spPr>
            <a:xfrm>
              <a:off x="2457350" y="3860101"/>
              <a:ext cx="195266" cy="145651"/>
            </a:xfrm>
            <a:custGeom>
              <a:avLst/>
              <a:gdLst/>
              <a:ahLst/>
              <a:cxnLst/>
              <a:rect l="l" t="t" r="r" b="b"/>
              <a:pathLst>
                <a:path w="190969" h="142446" extrusionOk="0">
                  <a:moveTo>
                    <a:pt x="173186" y="102"/>
                  </a:moveTo>
                  <a:cubicBezTo>
                    <a:pt x="150268" y="19152"/>
                    <a:pt x="110138" y="-1613"/>
                    <a:pt x="108522" y="102"/>
                  </a:cubicBezTo>
                  <a:cubicBezTo>
                    <a:pt x="84624" y="24276"/>
                    <a:pt x="59386" y="47079"/>
                    <a:pt x="32921" y="68396"/>
                  </a:cubicBezTo>
                  <a:cubicBezTo>
                    <a:pt x="18657" y="79636"/>
                    <a:pt x="-3596" y="94685"/>
                    <a:pt x="493" y="116021"/>
                  </a:cubicBezTo>
                  <a:cubicBezTo>
                    <a:pt x="7626" y="154693"/>
                    <a:pt x="69437" y="142786"/>
                    <a:pt x="92736" y="130975"/>
                  </a:cubicBezTo>
                  <a:cubicBezTo>
                    <a:pt x="116034" y="119164"/>
                    <a:pt x="135148" y="99543"/>
                    <a:pt x="157210" y="85827"/>
                  </a:cubicBezTo>
                  <a:cubicBezTo>
                    <a:pt x="172901" y="76302"/>
                    <a:pt x="188402" y="70968"/>
                    <a:pt x="190874" y="51061"/>
                  </a:cubicBezTo>
                  <a:cubicBezTo>
                    <a:pt x="192300" y="39249"/>
                    <a:pt x="177275" y="-374"/>
                    <a:pt x="173186" y="102"/>
                  </a:cubicBezTo>
                  <a:close/>
                </a:path>
              </a:pathLst>
            </a:custGeom>
            <a:solidFill>
              <a:srgbClr val="3822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2003;p32">
              <a:extLst>
                <a:ext uri="{FF2B5EF4-FFF2-40B4-BE49-F238E27FC236}">
                  <a16:creationId xmlns:a16="http://schemas.microsoft.com/office/drawing/2014/main" id="{986256BF-34A6-654D-9A6E-F345B308D486}"/>
                </a:ext>
              </a:extLst>
            </p:cNvPr>
            <p:cNvSpPr/>
            <p:nvPr/>
          </p:nvSpPr>
          <p:spPr>
            <a:xfrm>
              <a:off x="2457756" y="3906656"/>
              <a:ext cx="194423" cy="101614"/>
            </a:xfrm>
            <a:custGeom>
              <a:avLst/>
              <a:gdLst/>
              <a:ahLst/>
              <a:cxnLst/>
              <a:rect l="l" t="t" r="r" b="b"/>
              <a:pathLst>
                <a:path w="190145" h="99378" extrusionOk="0">
                  <a:moveTo>
                    <a:pt x="189715" y="0"/>
                  </a:moveTo>
                  <a:cubicBezTo>
                    <a:pt x="186767" y="19050"/>
                    <a:pt x="171457" y="24289"/>
                    <a:pt x="155861" y="34004"/>
                  </a:cubicBezTo>
                  <a:cubicBezTo>
                    <a:pt x="133418" y="48006"/>
                    <a:pt x="113639" y="68104"/>
                    <a:pt x="90340" y="79915"/>
                  </a:cubicBezTo>
                  <a:cubicBezTo>
                    <a:pt x="68849" y="90869"/>
                    <a:pt x="15120" y="101727"/>
                    <a:pt x="0" y="74104"/>
                  </a:cubicBezTo>
                  <a:cubicBezTo>
                    <a:pt x="8178" y="111347"/>
                    <a:pt x="68944" y="99631"/>
                    <a:pt x="91957" y="87916"/>
                  </a:cubicBezTo>
                  <a:cubicBezTo>
                    <a:pt x="114970" y="76200"/>
                    <a:pt x="134274" y="56579"/>
                    <a:pt x="156431" y="42767"/>
                  </a:cubicBezTo>
                  <a:cubicBezTo>
                    <a:pt x="172122" y="33242"/>
                    <a:pt x="187622" y="27908"/>
                    <a:pt x="190095" y="8001"/>
                  </a:cubicBezTo>
                  <a:cubicBezTo>
                    <a:pt x="190228" y="5324"/>
                    <a:pt x="190095" y="2648"/>
                    <a:pt x="189715" y="0"/>
                  </a:cubicBezTo>
                  <a:close/>
                </a:path>
              </a:pathLst>
            </a:custGeom>
            <a:solidFill>
              <a:srgbClr val="757B8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2004;p32">
              <a:extLst>
                <a:ext uri="{FF2B5EF4-FFF2-40B4-BE49-F238E27FC236}">
                  <a16:creationId xmlns:a16="http://schemas.microsoft.com/office/drawing/2014/main" id="{D489C763-DA4C-8349-B5AF-C37D52DD9F40}"/>
                </a:ext>
              </a:extLst>
            </p:cNvPr>
            <p:cNvSpPr/>
            <p:nvPr/>
          </p:nvSpPr>
          <p:spPr>
            <a:xfrm>
              <a:off x="2506461" y="2987362"/>
              <a:ext cx="335881" cy="964766"/>
            </a:xfrm>
            <a:custGeom>
              <a:avLst/>
              <a:gdLst/>
              <a:ahLst/>
              <a:cxnLst/>
              <a:rect l="l" t="t" r="r" b="b"/>
              <a:pathLst>
                <a:path w="328490" h="943536" extrusionOk="0">
                  <a:moveTo>
                    <a:pt x="324560" y="81915"/>
                  </a:moveTo>
                  <a:cubicBezTo>
                    <a:pt x="323514" y="116681"/>
                    <a:pt x="312673" y="267367"/>
                    <a:pt x="307918" y="347091"/>
                  </a:cubicBezTo>
                  <a:cubicBezTo>
                    <a:pt x="303163" y="426815"/>
                    <a:pt x="301927" y="524637"/>
                    <a:pt x="301927" y="524637"/>
                  </a:cubicBezTo>
                  <a:cubicBezTo>
                    <a:pt x="301927" y="524637"/>
                    <a:pt x="315716" y="582740"/>
                    <a:pt x="324560" y="651034"/>
                  </a:cubicBezTo>
                  <a:cubicBezTo>
                    <a:pt x="333403" y="719328"/>
                    <a:pt x="324560" y="934879"/>
                    <a:pt x="324560" y="934879"/>
                  </a:cubicBezTo>
                  <a:cubicBezTo>
                    <a:pt x="306701" y="946423"/>
                    <a:pt x="283745" y="946423"/>
                    <a:pt x="265886" y="934879"/>
                  </a:cubicBezTo>
                  <a:cubicBezTo>
                    <a:pt x="265886" y="934879"/>
                    <a:pt x="229274" y="762381"/>
                    <a:pt x="212252" y="684657"/>
                  </a:cubicBezTo>
                  <a:cubicBezTo>
                    <a:pt x="195230" y="606933"/>
                    <a:pt x="192378" y="562166"/>
                    <a:pt x="183724" y="513969"/>
                  </a:cubicBezTo>
                  <a:cubicBezTo>
                    <a:pt x="173073" y="455676"/>
                    <a:pt x="150060" y="183642"/>
                    <a:pt x="150060" y="183642"/>
                  </a:cubicBezTo>
                  <a:lnTo>
                    <a:pt x="140551" y="184214"/>
                  </a:lnTo>
                  <a:lnTo>
                    <a:pt x="116206" y="491490"/>
                  </a:lnTo>
                  <a:cubicBezTo>
                    <a:pt x="123766" y="514131"/>
                    <a:pt x="128959" y="537496"/>
                    <a:pt x="131707" y="561213"/>
                  </a:cubicBezTo>
                  <a:cubicBezTo>
                    <a:pt x="138363" y="611219"/>
                    <a:pt x="124670" y="862870"/>
                    <a:pt x="124670" y="862870"/>
                  </a:cubicBezTo>
                  <a:cubicBezTo>
                    <a:pt x="104700" y="873966"/>
                    <a:pt x="80213" y="872938"/>
                    <a:pt x="61241" y="860203"/>
                  </a:cubicBezTo>
                  <a:cubicBezTo>
                    <a:pt x="61241" y="860203"/>
                    <a:pt x="0" y="526828"/>
                    <a:pt x="0" y="476250"/>
                  </a:cubicBezTo>
                  <a:cubicBezTo>
                    <a:pt x="0" y="442722"/>
                    <a:pt x="5706" y="0"/>
                    <a:pt x="5706" y="0"/>
                  </a:cubicBezTo>
                  <a:close/>
                </a:path>
              </a:pathLst>
            </a:custGeom>
            <a:solidFill>
              <a:srgbClr val="2B2A3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2005;p32">
              <a:extLst>
                <a:ext uri="{FF2B5EF4-FFF2-40B4-BE49-F238E27FC236}">
                  <a16:creationId xmlns:a16="http://schemas.microsoft.com/office/drawing/2014/main" id="{7C482509-EA39-2F46-8E2B-E55A182BFB34}"/>
                </a:ext>
              </a:extLst>
            </p:cNvPr>
            <p:cNvSpPr/>
            <p:nvPr/>
          </p:nvSpPr>
          <p:spPr>
            <a:xfrm>
              <a:off x="2582229" y="2387101"/>
              <a:ext cx="215046" cy="209600"/>
            </a:xfrm>
            <a:custGeom>
              <a:avLst/>
              <a:gdLst/>
              <a:ahLst/>
              <a:cxnLst/>
              <a:rect l="l" t="t" r="r" b="b"/>
              <a:pathLst>
                <a:path w="210314" h="204988" extrusionOk="0">
                  <a:moveTo>
                    <a:pt x="167279" y="0"/>
                  </a:moveTo>
                  <a:cubicBezTo>
                    <a:pt x="167279" y="0"/>
                    <a:pt x="163380" y="75629"/>
                    <a:pt x="165092" y="82391"/>
                  </a:cubicBezTo>
                  <a:cubicBezTo>
                    <a:pt x="166804" y="89154"/>
                    <a:pt x="199707" y="110966"/>
                    <a:pt x="209312" y="119158"/>
                  </a:cubicBezTo>
                  <a:cubicBezTo>
                    <a:pt x="218916" y="127349"/>
                    <a:pt x="157104" y="188214"/>
                    <a:pt x="127054" y="202025"/>
                  </a:cubicBezTo>
                  <a:cubicBezTo>
                    <a:pt x="97004" y="215836"/>
                    <a:pt x="1719" y="179451"/>
                    <a:pt x="102" y="132588"/>
                  </a:cubicBezTo>
                  <a:cubicBezTo>
                    <a:pt x="-1515" y="85725"/>
                    <a:pt x="16363" y="46387"/>
                    <a:pt x="31008" y="44291"/>
                  </a:cubicBezTo>
                  <a:cubicBezTo>
                    <a:pt x="45653" y="42196"/>
                    <a:pt x="167279" y="0"/>
                    <a:pt x="167279" y="0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2006;p32">
              <a:extLst>
                <a:ext uri="{FF2B5EF4-FFF2-40B4-BE49-F238E27FC236}">
                  <a16:creationId xmlns:a16="http://schemas.microsoft.com/office/drawing/2014/main" id="{46C24EC0-8CE9-7C4A-8AC7-294A586DE550}"/>
                </a:ext>
              </a:extLst>
            </p:cNvPr>
            <p:cNvSpPr/>
            <p:nvPr/>
          </p:nvSpPr>
          <p:spPr>
            <a:xfrm>
              <a:off x="2243240" y="2453762"/>
              <a:ext cx="324472" cy="463496"/>
            </a:xfrm>
            <a:custGeom>
              <a:avLst/>
              <a:gdLst/>
              <a:ahLst/>
              <a:cxnLst/>
              <a:rect l="l" t="t" r="r" b="b"/>
              <a:pathLst>
                <a:path w="317332" h="453297" extrusionOk="0">
                  <a:moveTo>
                    <a:pt x="317332" y="2194"/>
                  </a:moveTo>
                  <a:cubicBezTo>
                    <a:pt x="317332" y="2194"/>
                    <a:pt x="296887" y="-29144"/>
                    <a:pt x="222237" y="145069"/>
                  </a:cubicBezTo>
                  <a:cubicBezTo>
                    <a:pt x="147588" y="319281"/>
                    <a:pt x="101562" y="365001"/>
                    <a:pt x="68088" y="408340"/>
                  </a:cubicBezTo>
                  <a:cubicBezTo>
                    <a:pt x="37848" y="447773"/>
                    <a:pt x="22918" y="385099"/>
                    <a:pt x="22918" y="385099"/>
                  </a:cubicBezTo>
                  <a:cubicBezTo>
                    <a:pt x="22918" y="385099"/>
                    <a:pt x="46977" y="354714"/>
                    <a:pt x="26912" y="354714"/>
                  </a:cubicBezTo>
                  <a:cubicBezTo>
                    <a:pt x="15691" y="355381"/>
                    <a:pt x="0" y="378526"/>
                    <a:pt x="0" y="378526"/>
                  </a:cubicBezTo>
                  <a:lnTo>
                    <a:pt x="25581" y="419484"/>
                  </a:lnTo>
                  <a:lnTo>
                    <a:pt x="92147" y="453298"/>
                  </a:lnTo>
                  <a:cubicBezTo>
                    <a:pt x="92147" y="453298"/>
                    <a:pt x="173644" y="378241"/>
                    <a:pt x="199985" y="331949"/>
                  </a:cubicBezTo>
                  <a:cubicBezTo>
                    <a:pt x="228514" y="295468"/>
                    <a:pt x="271211" y="223078"/>
                    <a:pt x="271211" y="223078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2007;p32">
              <a:extLst>
                <a:ext uri="{FF2B5EF4-FFF2-40B4-BE49-F238E27FC236}">
                  <a16:creationId xmlns:a16="http://schemas.microsoft.com/office/drawing/2014/main" id="{5081AF08-9BC0-6E4A-84E4-6C78CFB1D38F}"/>
                </a:ext>
              </a:extLst>
            </p:cNvPr>
            <p:cNvSpPr/>
            <p:nvPr/>
          </p:nvSpPr>
          <p:spPr>
            <a:xfrm>
              <a:off x="2217389" y="2839467"/>
              <a:ext cx="154848" cy="101346"/>
            </a:xfrm>
            <a:custGeom>
              <a:avLst/>
              <a:gdLst/>
              <a:ahLst/>
              <a:cxnLst/>
              <a:rect l="l" t="t" r="r" b="b"/>
              <a:pathLst>
                <a:path w="151441" h="99116" extrusionOk="0">
                  <a:moveTo>
                    <a:pt x="25622" y="35807"/>
                  </a:moveTo>
                  <a:cubicBezTo>
                    <a:pt x="24861" y="35236"/>
                    <a:pt x="4986" y="12090"/>
                    <a:pt x="4986" y="12090"/>
                  </a:cubicBezTo>
                  <a:cubicBezTo>
                    <a:pt x="4986" y="12090"/>
                    <a:pt x="-6901" y="1708"/>
                    <a:pt x="6032" y="946"/>
                  </a:cubicBezTo>
                  <a:cubicBezTo>
                    <a:pt x="18965" y="184"/>
                    <a:pt x="65086" y="89"/>
                    <a:pt x="65086" y="89"/>
                  </a:cubicBezTo>
                  <a:cubicBezTo>
                    <a:pt x="69803" y="-369"/>
                    <a:pt x="74510" y="955"/>
                    <a:pt x="78305" y="3803"/>
                  </a:cubicBezTo>
                  <a:cubicBezTo>
                    <a:pt x="84105" y="8375"/>
                    <a:pt x="150957" y="93148"/>
                    <a:pt x="150957" y="93148"/>
                  </a:cubicBezTo>
                  <a:cubicBezTo>
                    <a:pt x="150957" y="93148"/>
                    <a:pt x="153905" y="98291"/>
                    <a:pt x="145252" y="98863"/>
                  </a:cubicBezTo>
                  <a:cubicBezTo>
                    <a:pt x="136598" y="99434"/>
                    <a:pt x="80587" y="98863"/>
                    <a:pt x="80587" y="98863"/>
                  </a:cubicBezTo>
                  <a:close/>
                </a:path>
              </a:pathLst>
            </a:custGeom>
            <a:solidFill>
              <a:srgbClr val="20232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2008;p32">
              <a:extLst>
                <a:ext uri="{FF2B5EF4-FFF2-40B4-BE49-F238E27FC236}">
                  <a16:creationId xmlns:a16="http://schemas.microsoft.com/office/drawing/2014/main" id="{6998BDCB-D5A6-A24B-988F-6CA8A3018EE0}"/>
                </a:ext>
              </a:extLst>
            </p:cNvPr>
            <p:cNvSpPr/>
            <p:nvPr/>
          </p:nvSpPr>
          <p:spPr>
            <a:xfrm>
              <a:off x="2221873" y="2861121"/>
              <a:ext cx="101110" cy="84281"/>
            </a:xfrm>
            <a:custGeom>
              <a:avLst/>
              <a:gdLst/>
              <a:ahLst/>
              <a:cxnLst/>
              <a:rect l="l" t="t" r="r" b="b"/>
              <a:pathLst>
                <a:path w="98885" h="82426" extrusionOk="0">
                  <a:moveTo>
                    <a:pt x="15807" y="295"/>
                  </a:moveTo>
                  <a:cubicBezTo>
                    <a:pt x="15807" y="295"/>
                    <a:pt x="-3878" y="-3420"/>
                    <a:pt x="687" y="15534"/>
                  </a:cubicBezTo>
                  <a:cubicBezTo>
                    <a:pt x="5251" y="34489"/>
                    <a:pt x="33495" y="54111"/>
                    <a:pt x="33495" y="54111"/>
                  </a:cubicBezTo>
                  <a:lnTo>
                    <a:pt x="62974" y="78876"/>
                  </a:lnTo>
                  <a:cubicBezTo>
                    <a:pt x="70334" y="83610"/>
                    <a:pt x="79768" y="83610"/>
                    <a:pt x="87128" y="78876"/>
                  </a:cubicBezTo>
                  <a:cubicBezTo>
                    <a:pt x="94736" y="74113"/>
                    <a:pt x="105387" y="61159"/>
                    <a:pt x="93690" y="48872"/>
                  </a:cubicBezTo>
                  <a:cubicBezTo>
                    <a:pt x="81993" y="36585"/>
                    <a:pt x="71533" y="9629"/>
                    <a:pt x="41673" y="10772"/>
                  </a:cubicBezTo>
                  <a:cubicBezTo>
                    <a:pt x="41673" y="10772"/>
                    <a:pt x="40056" y="3628"/>
                    <a:pt x="22654" y="1247"/>
                  </a:cubicBezTo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2009;p32">
              <a:extLst>
                <a:ext uri="{FF2B5EF4-FFF2-40B4-BE49-F238E27FC236}">
                  <a16:creationId xmlns:a16="http://schemas.microsoft.com/office/drawing/2014/main" id="{7DE42FFA-6452-7246-ABD6-7A2B84D5E3DC}"/>
                </a:ext>
              </a:extLst>
            </p:cNvPr>
            <p:cNvSpPr/>
            <p:nvPr/>
          </p:nvSpPr>
          <p:spPr>
            <a:xfrm>
              <a:off x="2506235" y="2416390"/>
              <a:ext cx="349777" cy="704234"/>
            </a:xfrm>
            <a:custGeom>
              <a:avLst/>
              <a:gdLst/>
              <a:ahLst/>
              <a:cxnLst/>
              <a:rect l="l" t="t" r="r" b="b"/>
              <a:pathLst>
                <a:path w="342080" h="688737" extrusionOk="0">
                  <a:moveTo>
                    <a:pt x="250227" y="66733"/>
                  </a:moveTo>
                  <a:cubicBezTo>
                    <a:pt x="250227" y="66733"/>
                    <a:pt x="195357" y="148457"/>
                    <a:pt x="118901" y="156172"/>
                  </a:cubicBezTo>
                  <a:cubicBezTo>
                    <a:pt x="94841" y="132360"/>
                    <a:pt x="92654" y="47683"/>
                    <a:pt x="126033" y="20632"/>
                  </a:cubicBezTo>
                  <a:cubicBezTo>
                    <a:pt x="126033" y="20632"/>
                    <a:pt x="95317" y="-4229"/>
                    <a:pt x="74301" y="629"/>
                  </a:cubicBezTo>
                  <a:cubicBezTo>
                    <a:pt x="49433" y="14088"/>
                    <a:pt x="30395" y="36272"/>
                    <a:pt x="20857" y="62923"/>
                  </a:cubicBezTo>
                  <a:cubicBezTo>
                    <a:pt x="6783" y="106071"/>
                    <a:pt x="-1110" y="155792"/>
                    <a:pt x="126" y="236087"/>
                  </a:cubicBezTo>
                  <a:cubicBezTo>
                    <a:pt x="1363" y="316383"/>
                    <a:pt x="126" y="561557"/>
                    <a:pt x="126" y="561557"/>
                  </a:cubicBezTo>
                  <a:cubicBezTo>
                    <a:pt x="126" y="561557"/>
                    <a:pt x="10967" y="613468"/>
                    <a:pt x="80102" y="652044"/>
                  </a:cubicBezTo>
                  <a:cubicBezTo>
                    <a:pt x="149236" y="690620"/>
                    <a:pt x="200207" y="694335"/>
                    <a:pt x="247754" y="683381"/>
                  </a:cubicBezTo>
                  <a:cubicBezTo>
                    <a:pt x="286458" y="674333"/>
                    <a:pt x="318410" y="660712"/>
                    <a:pt x="331723" y="632613"/>
                  </a:cubicBezTo>
                  <a:cubicBezTo>
                    <a:pt x="328300" y="576320"/>
                    <a:pt x="303195" y="429540"/>
                    <a:pt x="312704" y="358769"/>
                  </a:cubicBezTo>
                  <a:cubicBezTo>
                    <a:pt x="322214" y="287999"/>
                    <a:pt x="336954" y="234944"/>
                    <a:pt x="341233" y="177794"/>
                  </a:cubicBezTo>
                  <a:cubicBezTo>
                    <a:pt x="345512" y="120644"/>
                    <a:pt x="333625" y="121692"/>
                    <a:pt x="305001" y="101594"/>
                  </a:cubicBezTo>
                  <a:cubicBezTo>
                    <a:pt x="287618" y="88650"/>
                    <a:pt x="269312" y="77001"/>
                    <a:pt x="250227" y="66733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2010;p32">
              <a:extLst>
                <a:ext uri="{FF2B5EF4-FFF2-40B4-BE49-F238E27FC236}">
                  <a16:creationId xmlns:a16="http://schemas.microsoft.com/office/drawing/2014/main" id="{22F96A32-3B60-E549-AD85-744258E13F7D}"/>
                </a:ext>
              </a:extLst>
            </p:cNvPr>
            <p:cNvSpPr/>
            <p:nvPr/>
          </p:nvSpPr>
          <p:spPr>
            <a:xfrm>
              <a:off x="2790960" y="2560359"/>
              <a:ext cx="135542" cy="622117"/>
            </a:xfrm>
            <a:custGeom>
              <a:avLst/>
              <a:gdLst/>
              <a:ahLst/>
              <a:cxnLst/>
              <a:rect l="l" t="t" r="r" b="b"/>
              <a:pathLst>
                <a:path w="132559" h="608427" extrusionOk="0">
                  <a:moveTo>
                    <a:pt x="1779" y="533694"/>
                  </a:moveTo>
                  <a:cubicBezTo>
                    <a:pt x="13190" y="520931"/>
                    <a:pt x="32779" y="450160"/>
                    <a:pt x="44001" y="405488"/>
                  </a:cubicBezTo>
                  <a:cubicBezTo>
                    <a:pt x="54832" y="355339"/>
                    <a:pt x="57019" y="303694"/>
                    <a:pt x="50467" y="252802"/>
                  </a:cubicBezTo>
                  <a:cubicBezTo>
                    <a:pt x="40387" y="191842"/>
                    <a:pt x="12429" y="107451"/>
                    <a:pt x="4536" y="72494"/>
                  </a:cubicBezTo>
                  <a:cubicBezTo>
                    <a:pt x="-3357" y="37537"/>
                    <a:pt x="7104" y="22678"/>
                    <a:pt x="22604" y="8581"/>
                  </a:cubicBezTo>
                  <a:cubicBezTo>
                    <a:pt x="40767" y="-7993"/>
                    <a:pt x="67870" y="-3040"/>
                    <a:pt x="85367" y="45538"/>
                  </a:cubicBezTo>
                  <a:cubicBezTo>
                    <a:pt x="108199" y="112727"/>
                    <a:pt x="123538" y="182231"/>
                    <a:pt x="131108" y="252802"/>
                  </a:cubicBezTo>
                  <a:cubicBezTo>
                    <a:pt x="135206" y="305361"/>
                    <a:pt x="130614" y="358234"/>
                    <a:pt x="117509" y="409298"/>
                  </a:cubicBezTo>
                  <a:cubicBezTo>
                    <a:pt x="105813" y="456923"/>
                    <a:pt x="88981" y="491403"/>
                    <a:pt x="66728" y="535028"/>
                  </a:cubicBezTo>
                  <a:cubicBezTo>
                    <a:pt x="60737" y="546839"/>
                    <a:pt x="47044" y="580081"/>
                    <a:pt x="38200" y="604084"/>
                  </a:cubicBezTo>
                  <a:cubicBezTo>
                    <a:pt x="29356" y="628087"/>
                    <a:pt x="-8587" y="545315"/>
                    <a:pt x="1779" y="533694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2011;p32">
              <a:extLst>
                <a:ext uri="{FF2B5EF4-FFF2-40B4-BE49-F238E27FC236}">
                  <a16:creationId xmlns:a16="http://schemas.microsoft.com/office/drawing/2014/main" id="{BCCD1601-66BC-6347-BA76-8EA2220389E7}"/>
                </a:ext>
              </a:extLst>
            </p:cNvPr>
            <p:cNvSpPr/>
            <p:nvPr/>
          </p:nvSpPr>
          <p:spPr>
            <a:xfrm>
              <a:off x="2573358" y="2169926"/>
              <a:ext cx="232033" cy="283078"/>
            </a:xfrm>
            <a:custGeom>
              <a:avLst/>
              <a:gdLst/>
              <a:ahLst/>
              <a:cxnLst/>
              <a:rect l="l" t="t" r="r" b="b"/>
              <a:pathLst>
                <a:path w="226927" h="276849" extrusionOk="0">
                  <a:moveTo>
                    <a:pt x="4992" y="100093"/>
                  </a:moveTo>
                  <a:lnTo>
                    <a:pt x="4992" y="100093"/>
                  </a:lnTo>
                  <a:cubicBezTo>
                    <a:pt x="14026" y="41324"/>
                    <a:pt x="56248" y="-3158"/>
                    <a:pt x="116729" y="176"/>
                  </a:cubicBezTo>
                  <a:cubicBezTo>
                    <a:pt x="180871" y="3548"/>
                    <a:pt x="230140" y="58374"/>
                    <a:pt x="226764" y="122620"/>
                  </a:cubicBezTo>
                  <a:cubicBezTo>
                    <a:pt x="224862" y="159005"/>
                    <a:pt x="206061" y="192400"/>
                    <a:pt x="175973" y="212869"/>
                  </a:cubicBezTo>
                  <a:cubicBezTo>
                    <a:pt x="173795" y="221746"/>
                    <a:pt x="170610" y="230347"/>
                    <a:pt x="166464" y="238491"/>
                  </a:cubicBezTo>
                  <a:cubicBezTo>
                    <a:pt x="145067" y="263542"/>
                    <a:pt x="80403" y="279068"/>
                    <a:pt x="61859" y="276591"/>
                  </a:cubicBezTo>
                  <a:cubicBezTo>
                    <a:pt x="37990" y="273162"/>
                    <a:pt x="25152" y="263161"/>
                    <a:pt x="13741" y="237062"/>
                  </a:cubicBezTo>
                  <a:cubicBezTo>
                    <a:pt x="-6229" y="190771"/>
                    <a:pt x="47" y="129144"/>
                    <a:pt x="4992" y="100093"/>
                  </a:cubicBezTo>
                  <a:close/>
                </a:path>
              </a:pathLst>
            </a:custGeom>
            <a:solidFill>
              <a:srgbClr val="DFAE8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2012;p32">
              <a:extLst>
                <a:ext uri="{FF2B5EF4-FFF2-40B4-BE49-F238E27FC236}">
                  <a16:creationId xmlns:a16="http://schemas.microsoft.com/office/drawing/2014/main" id="{492CEE1F-1FC2-F04B-A804-91F5363A1F0C}"/>
                </a:ext>
              </a:extLst>
            </p:cNvPr>
            <p:cNvSpPr/>
            <p:nvPr/>
          </p:nvSpPr>
          <p:spPr>
            <a:xfrm>
              <a:off x="2582180" y="2145281"/>
              <a:ext cx="245303" cy="242358"/>
            </a:xfrm>
            <a:custGeom>
              <a:avLst/>
              <a:gdLst/>
              <a:ahLst/>
              <a:cxnLst/>
              <a:rect l="l" t="t" r="r" b="b"/>
              <a:pathLst>
                <a:path w="239905" h="237025" extrusionOk="0">
                  <a:moveTo>
                    <a:pt x="167327" y="237026"/>
                  </a:moveTo>
                  <a:lnTo>
                    <a:pt x="167327" y="237026"/>
                  </a:lnTo>
                  <a:lnTo>
                    <a:pt x="161811" y="185781"/>
                  </a:lnTo>
                  <a:cubicBezTo>
                    <a:pt x="161811" y="185781"/>
                    <a:pt x="203558" y="77387"/>
                    <a:pt x="104754" y="98151"/>
                  </a:cubicBezTo>
                  <a:cubicBezTo>
                    <a:pt x="39519" y="111962"/>
                    <a:pt x="23163" y="117868"/>
                    <a:pt x="3383" y="74053"/>
                  </a:cubicBezTo>
                  <a:cubicBezTo>
                    <a:pt x="-16397" y="30238"/>
                    <a:pt x="53498" y="-9100"/>
                    <a:pt x="136516" y="1853"/>
                  </a:cubicBezTo>
                  <a:cubicBezTo>
                    <a:pt x="196036" y="7797"/>
                    <a:pt x="241026" y="58537"/>
                    <a:pt x="239884" y="118439"/>
                  </a:cubicBezTo>
                  <a:cubicBezTo>
                    <a:pt x="237222" y="150729"/>
                    <a:pt x="228663" y="215975"/>
                    <a:pt x="167327" y="237026"/>
                  </a:cubicBezTo>
                  <a:close/>
                </a:path>
              </a:pathLst>
            </a:custGeom>
            <a:solidFill>
              <a:srgbClr val="3A2C6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2013;p32">
              <a:extLst>
                <a:ext uri="{FF2B5EF4-FFF2-40B4-BE49-F238E27FC236}">
                  <a16:creationId xmlns:a16="http://schemas.microsoft.com/office/drawing/2014/main" id="{7AB01C3D-18FA-A747-A2AF-AF62D011308A}"/>
                </a:ext>
              </a:extLst>
            </p:cNvPr>
            <p:cNvSpPr/>
            <p:nvPr/>
          </p:nvSpPr>
          <p:spPr>
            <a:xfrm>
              <a:off x="2773661" y="2522433"/>
              <a:ext cx="151977" cy="206889"/>
            </a:xfrm>
            <a:custGeom>
              <a:avLst/>
              <a:gdLst/>
              <a:ahLst/>
              <a:cxnLst/>
              <a:rect l="l" t="t" r="r" b="b"/>
              <a:pathLst>
                <a:path w="148633" h="202336" extrusionOk="0">
                  <a:moveTo>
                    <a:pt x="148634" y="161388"/>
                  </a:moveTo>
                  <a:cubicBezTo>
                    <a:pt x="148634" y="161388"/>
                    <a:pt x="94810" y="215109"/>
                    <a:pt x="31001" y="199488"/>
                  </a:cubicBezTo>
                  <a:cubicBezTo>
                    <a:pt x="21491" y="193297"/>
                    <a:pt x="0" y="67757"/>
                    <a:pt x="0" y="67757"/>
                  </a:cubicBezTo>
                  <a:cubicBezTo>
                    <a:pt x="0" y="67757"/>
                    <a:pt x="0" y="-1775"/>
                    <a:pt x="53253" y="35"/>
                  </a:cubicBezTo>
                  <a:cubicBezTo>
                    <a:pt x="106506" y="1844"/>
                    <a:pt x="148634" y="161388"/>
                    <a:pt x="148634" y="161388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2014;p32">
              <a:extLst>
                <a:ext uri="{FF2B5EF4-FFF2-40B4-BE49-F238E27FC236}">
                  <a16:creationId xmlns:a16="http://schemas.microsoft.com/office/drawing/2014/main" id="{5C428D0E-07D6-504D-AB7E-1516AD6908AC}"/>
                </a:ext>
              </a:extLst>
            </p:cNvPr>
            <p:cNvSpPr/>
            <p:nvPr/>
          </p:nvSpPr>
          <p:spPr>
            <a:xfrm>
              <a:off x="2459309" y="2417031"/>
              <a:ext cx="123487" cy="199128"/>
            </a:xfrm>
            <a:custGeom>
              <a:avLst/>
              <a:gdLst/>
              <a:ahLst/>
              <a:cxnLst/>
              <a:rect l="l" t="t" r="r" b="b"/>
              <a:pathLst>
                <a:path w="120770" h="194746" extrusionOk="0">
                  <a:moveTo>
                    <a:pt x="46502" y="194215"/>
                  </a:moveTo>
                  <a:cubicBezTo>
                    <a:pt x="46502" y="194215"/>
                    <a:pt x="11602" y="198596"/>
                    <a:pt x="0" y="182213"/>
                  </a:cubicBezTo>
                  <a:cubicBezTo>
                    <a:pt x="2092" y="153638"/>
                    <a:pt x="48594" y="7906"/>
                    <a:pt x="120771" y="0"/>
                  </a:cubicBezTo>
                  <a:cubicBezTo>
                    <a:pt x="103197" y="15916"/>
                    <a:pt x="88011" y="34300"/>
                    <a:pt x="75696" y="54578"/>
                  </a:cubicBezTo>
                  <a:cubicBezTo>
                    <a:pt x="49925" y="97345"/>
                    <a:pt x="46502" y="194215"/>
                    <a:pt x="46502" y="194215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84" name="Google Shape;1045;p24">
            <a:extLst>
              <a:ext uri="{FF2B5EF4-FFF2-40B4-BE49-F238E27FC236}">
                <a16:creationId xmlns:a16="http://schemas.microsoft.com/office/drawing/2014/main" id="{872B0096-6DBC-6B46-82CC-607EE360798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8358099"/>
              </p:ext>
            </p:extLst>
          </p:nvPr>
        </p:nvGraphicFramePr>
        <p:xfrm>
          <a:off x="176729" y="2569685"/>
          <a:ext cx="6409684" cy="1632749"/>
        </p:xfrm>
        <a:graphic>
          <a:graphicData uri="http://schemas.openxmlformats.org/drawingml/2006/table">
            <a:tbl>
              <a:tblPr>
                <a:noFill/>
                <a:tableStyleId>{DF7FB1B0-15E2-483C-BBFB-CCC959D4BFA0}</a:tableStyleId>
              </a:tblPr>
              <a:tblGrid>
                <a:gridCol w="133296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25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546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487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26929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40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O</a:t>
                      </a:r>
                      <a:r>
                        <a:rPr lang="en" sz="2400" dirty="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ne </a:t>
                      </a:r>
                      <a:endParaRPr sz="2400" dirty="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Two</a:t>
                      </a:r>
                      <a:endParaRPr sz="2400" dirty="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Three or more</a:t>
                      </a:r>
                      <a:endParaRPr sz="2400" dirty="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638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Female</a:t>
                      </a:r>
                      <a:endParaRPr sz="2400" dirty="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86.2%</a:t>
                      </a:r>
                      <a:endParaRPr sz="2400"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8.7%</a:t>
                      </a:r>
                      <a:endParaRPr sz="2400"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5.1%</a:t>
                      </a:r>
                      <a:endParaRPr sz="2400"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638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dirty="0">
                          <a:solidFill>
                            <a:schemeClr val="accent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Male</a:t>
                      </a:r>
                      <a:endParaRPr sz="2400" dirty="0">
                        <a:solidFill>
                          <a:schemeClr val="accent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85.4%</a:t>
                      </a:r>
                      <a:endParaRPr sz="2400"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1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8.8%</a:t>
                      </a:r>
                      <a:endParaRPr sz="2400"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 b="1" dirty="0">
                          <a:solidFill>
                            <a:schemeClr val="dk1"/>
                          </a:solidFill>
                          <a:latin typeface="Barlow"/>
                          <a:ea typeface="Barlow"/>
                          <a:cs typeface="Barlow"/>
                          <a:sym typeface="Barlow"/>
                        </a:rPr>
                        <a:t>5.8%</a:t>
                      </a:r>
                      <a:endParaRPr sz="2400" b="1" dirty="0">
                        <a:solidFill>
                          <a:schemeClr val="dk1"/>
                        </a:solidFill>
                        <a:latin typeface="Barlow"/>
                        <a:ea typeface="Barlow"/>
                        <a:cs typeface="Barlow"/>
                        <a:sym typeface="Barlow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689</Words>
  <Application>Microsoft Macintosh PowerPoint</Application>
  <PresentationFormat>On-screen Show (16:9)</PresentationFormat>
  <Paragraphs>157</Paragraphs>
  <Slides>29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Barlow</vt:lpstr>
      <vt:lpstr>Muli Light</vt:lpstr>
      <vt:lpstr>Muli</vt:lpstr>
      <vt:lpstr>Raleway SemiBold</vt:lpstr>
      <vt:lpstr>Barlow Light</vt:lpstr>
      <vt:lpstr>Barlow SemiBold</vt:lpstr>
      <vt:lpstr>Calibri</vt:lpstr>
      <vt:lpstr>Arial</vt:lpstr>
      <vt:lpstr>Raleway</vt:lpstr>
      <vt:lpstr>Gaoler template</vt:lpstr>
      <vt:lpstr>Linked in Data  Analysis project </vt:lpstr>
      <vt:lpstr>PowerPoint Presentation</vt:lpstr>
      <vt:lpstr>Let’s start with the DataSet </vt:lpstr>
      <vt:lpstr>Dataset Overview: </vt:lpstr>
      <vt:lpstr>Objective: </vt:lpstr>
      <vt:lpstr>PowerPoint Presentation</vt:lpstr>
      <vt:lpstr>Enhancing the data </vt:lpstr>
      <vt:lpstr>PowerPoint Presentation</vt:lpstr>
      <vt:lpstr>Gender and Number of positions </vt:lpstr>
      <vt:lpstr>873 Days </vt:lpstr>
      <vt:lpstr>Nations and Tenure  </vt:lpstr>
      <vt:lpstr>Age and Tenure</vt:lpstr>
      <vt:lpstr>Age and Tenure</vt:lpstr>
      <vt:lpstr>THANKS!</vt:lpstr>
      <vt:lpstr>PowerPoint Presentation</vt:lpstr>
      <vt:lpstr>Want big impact? Big takeaway.</vt:lpstr>
      <vt:lpstr>PowerPoint Presentation</vt:lpstr>
      <vt:lpstr>PowerPoint Presentation</vt:lpstr>
      <vt:lpstr>In two or three columns</vt:lpstr>
      <vt:lpstr>A picture is worth a thousand words</vt:lpstr>
      <vt:lpstr>89,526,124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Extra resources</vt:lpstr>
      <vt:lpstr>Extra 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Linked in Data  Analysis project </dc:title>
  <cp:lastModifiedBy>Alqassab, Ghadeer</cp:lastModifiedBy>
  <cp:revision>15</cp:revision>
  <dcterms:modified xsi:type="dcterms:W3CDTF">2019-12-01T07:41:15Z</dcterms:modified>
</cp:coreProperties>
</file>